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64" r:id="rId1"/>
  </p:sldMasterIdLst>
  <p:sldIdLst>
    <p:sldId id="256" r:id="rId2"/>
    <p:sldId id="257" r:id="rId3"/>
    <p:sldId id="305" r:id="rId4"/>
    <p:sldId id="258" r:id="rId5"/>
    <p:sldId id="259" r:id="rId6"/>
    <p:sldId id="260" r:id="rId7"/>
    <p:sldId id="261" r:id="rId8"/>
    <p:sldId id="262" r:id="rId9"/>
    <p:sldId id="263" r:id="rId10"/>
    <p:sldId id="264" r:id="rId11"/>
    <p:sldId id="265" r:id="rId12"/>
    <p:sldId id="307" r:id="rId13"/>
    <p:sldId id="312" r:id="rId14"/>
    <p:sldId id="314" r:id="rId15"/>
    <p:sldId id="313" r:id="rId16"/>
    <p:sldId id="308" r:id="rId17"/>
    <p:sldId id="272" r:id="rId18"/>
    <p:sldId id="274" r:id="rId19"/>
    <p:sldId id="273" r:id="rId20"/>
    <p:sldId id="271" r:id="rId21"/>
    <p:sldId id="270" r:id="rId22"/>
    <p:sldId id="311" r:id="rId23"/>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4A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60"/>
  </p:normalViewPr>
  <p:slideViewPr>
    <p:cSldViewPr>
      <p:cViewPr varScale="1">
        <p:scale>
          <a:sx n="44" d="100"/>
          <a:sy n="44" d="100"/>
        </p:scale>
        <p:origin x="390" y="5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DCFB69D3-5632-4285-A209-9DCA67DA668C}"/>
              </a:ext>
            </a:extLst>
          </p:cNvPr>
          <p:cNvSpPr>
            <a:spLocks noGrp="1"/>
          </p:cNvSpPr>
          <p:nvPr>
            <p:ph type="subTitle" idx="1" hasCustomPrompt="1"/>
          </p:nvPr>
        </p:nvSpPr>
        <p:spPr>
          <a:xfrm>
            <a:off x="5501257" y="5358062"/>
            <a:ext cx="6226593" cy="506227"/>
          </a:xfrm>
        </p:spPr>
        <p:txBody>
          <a:bodyPr lIns="0" tIns="0" rIns="0" bIns="0">
            <a:noAutofit/>
          </a:bodyPr>
          <a:lstStyle>
            <a:lvl1pPr marL="0" indent="0" algn="l">
              <a:buNone/>
              <a:defRPr sz="2400" cap="all" spc="300" baseline="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xmlns="" id="{494248F2-5264-4601-AA0B-6C092F77F2DD}"/>
              </a:ext>
            </a:extLst>
          </p:cNvPr>
          <p:cNvSpPr>
            <a:spLocks noGrp="1"/>
          </p:cNvSpPr>
          <p:nvPr>
            <p:ph type="ctrTitle" hasCustomPrompt="1"/>
          </p:nvPr>
        </p:nvSpPr>
        <p:spPr>
          <a:xfrm>
            <a:off x="5501258" y="1715249"/>
            <a:ext cx="6226593" cy="3427502"/>
          </a:xfrm>
        </p:spPr>
        <p:txBody>
          <a:bodyPr lIns="0" tIns="0" rIns="0" bIns="0" anchor="t">
            <a:noAutofit/>
          </a:bodyPr>
          <a:lstStyle>
            <a:lvl1pPr algn="l">
              <a:defRPr sz="4500" cap="all" baseline="0">
                <a:latin typeface="Trebuchet MS" panose="020B0603020202020204" pitchFamily="34" charset="0"/>
              </a:defRPr>
            </a:lvl1pPr>
          </a:lstStyle>
          <a:p>
            <a:r>
              <a:rPr lang="en-US" dirty="0"/>
              <a:t>CLICK TO EDIT MASTER TITLE STYLE</a:t>
            </a:r>
          </a:p>
        </p:txBody>
      </p:sp>
      <p:sp>
        <p:nvSpPr>
          <p:cNvPr id="6" name="Freeform 6">
            <a:extLst>
              <a:ext uri="{FF2B5EF4-FFF2-40B4-BE49-F238E27FC236}">
                <a16:creationId xmlns:a16="http://schemas.microsoft.com/office/drawing/2014/main" xmlns="" id="{C9C2CE2E-8827-2CC6-E4F1-4CE3F7C069C9}"/>
              </a:ext>
            </a:extLst>
          </p:cNvPr>
          <p:cNvSpPr>
            <a:spLocks/>
          </p:cNvSpPr>
          <p:nvPr/>
        </p:nvSpPr>
        <p:spPr bwMode="auto">
          <a:xfrm>
            <a:off x="-267104" y="-451844"/>
            <a:ext cx="3908719" cy="7654304"/>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solidFill>
            <a:schemeClr val="accent1">
              <a:alpha val="16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7" name="Freeform 5">
            <a:extLst>
              <a:ext uri="{FF2B5EF4-FFF2-40B4-BE49-F238E27FC236}">
                <a16:creationId xmlns:a16="http://schemas.microsoft.com/office/drawing/2014/main" xmlns="" id="{7E7B6228-E6FD-D9DA-E2CE-718D0E7F05C5}"/>
              </a:ext>
            </a:extLst>
          </p:cNvPr>
          <p:cNvSpPr>
            <a:spLocks/>
          </p:cNvSpPr>
          <p:nvPr/>
        </p:nvSpPr>
        <p:spPr bwMode="auto">
          <a:xfrm>
            <a:off x="-1712263" y="-1790769"/>
            <a:ext cx="8738705" cy="10439538"/>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solidFill>
            <a:schemeClr val="accent1">
              <a:alpha val="16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pic>
        <p:nvPicPr>
          <p:cNvPr id="8" name="Picture 7" descr="A close up of a sign&#10;&#10;Description automatically generated">
            <a:extLst>
              <a:ext uri="{FF2B5EF4-FFF2-40B4-BE49-F238E27FC236}">
                <a16:creationId xmlns:a16="http://schemas.microsoft.com/office/drawing/2014/main" xmlns="" id="{952AA985-DEB1-561E-E480-691EA22DCF8F}"/>
              </a:ext>
            </a:extLst>
          </p:cNvPr>
          <p:cNvPicPr>
            <a:picLocks noChangeAspect="1"/>
          </p:cNvPicPr>
          <p:nvPr/>
        </p:nvPicPr>
        <p:blipFill>
          <a:blip r:embed="rId2"/>
          <a:stretch>
            <a:fillRect/>
          </a:stretch>
        </p:blipFill>
        <p:spPr>
          <a:xfrm>
            <a:off x="1074506" y="1473418"/>
            <a:ext cx="3803779" cy="3803779"/>
          </a:xfrm>
          <a:prstGeom prst="rect">
            <a:avLst/>
          </a:prstGeom>
        </p:spPr>
      </p:pic>
    </p:spTree>
    <p:extLst>
      <p:ext uri="{BB962C8B-B14F-4D97-AF65-F5344CB8AC3E}">
        <p14:creationId xmlns:p14="http://schemas.microsoft.com/office/powerpoint/2010/main" val="391026500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xmlns="" id="{AB86DE8E-78DF-CA66-5AED-C7FF0CCF03CD}"/>
              </a:ext>
              <a:ext uri="{C183D7F6-B498-43B3-948B-1728B52AA6E4}">
                <adec:decorative xmlns:adec="http://schemas.microsoft.com/office/drawing/2017/decorative" xmlns="" val="1"/>
              </a:ext>
            </a:extLst>
          </p:cNvPr>
          <p:cNvSpPr/>
          <p:nvPr/>
        </p:nvSpPr>
        <p:spPr>
          <a:xfrm>
            <a:off x="2817383" y="4010866"/>
            <a:ext cx="5056094" cy="2847135"/>
          </a:xfrm>
          <a:custGeom>
            <a:avLst/>
            <a:gdLst>
              <a:gd name="connsiteX0" fmla="*/ 2528047 w 5056094"/>
              <a:gd name="connsiteY0" fmla="*/ 0 h 2847135"/>
              <a:gd name="connsiteX1" fmla="*/ 5056094 w 5056094"/>
              <a:gd name="connsiteY1" fmla="*/ 2528047 h 2847135"/>
              <a:gd name="connsiteX2" fmla="*/ 5043042 w 5056094"/>
              <a:gd name="connsiteY2" fmla="*/ 2786525 h 2847135"/>
              <a:gd name="connsiteX3" fmla="*/ 5033792 w 5056094"/>
              <a:gd name="connsiteY3" fmla="*/ 2847135 h 2847135"/>
              <a:gd name="connsiteX4" fmla="*/ 22302 w 5056094"/>
              <a:gd name="connsiteY4" fmla="*/ 2847135 h 2847135"/>
              <a:gd name="connsiteX5" fmla="*/ 13052 w 5056094"/>
              <a:gd name="connsiteY5" fmla="*/ 2786525 h 2847135"/>
              <a:gd name="connsiteX6" fmla="*/ 0 w 5056094"/>
              <a:gd name="connsiteY6" fmla="*/ 2528047 h 2847135"/>
              <a:gd name="connsiteX7" fmla="*/ 2528047 w 5056094"/>
              <a:gd name="connsiteY7" fmla="*/ 0 h 28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6094" h="2847135">
                <a:moveTo>
                  <a:pt x="2528047" y="0"/>
                </a:moveTo>
                <a:cubicBezTo>
                  <a:pt x="3924249" y="0"/>
                  <a:pt x="5056094" y="1131845"/>
                  <a:pt x="5056094" y="2528047"/>
                </a:cubicBezTo>
                <a:cubicBezTo>
                  <a:pt x="5056094" y="2615310"/>
                  <a:pt x="5051673" y="2701540"/>
                  <a:pt x="5043042" y="2786525"/>
                </a:cubicBezTo>
                <a:lnTo>
                  <a:pt x="5033792" y="2847135"/>
                </a:lnTo>
                <a:lnTo>
                  <a:pt x="22302" y="2847135"/>
                </a:lnTo>
                <a:lnTo>
                  <a:pt x="13052" y="2786525"/>
                </a:lnTo>
                <a:cubicBezTo>
                  <a:pt x="4422" y="2701540"/>
                  <a:pt x="0" y="2615310"/>
                  <a:pt x="0" y="2528047"/>
                </a:cubicBezTo>
                <a:cubicBezTo>
                  <a:pt x="0" y="1131845"/>
                  <a:pt x="1131845" y="0"/>
                  <a:pt x="2528047" y="0"/>
                </a:cubicBezTo>
                <a:close/>
              </a:path>
            </a:pathLst>
          </a:custGeom>
          <a:solidFill>
            <a:schemeClr val="accent1">
              <a:alpha val="8969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1"/>
              </a:solidFill>
            </a:endParaRPr>
          </a:p>
        </p:txBody>
      </p:sp>
      <p:pic>
        <p:nvPicPr>
          <p:cNvPr id="12" name="Picture 11" descr="Modern house with cubic design">
            <a:extLst>
              <a:ext uri="{FF2B5EF4-FFF2-40B4-BE49-F238E27FC236}">
                <a16:creationId xmlns:a16="http://schemas.microsoft.com/office/drawing/2014/main" xmlns="" id="{FE966628-FEAF-3BD3-2DC4-23A466ABB93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12000" contrast="-17000"/>
                    </a14:imgEffect>
                  </a14:imgLayer>
                </a14:imgProps>
              </a:ext>
              <a:ext uri="{28A0092B-C50C-407E-A947-70E740481C1C}">
                <a14:useLocalDpi xmlns:a14="http://schemas.microsoft.com/office/drawing/2010/main"/>
              </a:ext>
            </a:extLst>
          </a:blip>
          <a:srcRect b="23487"/>
          <a:stretch/>
        </p:blipFill>
        <p:spPr>
          <a:xfrm>
            <a:off x="2531165" y="2125402"/>
            <a:ext cx="9279835" cy="4732598"/>
          </a:xfrm>
          <a:prstGeom prst="rect">
            <a:avLst/>
          </a:prstGeom>
        </p:spPr>
      </p:pic>
      <p:sp>
        <p:nvSpPr>
          <p:cNvPr id="2" name="Title 1">
            <a:extLst>
              <a:ext uri="{FF2B5EF4-FFF2-40B4-BE49-F238E27FC236}">
                <a16:creationId xmlns:a16="http://schemas.microsoft.com/office/drawing/2014/main" xmlns="" id="{20B5ED18-7A07-47F1-8056-CD86B076AFE2}"/>
              </a:ext>
            </a:extLst>
          </p:cNvPr>
          <p:cNvSpPr>
            <a:spLocks noGrp="1"/>
          </p:cNvSpPr>
          <p:nvPr>
            <p:ph type="title" hasCustomPrompt="1"/>
          </p:nvPr>
        </p:nvSpPr>
        <p:spPr>
          <a:xfrm>
            <a:off x="1228500" y="1155320"/>
            <a:ext cx="8244113" cy="970081"/>
          </a:xfrm>
        </p:spPr>
        <p:txBody>
          <a:bodyPr lIns="0" tIns="0" rIns="0" bIns="0" anchor="t">
            <a:noAutofit/>
          </a:bodyPr>
          <a:lstStyle>
            <a:lvl1pPr>
              <a:lnSpc>
                <a:spcPct val="100000"/>
              </a:lnSpc>
              <a:defRPr sz="3000" b="0" i="0" spc="0" baseline="0">
                <a:latin typeface="+mn-lt"/>
              </a:defRPr>
            </a:lvl1pPr>
          </a:lstStyle>
          <a:p>
            <a:r>
              <a:rPr lang="en-US" dirty="0"/>
              <a:t>CLICK TO EDIT MASTER TITLE STYLE</a:t>
            </a:r>
          </a:p>
        </p:txBody>
      </p:sp>
      <p:sp>
        <p:nvSpPr>
          <p:cNvPr id="8" name="Subtitle 2">
            <a:extLst>
              <a:ext uri="{FF2B5EF4-FFF2-40B4-BE49-F238E27FC236}">
                <a16:creationId xmlns:a16="http://schemas.microsoft.com/office/drawing/2014/main" xmlns="" id="{304A311B-BF0E-4ABD-250E-58093E12EC36}"/>
              </a:ext>
            </a:extLst>
          </p:cNvPr>
          <p:cNvSpPr>
            <a:spLocks noGrp="1"/>
          </p:cNvSpPr>
          <p:nvPr>
            <p:ph type="subTitle" idx="1" hasCustomPrompt="1"/>
          </p:nvPr>
        </p:nvSpPr>
        <p:spPr>
          <a:xfrm>
            <a:off x="1228500" y="2229358"/>
            <a:ext cx="7044643" cy="559184"/>
          </a:xfrm>
        </p:spPr>
        <p:txBody>
          <a:bodyPr lIns="0" tIns="0" rIns="0" bIns="0">
            <a:noAutofit/>
          </a:bodyPr>
          <a:lstStyle>
            <a:lvl1pPr marL="0" indent="0" algn="l">
              <a:buNone/>
              <a:defRPr sz="1800" b="1" spc="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 name="Footer Placeholder 2">
            <a:extLst>
              <a:ext uri="{FF2B5EF4-FFF2-40B4-BE49-F238E27FC236}">
                <a16:creationId xmlns:a16="http://schemas.microsoft.com/office/drawing/2014/main" xmlns="" id="{2C310569-B083-466A-F24B-8C44360B4EC2}"/>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xmlns="" id="{75FB78C1-0CD8-FD34-E7BB-B8F6E296A443}"/>
              </a:ext>
            </a:extLst>
          </p:cNvPr>
          <p:cNvSpPr>
            <a:spLocks noGrp="1"/>
          </p:cNvSpPr>
          <p:nvPr>
            <p:ph type="sldNum" sz="quarter" idx="11"/>
          </p:nvPr>
        </p:nvSpPr>
        <p:spPr/>
        <p:txBody>
          <a:bodyPr/>
          <a:lstStyle/>
          <a:p>
            <a:pPr marL="38100">
              <a:lnSpc>
                <a:spcPct val="100000"/>
              </a:lnSpc>
              <a:spcBef>
                <a:spcPts val="35"/>
              </a:spcBef>
            </a:pPr>
            <a:fld id="{81D60167-4931-47E6-BA6A-407CBD079E47}" type="slidenum">
              <a:rPr lang="en-US" spc="5" smtClean="0"/>
              <a:t>‹#›</a:t>
            </a:fld>
            <a:endParaRPr lang="en-US" spc="5" dirty="0"/>
          </a:p>
        </p:txBody>
      </p:sp>
    </p:spTree>
    <p:extLst>
      <p:ext uri="{BB962C8B-B14F-4D97-AF65-F5344CB8AC3E}">
        <p14:creationId xmlns:p14="http://schemas.microsoft.com/office/powerpoint/2010/main" val="1375595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4227E488-456A-A645-EEF4-38AAED9C5ED1}"/>
              </a:ext>
            </a:extLst>
          </p:cNvPr>
          <p:cNvSpPr>
            <a:spLocks noGrp="1"/>
          </p:cNvSpPr>
          <p:nvPr>
            <p:ph type="title" hasCustomPrompt="1"/>
          </p:nvPr>
        </p:nvSpPr>
        <p:spPr>
          <a:xfrm>
            <a:off x="850168" y="876301"/>
            <a:ext cx="10122632" cy="652054"/>
          </a:xfrm>
        </p:spPr>
        <p:txBody>
          <a:bodyPr anchor="ctr">
            <a:noAutofit/>
          </a:bodyPr>
          <a:lstStyle>
            <a:lvl1pPr algn="ctr">
              <a:defRPr sz="3600" baseline="0"/>
            </a:lvl1pPr>
          </a:lstStyle>
          <a:p>
            <a:r>
              <a:rPr lang="en-US" dirty="0"/>
              <a:t>CLICK TO EDIT MASTER TITLE</a:t>
            </a:r>
          </a:p>
        </p:txBody>
      </p:sp>
      <p:sp>
        <p:nvSpPr>
          <p:cNvPr id="6" name="Picture Placeholder 23">
            <a:extLst>
              <a:ext uri="{FF2B5EF4-FFF2-40B4-BE49-F238E27FC236}">
                <a16:creationId xmlns:a16="http://schemas.microsoft.com/office/drawing/2014/main" xmlns="" id="{5E48B363-63E8-4F17-842B-53AD935A6529}"/>
              </a:ext>
            </a:extLst>
          </p:cNvPr>
          <p:cNvSpPr>
            <a:spLocks noGrp="1"/>
          </p:cNvSpPr>
          <p:nvPr>
            <p:ph type="pic" sz="quarter" idx="13"/>
          </p:nvPr>
        </p:nvSpPr>
        <p:spPr>
          <a:xfrm>
            <a:off x="850327" y="1747520"/>
            <a:ext cx="2226360" cy="2940385"/>
          </a:xfrm>
          <a:solidFill>
            <a:schemeClr val="accent1">
              <a:lumMod val="20000"/>
              <a:lumOff val="80000"/>
            </a:schemeClr>
          </a:solidFill>
        </p:spPr>
        <p:txBody>
          <a:bodyPr anchor="ctr">
            <a:noAutofit/>
          </a:bodyPr>
          <a:lstStyle>
            <a:lvl1pPr marL="0" indent="0" algn="ctr">
              <a:buNone/>
              <a:defRPr sz="1400">
                <a:solidFill>
                  <a:schemeClr val="tx1"/>
                </a:solidFill>
              </a:defRPr>
            </a:lvl1pPr>
          </a:lstStyle>
          <a:p>
            <a:r>
              <a:rPr lang="en-US"/>
              <a:t>Click icon to add picture</a:t>
            </a:r>
            <a:endParaRPr lang="en-US" dirty="0"/>
          </a:p>
        </p:txBody>
      </p:sp>
      <p:sp>
        <p:nvSpPr>
          <p:cNvPr id="21" name="Text Placeholder 20">
            <a:extLst>
              <a:ext uri="{FF2B5EF4-FFF2-40B4-BE49-F238E27FC236}">
                <a16:creationId xmlns:a16="http://schemas.microsoft.com/office/drawing/2014/main" xmlns="" id="{F4825303-FCCD-E705-1213-BF7CF16DF7F6}"/>
              </a:ext>
            </a:extLst>
          </p:cNvPr>
          <p:cNvSpPr>
            <a:spLocks noGrp="1"/>
          </p:cNvSpPr>
          <p:nvPr>
            <p:ph type="body" sz="quarter" idx="17" hasCustomPrompt="1"/>
          </p:nvPr>
        </p:nvSpPr>
        <p:spPr>
          <a:xfrm>
            <a:off x="850326"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9000"/>
            </a:schemeClr>
          </a:solidFill>
        </p:spPr>
        <p:txBody>
          <a:bodyPr wrap="square" lIns="118872" tIns="365760" rIns="0" bIns="0">
            <a:noAutofit/>
          </a:bodyPr>
          <a:lstStyle>
            <a:lvl1pPr marL="0" indent="0" algn="l">
              <a:lnSpc>
                <a:spcPct val="100000"/>
              </a:lnSpc>
              <a:spcBef>
                <a:spcPts val="0"/>
              </a:spcBef>
              <a:buNone/>
              <a:defRPr sz="1800" b="1" i="0" spc="20" baseline="0">
                <a:solidFill>
                  <a:schemeClr val="tx1"/>
                </a:solidFill>
                <a:latin typeface="+mn-lt"/>
              </a:defRPr>
            </a:lvl1pPr>
          </a:lstStyle>
          <a:p>
            <a:pPr lvl="0"/>
            <a:r>
              <a:rPr lang="en-US" dirty="0"/>
              <a:t>Name</a:t>
            </a:r>
          </a:p>
        </p:txBody>
      </p:sp>
      <p:sp>
        <p:nvSpPr>
          <p:cNvPr id="11" name="Text Placeholder 28">
            <a:extLst>
              <a:ext uri="{FF2B5EF4-FFF2-40B4-BE49-F238E27FC236}">
                <a16:creationId xmlns:a16="http://schemas.microsoft.com/office/drawing/2014/main" xmlns="" id="{31AF5791-727B-438A-A7EF-5D132167C89B}"/>
              </a:ext>
            </a:extLst>
          </p:cNvPr>
          <p:cNvSpPr>
            <a:spLocks noGrp="1"/>
          </p:cNvSpPr>
          <p:nvPr>
            <p:ph type="body" sz="quarter" idx="18" hasCustomPrompt="1"/>
          </p:nvPr>
        </p:nvSpPr>
        <p:spPr>
          <a:xfrm>
            <a:off x="985524" y="5567730"/>
            <a:ext cx="1943837" cy="347662"/>
          </a:xfrm>
        </p:spPr>
        <p:txBody>
          <a:bodyPr vert="horz" lIns="0" tIns="0" rIns="0" bIns="0" rtlCol="0">
            <a:noAutofit/>
          </a:bodyPr>
          <a:lstStyle>
            <a:lvl1pPr>
              <a:defRPr lang="en-US" sz="1200" spc="20" baseline="0" dirty="0">
                <a:solidFill>
                  <a:schemeClr val="tx1"/>
                </a:solidFill>
              </a:defRPr>
            </a:lvl1pPr>
          </a:lstStyle>
          <a:p>
            <a:pPr marL="0" lvl="0" indent="0">
              <a:lnSpc>
                <a:spcPct val="100000"/>
              </a:lnSpc>
              <a:spcBef>
                <a:spcPts val="0"/>
              </a:spcBef>
              <a:buNone/>
            </a:pPr>
            <a:r>
              <a:rPr lang="en-US" dirty="0"/>
              <a:t>Title</a:t>
            </a:r>
          </a:p>
        </p:txBody>
      </p:sp>
      <p:sp>
        <p:nvSpPr>
          <p:cNvPr id="25" name="Picture Placeholder 23">
            <a:extLst>
              <a:ext uri="{FF2B5EF4-FFF2-40B4-BE49-F238E27FC236}">
                <a16:creationId xmlns:a16="http://schemas.microsoft.com/office/drawing/2014/main" xmlns="" id="{EA9E795C-FED0-FB6B-2D18-0BDABCA2C5BB}"/>
              </a:ext>
            </a:extLst>
          </p:cNvPr>
          <p:cNvSpPr>
            <a:spLocks noGrp="1"/>
          </p:cNvSpPr>
          <p:nvPr>
            <p:ph type="pic" sz="quarter" idx="26"/>
          </p:nvPr>
        </p:nvSpPr>
        <p:spPr>
          <a:xfrm>
            <a:off x="3489968" y="1758108"/>
            <a:ext cx="2226360" cy="2940385"/>
          </a:xfrm>
          <a:solidFill>
            <a:schemeClr val="accent1">
              <a:lumMod val="20000"/>
              <a:lumOff val="80000"/>
            </a:schemeClr>
          </a:solidFill>
        </p:spPr>
        <p:txBody>
          <a:bodyPr anchor="ctr">
            <a:noAutofit/>
          </a:bodyPr>
          <a:lstStyle>
            <a:lvl1pPr marL="0" indent="0" algn="ctr">
              <a:buNone/>
              <a:defRPr sz="1400">
                <a:solidFill>
                  <a:schemeClr val="tx1"/>
                </a:solidFill>
              </a:defRPr>
            </a:lvl1pPr>
          </a:lstStyle>
          <a:p>
            <a:r>
              <a:rPr lang="en-US"/>
              <a:t>Click icon to add picture</a:t>
            </a:r>
            <a:endParaRPr lang="en-US" dirty="0"/>
          </a:p>
        </p:txBody>
      </p:sp>
      <p:sp>
        <p:nvSpPr>
          <p:cNvPr id="37" name="Text Placeholder 36">
            <a:extLst>
              <a:ext uri="{FF2B5EF4-FFF2-40B4-BE49-F238E27FC236}">
                <a16:creationId xmlns:a16="http://schemas.microsoft.com/office/drawing/2014/main" xmlns="" id="{BF18F814-0B06-5B49-EC7F-2FFDDB498FF6}"/>
              </a:ext>
            </a:extLst>
          </p:cNvPr>
          <p:cNvSpPr>
            <a:spLocks noGrp="1"/>
          </p:cNvSpPr>
          <p:nvPr>
            <p:ph type="body" sz="quarter" idx="34" hasCustomPrompt="1"/>
          </p:nvPr>
        </p:nvSpPr>
        <p:spPr>
          <a:xfrm>
            <a:off x="3489968"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9000"/>
            </a:schemeClr>
          </a:solidFill>
        </p:spPr>
        <p:txBody>
          <a:bodyPr wrap="square" lIns="118872" tIns="365760" rIns="0" bIns="0">
            <a:noAutofit/>
          </a:bodyPr>
          <a:lstStyle>
            <a:lvl1pPr marL="0" indent="0" algn="l">
              <a:lnSpc>
                <a:spcPct val="100000"/>
              </a:lnSpc>
              <a:spcBef>
                <a:spcPts val="0"/>
              </a:spcBef>
              <a:buNone/>
              <a:defRPr sz="1800" b="1" i="0" spc="20" baseline="0">
                <a:solidFill>
                  <a:schemeClr val="tx1"/>
                </a:solidFill>
                <a:latin typeface="+mn-lt"/>
              </a:defRPr>
            </a:lvl1pPr>
          </a:lstStyle>
          <a:p>
            <a:pPr lvl="0"/>
            <a:r>
              <a:rPr lang="en-US" dirty="0"/>
              <a:t>Name</a:t>
            </a:r>
          </a:p>
        </p:txBody>
      </p:sp>
      <p:sp>
        <p:nvSpPr>
          <p:cNvPr id="28" name="Text Placeholder 28">
            <a:extLst>
              <a:ext uri="{FF2B5EF4-FFF2-40B4-BE49-F238E27FC236}">
                <a16:creationId xmlns:a16="http://schemas.microsoft.com/office/drawing/2014/main" xmlns="" id="{518B0AC6-8555-9EC9-31D5-2D41E9278A30}"/>
              </a:ext>
            </a:extLst>
          </p:cNvPr>
          <p:cNvSpPr>
            <a:spLocks noGrp="1"/>
          </p:cNvSpPr>
          <p:nvPr>
            <p:ph type="body" sz="quarter" idx="29" hasCustomPrompt="1"/>
          </p:nvPr>
        </p:nvSpPr>
        <p:spPr>
          <a:xfrm>
            <a:off x="3631421" y="5584541"/>
            <a:ext cx="1943837" cy="347662"/>
          </a:xfrm>
        </p:spPr>
        <p:txBody>
          <a:bodyPr vert="horz" lIns="0" tIns="0" rIns="0" bIns="0" rtlCol="0">
            <a:noAutofit/>
          </a:bodyPr>
          <a:lstStyle>
            <a:lvl1pPr>
              <a:defRPr lang="en-US" sz="1200" spc="20" baseline="0" dirty="0">
                <a:solidFill>
                  <a:schemeClr val="tx1"/>
                </a:solidFill>
              </a:defRPr>
            </a:lvl1pPr>
          </a:lstStyle>
          <a:p>
            <a:pPr marL="0" lvl="0" indent="0">
              <a:lnSpc>
                <a:spcPct val="100000"/>
              </a:lnSpc>
              <a:spcBef>
                <a:spcPts val="0"/>
              </a:spcBef>
              <a:buNone/>
            </a:pPr>
            <a:r>
              <a:rPr lang="en-US" dirty="0"/>
              <a:t>Title</a:t>
            </a:r>
          </a:p>
        </p:txBody>
      </p:sp>
      <p:sp>
        <p:nvSpPr>
          <p:cNvPr id="26" name="Picture Placeholder 23">
            <a:extLst>
              <a:ext uri="{FF2B5EF4-FFF2-40B4-BE49-F238E27FC236}">
                <a16:creationId xmlns:a16="http://schemas.microsoft.com/office/drawing/2014/main" xmlns="" id="{1026B989-CBAD-BCCA-CE61-AC5ABC3F8752}"/>
              </a:ext>
            </a:extLst>
          </p:cNvPr>
          <p:cNvSpPr>
            <a:spLocks noGrp="1"/>
          </p:cNvSpPr>
          <p:nvPr>
            <p:ph type="pic" sz="quarter" idx="27"/>
          </p:nvPr>
        </p:nvSpPr>
        <p:spPr>
          <a:xfrm>
            <a:off x="6139567" y="1758108"/>
            <a:ext cx="2226360" cy="2940385"/>
          </a:xfrm>
          <a:solidFill>
            <a:schemeClr val="accent1">
              <a:lumMod val="20000"/>
              <a:lumOff val="80000"/>
            </a:schemeClr>
          </a:solidFill>
        </p:spPr>
        <p:txBody>
          <a:bodyPr anchor="ctr">
            <a:noAutofit/>
          </a:bodyPr>
          <a:lstStyle>
            <a:lvl1pPr marL="0" indent="0" algn="ctr">
              <a:buNone/>
              <a:defRPr sz="1400">
                <a:solidFill>
                  <a:schemeClr val="tx1"/>
                </a:solidFill>
              </a:defRPr>
            </a:lvl1pPr>
          </a:lstStyle>
          <a:p>
            <a:r>
              <a:rPr lang="en-US"/>
              <a:t>Click icon to add picture</a:t>
            </a:r>
            <a:endParaRPr lang="en-US" dirty="0"/>
          </a:p>
        </p:txBody>
      </p:sp>
      <p:sp>
        <p:nvSpPr>
          <p:cNvPr id="38" name="Text Placeholder 37">
            <a:extLst>
              <a:ext uri="{FF2B5EF4-FFF2-40B4-BE49-F238E27FC236}">
                <a16:creationId xmlns:a16="http://schemas.microsoft.com/office/drawing/2014/main" xmlns="" id="{3A6E4A81-98BC-4A0B-637E-A8A4EF704A29}"/>
              </a:ext>
            </a:extLst>
          </p:cNvPr>
          <p:cNvSpPr>
            <a:spLocks noGrp="1"/>
          </p:cNvSpPr>
          <p:nvPr>
            <p:ph type="body" sz="quarter" idx="35" hasCustomPrompt="1"/>
          </p:nvPr>
        </p:nvSpPr>
        <p:spPr>
          <a:xfrm>
            <a:off x="6139567"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9000"/>
            </a:schemeClr>
          </a:solidFill>
        </p:spPr>
        <p:txBody>
          <a:bodyPr wrap="square" lIns="118872" tIns="365760" rIns="0" bIns="0">
            <a:noAutofit/>
          </a:bodyPr>
          <a:lstStyle>
            <a:lvl1pPr marL="0" indent="0" algn="l">
              <a:lnSpc>
                <a:spcPct val="100000"/>
              </a:lnSpc>
              <a:spcBef>
                <a:spcPts val="0"/>
              </a:spcBef>
              <a:buNone/>
              <a:defRPr sz="1800" b="1" i="0" spc="20" baseline="0">
                <a:solidFill>
                  <a:schemeClr val="tx1"/>
                </a:solidFill>
                <a:latin typeface="+mn-lt"/>
              </a:defRPr>
            </a:lvl1pPr>
          </a:lstStyle>
          <a:p>
            <a:pPr lvl="0"/>
            <a:r>
              <a:rPr lang="en-US" dirty="0"/>
              <a:t>Name</a:t>
            </a:r>
          </a:p>
        </p:txBody>
      </p:sp>
      <p:sp>
        <p:nvSpPr>
          <p:cNvPr id="34" name="Text Placeholder 28">
            <a:extLst>
              <a:ext uri="{FF2B5EF4-FFF2-40B4-BE49-F238E27FC236}">
                <a16:creationId xmlns:a16="http://schemas.microsoft.com/office/drawing/2014/main" xmlns="" id="{671F3A8D-7485-35BA-4D51-752E669CD51B}"/>
              </a:ext>
            </a:extLst>
          </p:cNvPr>
          <p:cNvSpPr>
            <a:spLocks noGrp="1"/>
          </p:cNvSpPr>
          <p:nvPr>
            <p:ph type="body" sz="quarter" idx="31" hasCustomPrompt="1"/>
          </p:nvPr>
        </p:nvSpPr>
        <p:spPr>
          <a:xfrm>
            <a:off x="6260967" y="5584541"/>
            <a:ext cx="1943837" cy="347662"/>
          </a:xfrm>
        </p:spPr>
        <p:txBody>
          <a:bodyPr vert="horz" lIns="0" tIns="0" rIns="0" bIns="0" rtlCol="0">
            <a:noAutofit/>
          </a:bodyPr>
          <a:lstStyle>
            <a:lvl1pPr>
              <a:defRPr lang="en-US" sz="1200" spc="20" baseline="0" dirty="0">
                <a:solidFill>
                  <a:schemeClr val="tx1"/>
                </a:solidFill>
              </a:defRPr>
            </a:lvl1pPr>
          </a:lstStyle>
          <a:p>
            <a:pPr marL="0" lvl="0" indent="0">
              <a:lnSpc>
                <a:spcPct val="100000"/>
              </a:lnSpc>
              <a:spcBef>
                <a:spcPts val="0"/>
              </a:spcBef>
              <a:buNone/>
            </a:pPr>
            <a:r>
              <a:rPr lang="en-US" dirty="0"/>
              <a:t>Title</a:t>
            </a:r>
          </a:p>
        </p:txBody>
      </p:sp>
      <p:sp>
        <p:nvSpPr>
          <p:cNvPr id="24" name="Picture Placeholder 23">
            <a:extLst>
              <a:ext uri="{FF2B5EF4-FFF2-40B4-BE49-F238E27FC236}">
                <a16:creationId xmlns:a16="http://schemas.microsoft.com/office/drawing/2014/main" xmlns="" id="{EC3EE756-2FF0-64E0-D905-235B8973F7D5}"/>
              </a:ext>
            </a:extLst>
          </p:cNvPr>
          <p:cNvSpPr>
            <a:spLocks noGrp="1"/>
          </p:cNvSpPr>
          <p:nvPr>
            <p:ph type="pic" sz="quarter" idx="25"/>
          </p:nvPr>
        </p:nvSpPr>
        <p:spPr>
          <a:xfrm>
            <a:off x="8755158" y="1758108"/>
            <a:ext cx="2226360" cy="2940385"/>
          </a:xfrm>
          <a:solidFill>
            <a:schemeClr val="accent1">
              <a:lumMod val="20000"/>
              <a:lumOff val="80000"/>
            </a:schemeClr>
          </a:solidFill>
        </p:spPr>
        <p:txBody>
          <a:bodyPr anchor="ctr">
            <a:noAutofit/>
          </a:bodyPr>
          <a:lstStyle>
            <a:lvl1pPr marL="0" indent="0" algn="ctr">
              <a:buNone/>
              <a:defRPr sz="1400">
                <a:solidFill>
                  <a:schemeClr val="tx1"/>
                </a:solidFill>
              </a:defRPr>
            </a:lvl1pPr>
          </a:lstStyle>
          <a:p>
            <a:r>
              <a:rPr lang="en-US"/>
              <a:t>Click icon to add picture</a:t>
            </a:r>
            <a:endParaRPr lang="en-US" dirty="0"/>
          </a:p>
        </p:txBody>
      </p:sp>
      <p:sp>
        <p:nvSpPr>
          <p:cNvPr id="39" name="Text Placeholder 38">
            <a:extLst>
              <a:ext uri="{FF2B5EF4-FFF2-40B4-BE49-F238E27FC236}">
                <a16:creationId xmlns:a16="http://schemas.microsoft.com/office/drawing/2014/main" xmlns="" id="{35068E76-B8E5-A95C-FAAC-7F43B2481D14}"/>
              </a:ext>
            </a:extLst>
          </p:cNvPr>
          <p:cNvSpPr>
            <a:spLocks noGrp="1"/>
          </p:cNvSpPr>
          <p:nvPr>
            <p:ph type="body" sz="quarter" idx="36" hasCustomPrompt="1"/>
          </p:nvPr>
        </p:nvSpPr>
        <p:spPr>
          <a:xfrm>
            <a:off x="8755158"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9000"/>
            </a:schemeClr>
          </a:solidFill>
        </p:spPr>
        <p:txBody>
          <a:bodyPr wrap="square" lIns="118872" tIns="365760" rIns="0" bIns="0">
            <a:noAutofit/>
          </a:bodyPr>
          <a:lstStyle>
            <a:lvl1pPr marL="0" indent="0" algn="l">
              <a:lnSpc>
                <a:spcPct val="100000"/>
              </a:lnSpc>
              <a:spcBef>
                <a:spcPts val="0"/>
              </a:spcBef>
              <a:buNone/>
              <a:defRPr sz="1800" b="1" i="0" spc="20" baseline="0">
                <a:solidFill>
                  <a:schemeClr val="tx1"/>
                </a:solidFill>
                <a:latin typeface="+mn-lt"/>
              </a:defRPr>
            </a:lvl1pPr>
          </a:lstStyle>
          <a:p>
            <a:pPr lvl="0"/>
            <a:r>
              <a:rPr lang="en-US" dirty="0"/>
              <a:t>Name</a:t>
            </a:r>
          </a:p>
        </p:txBody>
      </p:sp>
      <p:sp>
        <p:nvSpPr>
          <p:cNvPr id="36" name="Text Placeholder 28">
            <a:extLst>
              <a:ext uri="{FF2B5EF4-FFF2-40B4-BE49-F238E27FC236}">
                <a16:creationId xmlns:a16="http://schemas.microsoft.com/office/drawing/2014/main" xmlns="" id="{5985B1DB-E488-ABA9-E8FB-18D2006DCE09}"/>
              </a:ext>
            </a:extLst>
          </p:cNvPr>
          <p:cNvSpPr>
            <a:spLocks noGrp="1"/>
          </p:cNvSpPr>
          <p:nvPr>
            <p:ph type="body" sz="quarter" idx="33" hasCustomPrompt="1"/>
          </p:nvPr>
        </p:nvSpPr>
        <p:spPr>
          <a:xfrm>
            <a:off x="8890513" y="5584541"/>
            <a:ext cx="1943837" cy="347662"/>
          </a:xfrm>
        </p:spPr>
        <p:txBody>
          <a:bodyPr vert="horz" lIns="0" tIns="0" rIns="0" bIns="0" rtlCol="0">
            <a:noAutofit/>
          </a:bodyPr>
          <a:lstStyle>
            <a:lvl1pPr>
              <a:defRPr lang="en-US" sz="1200" spc="20" baseline="0" dirty="0">
                <a:solidFill>
                  <a:schemeClr val="tx1"/>
                </a:solidFill>
              </a:defRPr>
            </a:lvl1pPr>
          </a:lstStyle>
          <a:p>
            <a:pPr marL="0" lvl="0" indent="0">
              <a:lnSpc>
                <a:spcPct val="100000"/>
              </a:lnSpc>
              <a:spcBef>
                <a:spcPts val="0"/>
              </a:spcBef>
              <a:buNone/>
            </a:pPr>
            <a:r>
              <a:rPr lang="en-US" dirty="0"/>
              <a:t>Title</a:t>
            </a:r>
          </a:p>
        </p:txBody>
      </p:sp>
      <p:sp>
        <p:nvSpPr>
          <p:cNvPr id="4" name="Footer Placeholder 3">
            <a:extLst>
              <a:ext uri="{FF2B5EF4-FFF2-40B4-BE49-F238E27FC236}">
                <a16:creationId xmlns:a16="http://schemas.microsoft.com/office/drawing/2014/main" xmlns="" id="{D6FC1105-93C5-0E50-1656-271A54E5D97D}"/>
              </a:ext>
            </a:extLst>
          </p:cNvPr>
          <p:cNvSpPr>
            <a:spLocks noGrp="1"/>
          </p:cNvSpPr>
          <p:nvPr>
            <p:ph type="ftr" sz="quarter" idx="37"/>
          </p:nvPr>
        </p:nvSpPr>
        <p:spPr/>
        <p:txBody>
          <a:bodyPr/>
          <a:lstStyle/>
          <a:p>
            <a:endParaRPr lang="en-US"/>
          </a:p>
        </p:txBody>
      </p:sp>
      <p:sp>
        <p:nvSpPr>
          <p:cNvPr id="5" name="Slide Number Placeholder 4">
            <a:extLst>
              <a:ext uri="{FF2B5EF4-FFF2-40B4-BE49-F238E27FC236}">
                <a16:creationId xmlns:a16="http://schemas.microsoft.com/office/drawing/2014/main" xmlns="" id="{E134F48D-1D23-34DB-1FB6-07EEB752692C}"/>
              </a:ext>
            </a:extLst>
          </p:cNvPr>
          <p:cNvSpPr>
            <a:spLocks noGrp="1"/>
          </p:cNvSpPr>
          <p:nvPr>
            <p:ph type="sldNum" sz="quarter" idx="38"/>
          </p:nvPr>
        </p:nvSpPr>
        <p:spPr/>
        <p:txBody>
          <a:bodyPr/>
          <a:lstStyle/>
          <a:p>
            <a:pPr marL="38100">
              <a:lnSpc>
                <a:spcPct val="100000"/>
              </a:lnSpc>
              <a:spcBef>
                <a:spcPts val="35"/>
              </a:spcBef>
            </a:pPr>
            <a:fld id="{81D60167-4931-47E6-BA6A-407CBD079E47}" type="slidenum">
              <a:rPr lang="en-US" spc="5" smtClean="0"/>
              <a:t>‹#›</a:t>
            </a:fld>
            <a:endParaRPr lang="en-US" spc="5" dirty="0"/>
          </a:p>
        </p:txBody>
      </p:sp>
    </p:spTree>
    <p:extLst>
      <p:ext uri="{BB962C8B-B14F-4D97-AF65-F5344CB8AC3E}">
        <p14:creationId xmlns:p14="http://schemas.microsoft.com/office/powerpoint/2010/main" val="2268013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xmlns="" id="{8D869122-E2BC-ED44-681B-43F70BEF81AF}"/>
              </a:ext>
            </a:extLst>
          </p:cNvPr>
          <p:cNvSpPr>
            <a:spLocks noGrp="1"/>
          </p:cNvSpPr>
          <p:nvPr>
            <p:ph type="title" hasCustomPrompt="1"/>
          </p:nvPr>
        </p:nvSpPr>
        <p:spPr>
          <a:xfrm>
            <a:off x="850168" y="876301"/>
            <a:ext cx="10122632" cy="652054"/>
          </a:xfrm>
        </p:spPr>
        <p:txBody>
          <a:bodyPr anchor="ctr">
            <a:noAutofit/>
          </a:bodyPr>
          <a:lstStyle>
            <a:lvl1pPr algn="ctr">
              <a:defRPr sz="3600" baseline="0"/>
            </a:lvl1pPr>
          </a:lstStyle>
          <a:p>
            <a:r>
              <a:rPr lang="en-US" dirty="0"/>
              <a:t>CLICK TO EDIT MASTER TITLE</a:t>
            </a:r>
          </a:p>
        </p:txBody>
      </p:sp>
      <p:sp>
        <p:nvSpPr>
          <p:cNvPr id="8" name="Picture Placeholder 23">
            <a:extLst>
              <a:ext uri="{FF2B5EF4-FFF2-40B4-BE49-F238E27FC236}">
                <a16:creationId xmlns:a16="http://schemas.microsoft.com/office/drawing/2014/main" xmlns="" id="{255CBD6C-C281-8722-27D4-3D2CC5788A07}"/>
              </a:ext>
            </a:extLst>
          </p:cNvPr>
          <p:cNvSpPr>
            <a:spLocks noGrp="1"/>
          </p:cNvSpPr>
          <p:nvPr>
            <p:ph type="pic" sz="quarter" idx="13"/>
          </p:nvPr>
        </p:nvSpPr>
        <p:spPr>
          <a:xfrm>
            <a:off x="1090665" y="1650517"/>
            <a:ext cx="2000530" cy="1612167"/>
          </a:xfr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endParaRPr lang="en-US" dirty="0"/>
          </a:p>
        </p:txBody>
      </p:sp>
      <p:sp>
        <p:nvSpPr>
          <p:cNvPr id="34" name="Text Placeholder 33">
            <a:extLst>
              <a:ext uri="{FF2B5EF4-FFF2-40B4-BE49-F238E27FC236}">
                <a16:creationId xmlns:a16="http://schemas.microsoft.com/office/drawing/2014/main" xmlns="" id="{F1774C4E-7344-8232-3750-E424576E1D73}"/>
              </a:ext>
            </a:extLst>
          </p:cNvPr>
          <p:cNvSpPr>
            <a:spLocks noGrp="1"/>
          </p:cNvSpPr>
          <p:nvPr>
            <p:ph type="body" sz="quarter" idx="37" hasCustomPrompt="1"/>
          </p:nvPr>
        </p:nvSpPr>
        <p:spPr>
          <a:xfrm>
            <a:off x="1088136" y="313639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0000"/>
            </a:scheme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dirty="0"/>
              <a:t>Name</a:t>
            </a:r>
          </a:p>
        </p:txBody>
      </p:sp>
      <p:sp>
        <p:nvSpPr>
          <p:cNvPr id="30" name="Text Placeholder 28">
            <a:extLst>
              <a:ext uri="{FF2B5EF4-FFF2-40B4-BE49-F238E27FC236}">
                <a16:creationId xmlns:a16="http://schemas.microsoft.com/office/drawing/2014/main" xmlns="" id="{1CE5D490-4727-FFF1-4BFF-A3DED42ECA3F}"/>
              </a:ext>
            </a:extLst>
          </p:cNvPr>
          <p:cNvSpPr>
            <a:spLocks noGrp="1"/>
          </p:cNvSpPr>
          <p:nvPr>
            <p:ph type="body" sz="quarter" idx="22" hasCustomPrompt="1"/>
          </p:nvPr>
        </p:nvSpPr>
        <p:spPr>
          <a:xfrm>
            <a:off x="1185312" y="3587657"/>
            <a:ext cx="1833441" cy="217186"/>
          </a:xfr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dirty="0"/>
              <a:t>Title</a:t>
            </a:r>
          </a:p>
        </p:txBody>
      </p:sp>
      <p:sp>
        <p:nvSpPr>
          <p:cNvPr id="18" name="Picture Placeholder 23">
            <a:extLst>
              <a:ext uri="{FF2B5EF4-FFF2-40B4-BE49-F238E27FC236}">
                <a16:creationId xmlns:a16="http://schemas.microsoft.com/office/drawing/2014/main" xmlns="" id="{53802057-01C6-8655-30FA-091AC26925F4}"/>
              </a:ext>
            </a:extLst>
          </p:cNvPr>
          <p:cNvSpPr>
            <a:spLocks noGrp="1"/>
          </p:cNvSpPr>
          <p:nvPr>
            <p:ph type="pic" sz="quarter" idx="15"/>
          </p:nvPr>
        </p:nvSpPr>
        <p:spPr>
          <a:xfrm>
            <a:off x="3638242" y="1656748"/>
            <a:ext cx="2000530" cy="1612167"/>
          </a:xfr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endParaRPr lang="en-US" dirty="0"/>
          </a:p>
        </p:txBody>
      </p:sp>
      <p:sp>
        <p:nvSpPr>
          <p:cNvPr id="40" name="Text Placeholder 39">
            <a:extLst>
              <a:ext uri="{FF2B5EF4-FFF2-40B4-BE49-F238E27FC236}">
                <a16:creationId xmlns:a16="http://schemas.microsoft.com/office/drawing/2014/main" xmlns="" id="{69E47AF5-CB74-C3EB-76CA-1CA76678E2D5}"/>
              </a:ext>
            </a:extLst>
          </p:cNvPr>
          <p:cNvSpPr>
            <a:spLocks noGrp="1"/>
          </p:cNvSpPr>
          <p:nvPr>
            <p:ph type="body" sz="quarter" idx="38" hasCustomPrompt="1"/>
          </p:nvPr>
        </p:nvSpPr>
        <p:spPr>
          <a:xfrm>
            <a:off x="3636236" y="313639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0000"/>
            </a:scheme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dirty="0"/>
              <a:t>Name</a:t>
            </a:r>
          </a:p>
        </p:txBody>
      </p:sp>
      <p:sp>
        <p:nvSpPr>
          <p:cNvPr id="36" name="Text Placeholder 28">
            <a:extLst>
              <a:ext uri="{FF2B5EF4-FFF2-40B4-BE49-F238E27FC236}">
                <a16:creationId xmlns:a16="http://schemas.microsoft.com/office/drawing/2014/main" xmlns="" id="{890DFA6A-3356-DE98-022D-0DA202FBFD7E}"/>
              </a:ext>
            </a:extLst>
          </p:cNvPr>
          <p:cNvSpPr>
            <a:spLocks noGrp="1"/>
          </p:cNvSpPr>
          <p:nvPr>
            <p:ph type="body" sz="quarter" idx="26" hasCustomPrompt="1"/>
          </p:nvPr>
        </p:nvSpPr>
        <p:spPr>
          <a:xfrm>
            <a:off x="3734201" y="3589774"/>
            <a:ext cx="1833441" cy="217186"/>
          </a:xfr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dirty="0"/>
              <a:t>Title</a:t>
            </a:r>
          </a:p>
        </p:txBody>
      </p:sp>
      <p:sp>
        <p:nvSpPr>
          <p:cNvPr id="19" name="Picture Placeholder 23">
            <a:extLst>
              <a:ext uri="{FF2B5EF4-FFF2-40B4-BE49-F238E27FC236}">
                <a16:creationId xmlns:a16="http://schemas.microsoft.com/office/drawing/2014/main" xmlns="" id="{4EB02CDB-488A-8142-CAF9-8E37FFF7C07D}"/>
              </a:ext>
            </a:extLst>
          </p:cNvPr>
          <p:cNvSpPr>
            <a:spLocks noGrp="1"/>
          </p:cNvSpPr>
          <p:nvPr>
            <p:ph type="pic" sz="quarter" idx="16"/>
          </p:nvPr>
        </p:nvSpPr>
        <p:spPr>
          <a:xfrm>
            <a:off x="6185819" y="1662979"/>
            <a:ext cx="2000530" cy="1612167"/>
          </a:xfr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endParaRPr lang="en-US" dirty="0"/>
          </a:p>
        </p:txBody>
      </p:sp>
      <p:sp>
        <p:nvSpPr>
          <p:cNvPr id="43" name="Text Placeholder 42">
            <a:extLst>
              <a:ext uri="{FF2B5EF4-FFF2-40B4-BE49-F238E27FC236}">
                <a16:creationId xmlns:a16="http://schemas.microsoft.com/office/drawing/2014/main" xmlns="" id="{4F3265D0-915B-E319-A154-B81C7A2C5B94}"/>
              </a:ext>
            </a:extLst>
          </p:cNvPr>
          <p:cNvSpPr>
            <a:spLocks noGrp="1"/>
          </p:cNvSpPr>
          <p:nvPr>
            <p:ph type="body" sz="quarter" idx="39" hasCustomPrompt="1"/>
          </p:nvPr>
        </p:nvSpPr>
        <p:spPr>
          <a:xfrm>
            <a:off x="6183813" y="313639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0000"/>
            </a:scheme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dirty="0"/>
              <a:t>Name</a:t>
            </a:r>
          </a:p>
        </p:txBody>
      </p:sp>
      <p:sp>
        <p:nvSpPr>
          <p:cNvPr id="39" name="Text Placeholder 28">
            <a:extLst>
              <a:ext uri="{FF2B5EF4-FFF2-40B4-BE49-F238E27FC236}">
                <a16:creationId xmlns:a16="http://schemas.microsoft.com/office/drawing/2014/main" xmlns="" id="{CC0A1957-087D-BAC8-2FD3-C7879A14D683}"/>
              </a:ext>
            </a:extLst>
          </p:cNvPr>
          <p:cNvSpPr>
            <a:spLocks noGrp="1"/>
          </p:cNvSpPr>
          <p:nvPr>
            <p:ph type="body" sz="quarter" idx="28" hasCustomPrompt="1"/>
          </p:nvPr>
        </p:nvSpPr>
        <p:spPr>
          <a:xfrm>
            <a:off x="6283090" y="3594007"/>
            <a:ext cx="1833441" cy="217186"/>
          </a:xfr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dirty="0"/>
              <a:t>Title</a:t>
            </a:r>
          </a:p>
        </p:txBody>
      </p:sp>
      <p:sp>
        <p:nvSpPr>
          <p:cNvPr id="17" name="Picture Placeholder 23">
            <a:extLst>
              <a:ext uri="{FF2B5EF4-FFF2-40B4-BE49-F238E27FC236}">
                <a16:creationId xmlns:a16="http://schemas.microsoft.com/office/drawing/2014/main" xmlns="" id="{C0FA0782-5A43-CA2A-3152-A02B9D5D744A}"/>
              </a:ext>
            </a:extLst>
          </p:cNvPr>
          <p:cNvSpPr>
            <a:spLocks noGrp="1"/>
          </p:cNvSpPr>
          <p:nvPr>
            <p:ph type="pic" sz="quarter" idx="14"/>
          </p:nvPr>
        </p:nvSpPr>
        <p:spPr>
          <a:xfrm>
            <a:off x="8733396" y="1669209"/>
            <a:ext cx="2000530" cy="1612167"/>
          </a:xfr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endParaRPr lang="en-US" dirty="0"/>
          </a:p>
        </p:txBody>
      </p:sp>
      <p:sp>
        <p:nvSpPr>
          <p:cNvPr id="46" name="Text Placeholder 45">
            <a:extLst>
              <a:ext uri="{FF2B5EF4-FFF2-40B4-BE49-F238E27FC236}">
                <a16:creationId xmlns:a16="http://schemas.microsoft.com/office/drawing/2014/main" xmlns="" id="{D922E682-729B-97DE-1956-5B8FDDB7A7B0}"/>
              </a:ext>
            </a:extLst>
          </p:cNvPr>
          <p:cNvSpPr>
            <a:spLocks noGrp="1"/>
          </p:cNvSpPr>
          <p:nvPr>
            <p:ph type="body" sz="quarter" idx="40" hasCustomPrompt="1"/>
          </p:nvPr>
        </p:nvSpPr>
        <p:spPr>
          <a:xfrm>
            <a:off x="8731390" y="313639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0000"/>
            </a:scheme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dirty="0"/>
              <a:t>Name</a:t>
            </a:r>
          </a:p>
        </p:txBody>
      </p:sp>
      <p:sp>
        <p:nvSpPr>
          <p:cNvPr id="42" name="Text Placeholder 28">
            <a:extLst>
              <a:ext uri="{FF2B5EF4-FFF2-40B4-BE49-F238E27FC236}">
                <a16:creationId xmlns:a16="http://schemas.microsoft.com/office/drawing/2014/main" xmlns="" id="{8A2E2333-661F-499A-4099-13003D5327DE}"/>
              </a:ext>
            </a:extLst>
          </p:cNvPr>
          <p:cNvSpPr>
            <a:spLocks noGrp="1"/>
          </p:cNvSpPr>
          <p:nvPr>
            <p:ph type="body" sz="quarter" idx="30" hasCustomPrompt="1"/>
          </p:nvPr>
        </p:nvSpPr>
        <p:spPr>
          <a:xfrm>
            <a:off x="8831978" y="3591891"/>
            <a:ext cx="1833441" cy="217186"/>
          </a:xfr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dirty="0"/>
              <a:t>Title</a:t>
            </a:r>
          </a:p>
        </p:txBody>
      </p:sp>
      <p:sp>
        <p:nvSpPr>
          <p:cNvPr id="24" name="Picture Placeholder 23">
            <a:extLst>
              <a:ext uri="{FF2B5EF4-FFF2-40B4-BE49-F238E27FC236}">
                <a16:creationId xmlns:a16="http://schemas.microsoft.com/office/drawing/2014/main" xmlns="" id="{BC2B0E64-6036-C50A-4B09-3307E136D0DB}"/>
              </a:ext>
            </a:extLst>
          </p:cNvPr>
          <p:cNvSpPr>
            <a:spLocks noGrp="1"/>
          </p:cNvSpPr>
          <p:nvPr>
            <p:ph type="pic" sz="quarter" idx="17"/>
          </p:nvPr>
        </p:nvSpPr>
        <p:spPr>
          <a:xfrm>
            <a:off x="1090665" y="4221285"/>
            <a:ext cx="2000530" cy="1612167"/>
          </a:xfr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endParaRPr lang="en-US" dirty="0"/>
          </a:p>
        </p:txBody>
      </p:sp>
      <p:sp>
        <p:nvSpPr>
          <p:cNvPr id="49" name="Text Placeholder 48">
            <a:extLst>
              <a:ext uri="{FF2B5EF4-FFF2-40B4-BE49-F238E27FC236}">
                <a16:creationId xmlns:a16="http://schemas.microsoft.com/office/drawing/2014/main" xmlns="" id="{B1360129-7F80-B48D-D46B-A111F17E47B4}"/>
              </a:ext>
            </a:extLst>
          </p:cNvPr>
          <p:cNvSpPr>
            <a:spLocks noGrp="1"/>
          </p:cNvSpPr>
          <p:nvPr>
            <p:ph type="body" sz="quarter" idx="41" hasCustomPrompt="1"/>
          </p:nvPr>
        </p:nvSpPr>
        <p:spPr>
          <a:xfrm>
            <a:off x="1088136" y="5687568"/>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0000"/>
            </a:scheme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dirty="0"/>
              <a:t>Name</a:t>
            </a:r>
          </a:p>
        </p:txBody>
      </p:sp>
      <p:sp>
        <p:nvSpPr>
          <p:cNvPr id="33" name="Text Placeholder 28">
            <a:extLst>
              <a:ext uri="{FF2B5EF4-FFF2-40B4-BE49-F238E27FC236}">
                <a16:creationId xmlns:a16="http://schemas.microsoft.com/office/drawing/2014/main" xmlns="" id="{34A00EE2-7DE2-BF48-E0C1-81C2158B4107}"/>
              </a:ext>
            </a:extLst>
          </p:cNvPr>
          <p:cNvSpPr>
            <a:spLocks noGrp="1"/>
          </p:cNvSpPr>
          <p:nvPr>
            <p:ph type="body" sz="quarter" idx="24" hasCustomPrompt="1"/>
          </p:nvPr>
        </p:nvSpPr>
        <p:spPr>
          <a:xfrm>
            <a:off x="1185312" y="6150401"/>
            <a:ext cx="1833441" cy="217186"/>
          </a:xfr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dirty="0"/>
              <a:t>Title</a:t>
            </a:r>
          </a:p>
        </p:txBody>
      </p:sp>
      <p:sp>
        <p:nvSpPr>
          <p:cNvPr id="26" name="Picture Placeholder 23">
            <a:extLst>
              <a:ext uri="{FF2B5EF4-FFF2-40B4-BE49-F238E27FC236}">
                <a16:creationId xmlns:a16="http://schemas.microsoft.com/office/drawing/2014/main" xmlns="" id="{90EE9725-A8CC-5A72-59F1-663EECC9FDF7}"/>
              </a:ext>
            </a:extLst>
          </p:cNvPr>
          <p:cNvSpPr>
            <a:spLocks noGrp="1"/>
          </p:cNvSpPr>
          <p:nvPr>
            <p:ph type="pic" sz="quarter" idx="19"/>
          </p:nvPr>
        </p:nvSpPr>
        <p:spPr>
          <a:xfrm>
            <a:off x="3638242" y="4218973"/>
            <a:ext cx="2000530" cy="1612167"/>
          </a:xfr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xmlns="" id="{874C74F1-405C-C6EE-A607-2236B9B08E00}"/>
              </a:ext>
            </a:extLst>
          </p:cNvPr>
          <p:cNvSpPr>
            <a:spLocks noGrp="1"/>
          </p:cNvSpPr>
          <p:nvPr>
            <p:ph type="body" sz="quarter" idx="42" hasCustomPrompt="1"/>
          </p:nvPr>
        </p:nvSpPr>
        <p:spPr>
          <a:xfrm>
            <a:off x="3636236" y="5687568"/>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0000"/>
            </a:scheme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dirty="0"/>
              <a:t>Name</a:t>
            </a:r>
          </a:p>
        </p:txBody>
      </p:sp>
      <p:sp>
        <p:nvSpPr>
          <p:cNvPr id="45" name="Text Placeholder 28">
            <a:extLst>
              <a:ext uri="{FF2B5EF4-FFF2-40B4-BE49-F238E27FC236}">
                <a16:creationId xmlns:a16="http://schemas.microsoft.com/office/drawing/2014/main" xmlns="" id="{F3B25311-1AE4-31EC-9514-AD4642A2B4F9}"/>
              </a:ext>
            </a:extLst>
          </p:cNvPr>
          <p:cNvSpPr>
            <a:spLocks noGrp="1"/>
          </p:cNvSpPr>
          <p:nvPr>
            <p:ph type="body" sz="quarter" idx="32" hasCustomPrompt="1"/>
          </p:nvPr>
        </p:nvSpPr>
        <p:spPr>
          <a:xfrm>
            <a:off x="3734201" y="6151618"/>
            <a:ext cx="1833441" cy="217186"/>
          </a:xfr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dirty="0"/>
              <a:t>Title</a:t>
            </a:r>
          </a:p>
        </p:txBody>
      </p:sp>
      <p:sp>
        <p:nvSpPr>
          <p:cNvPr id="27" name="Picture Placeholder 23">
            <a:extLst>
              <a:ext uri="{FF2B5EF4-FFF2-40B4-BE49-F238E27FC236}">
                <a16:creationId xmlns:a16="http://schemas.microsoft.com/office/drawing/2014/main" xmlns="" id="{EA14E23B-F3B1-C7A2-B03A-1CEABC2E4CF2}"/>
              </a:ext>
            </a:extLst>
          </p:cNvPr>
          <p:cNvSpPr>
            <a:spLocks noGrp="1"/>
          </p:cNvSpPr>
          <p:nvPr>
            <p:ph type="pic" sz="quarter" idx="20"/>
          </p:nvPr>
        </p:nvSpPr>
        <p:spPr>
          <a:xfrm>
            <a:off x="6185819" y="4220129"/>
            <a:ext cx="2000530" cy="1612167"/>
          </a:xfr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endParaRPr lang="en-US" dirty="0"/>
          </a:p>
        </p:txBody>
      </p:sp>
      <p:sp>
        <p:nvSpPr>
          <p:cNvPr id="53" name="Text Placeholder 52">
            <a:extLst>
              <a:ext uri="{FF2B5EF4-FFF2-40B4-BE49-F238E27FC236}">
                <a16:creationId xmlns:a16="http://schemas.microsoft.com/office/drawing/2014/main" xmlns="" id="{3914135F-F251-D319-FE2A-787B519F9071}"/>
              </a:ext>
            </a:extLst>
          </p:cNvPr>
          <p:cNvSpPr>
            <a:spLocks noGrp="1"/>
          </p:cNvSpPr>
          <p:nvPr>
            <p:ph type="body" sz="quarter" idx="43" hasCustomPrompt="1"/>
          </p:nvPr>
        </p:nvSpPr>
        <p:spPr>
          <a:xfrm>
            <a:off x="6183813" y="5687568"/>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0000"/>
            </a:scheme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dirty="0"/>
              <a:t>Name</a:t>
            </a:r>
          </a:p>
        </p:txBody>
      </p:sp>
      <p:sp>
        <p:nvSpPr>
          <p:cNvPr id="48" name="Text Placeholder 28">
            <a:extLst>
              <a:ext uri="{FF2B5EF4-FFF2-40B4-BE49-F238E27FC236}">
                <a16:creationId xmlns:a16="http://schemas.microsoft.com/office/drawing/2014/main" xmlns="" id="{A39619BE-B308-86FC-D02B-5B8AE1C8BF91}"/>
              </a:ext>
            </a:extLst>
          </p:cNvPr>
          <p:cNvSpPr>
            <a:spLocks noGrp="1"/>
          </p:cNvSpPr>
          <p:nvPr>
            <p:ph type="body" sz="quarter" idx="34" hasCustomPrompt="1"/>
          </p:nvPr>
        </p:nvSpPr>
        <p:spPr>
          <a:xfrm>
            <a:off x="6283090" y="6149184"/>
            <a:ext cx="1833441" cy="217186"/>
          </a:xfr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dirty="0"/>
              <a:t>Title</a:t>
            </a:r>
          </a:p>
        </p:txBody>
      </p:sp>
      <p:sp>
        <p:nvSpPr>
          <p:cNvPr id="25" name="Picture Placeholder 23">
            <a:extLst>
              <a:ext uri="{FF2B5EF4-FFF2-40B4-BE49-F238E27FC236}">
                <a16:creationId xmlns:a16="http://schemas.microsoft.com/office/drawing/2014/main" xmlns="" id="{D44FC776-875A-9EAD-435C-F5D0F3DF3852}"/>
              </a:ext>
            </a:extLst>
          </p:cNvPr>
          <p:cNvSpPr>
            <a:spLocks noGrp="1"/>
          </p:cNvSpPr>
          <p:nvPr>
            <p:ph type="pic" sz="quarter" idx="18"/>
          </p:nvPr>
        </p:nvSpPr>
        <p:spPr>
          <a:xfrm>
            <a:off x="8733396" y="4222440"/>
            <a:ext cx="2000530" cy="1612167"/>
          </a:xfr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endParaRPr lang="en-US" dirty="0"/>
          </a:p>
        </p:txBody>
      </p:sp>
      <p:sp>
        <p:nvSpPr>
          <p:cNvPr id="54" name="Text Placeholder 53">
            <a:extLst>
              <a:ext uri="{FF2B5EF4-FFF2-40B4-BE49-F238E27FC236}">
                <a16:creationId xmlns:a16="http://schemas.microsoft.com/office/drawing/2014/main" xmlns="" id="{B9DED069-060F-0176-B4A9-26120A147B76}"/>
              </a:ext>
            </a:extLst>
          </p:cNvPr>
          <p:cNvSpPr>
            <a:spLocks noGrp="1"/>
          </p:cNvSpPr>
          <p:nvPr>
            <p:ph type="body" sz="quarter" idx="44" hasCustomPrompt="1"/>
          </p:nvPr>
        </p:nvSpPr>
        <p:spPr>
          <a:xfrm>
            <a:off x="8731390" y="5687568"/>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0000"/>
            </a:scheme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dirty="0"/>
              <a:t>Name</a:t>
            </a:r>
          </a:p>
        </p:txBody>
      </p:sp>
      <p:sp>
        <p:nvSpPr>
          <p:cNvPr id="51" name="Text Placeholder 28">
            <a:extLst>
              <a:ext uri="{FF2B5EF4-FFF2-40B4-BE49-F238E27FC236}">
                <a16:creationId xmlns:a16="http://schemas.microsoft.com/office/drawing/2014/main" xmlns="" id="{4AD10861-EBBA-146D-C4EC-C0252F808B53}"/>
              </a:ext>
            </a:extLst>
          </p:cNvPr>
          <p:cNvSpPr>
            <a:spLocks noGrp="1"/>
          </p:cNvSpPr>
          <p:nvPr>
            <p:ph type="body" sz="quarter" idx="36" hasCustomPrompt="1"/>
          </p:nvPr>
        </p:nvSpPr>
        <p:spPr>
          <a:xfrm>
            <a:off x="8831978" y="6152835"/>
            <a:ext cx="1833441" cy="217186"/>
          </a:xfr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dirty="0"/>
              <a:t>Title</a:t>
            </a:r>
          </a:p>
        </p:txBody>
      </p:sp>
      <p:sp>
        <p:nvSpPr>
          <p:cNvPr id="2" name="Footer Placeholder 1">
            <a:extLst>
              <a:ext uri="{FF2B5EF4-FFF2-40B4-BE49-F238E27FC236}">
                <a16:creationId xmlns:a16="http://schemas.microsoft.com/office/drawing/2014/main" xmlns="" id="{58B2A1B4-8B38-9645-3655-35A4232B984C}"/>
              </a:ext>
            </a:extLst>
          </p:cNvPr>
          <p:cNvSpPr>
            <a:spLocks noGrp="1"/>
          </p:cNvSpPr>
          <p:nvPr>
            <p:ph type="ftr" sz="quarter" idx="45"/>
          </p:nvPr>
        </p:nvSpPr>
        <p:spPr/>
        <p:txBody>
          <a:bodyPr/>
          <a:lstStyle/>
          <a:p>
            <a:endParaRPr lang="en-US"/>
          </a:p>
        </p:txBody>
      </p:sp>
      <p:sp>
        <p:nvSpPr>
          <p:cNvPr id="3" name="Slide Number Placeholder 2">
            <a:extLst>
              <a:ext uri="{FF2B5EF4-FFF2-40B4-BE49-F238E27FC236}">
                <a16:creationId xmlns:a16="http://schemas.microsoft.com/office/drawing/2014/main" xmlns="" id="{FFD77F83-709B-A595-838B-A50CBBA8DB76}"/>
              </a:ext>
            </a:extLst>
          </p:cNvPr>
          <p:cNvSpPr>
            <a:spLocks noGrp="1"/>
          </p:cNvSpPr>
          <p:nvPr>
            <p:ph type="sldNum" sz="quarter" idx="46"/>
          </p:nvPr>
        </p:nvSpPr>
        <p:spPr/>
        <p:txBody>
          <a:bodyPr/>
          <a:lstStyle/>
          <a:p>
            <a:pPr marL="38100">
              <a:lnSpc>
                <a:spcPct val="100000"/>
              </a:lnSpc>
              <a:spcBef>
                <a:spcPts val="35"/>
              </a:spcBef>
            </a:pPr>
            <a:fld id="{81D60167-4931-47E6-BA6A-407CBD079E47}" type="slidenum">
              <a:rPr lang="en-US" spc="5" smtClean="0"/>
              <a:t>‹#›</a:t>
            </a:fld>
            <a:endParaRPr lang="en-US" spc="5" dirty="0"/>
          </a:p>
        </p:txBody>
      </p:sp>
    </p:spTree>
    <p:extLst>
      <p:ext uri="{BB962C8B-B14F-4D97-AF65-F5344CB8AC3E}">
        <p14:creationId xmlns:p14="http://schemas.microsoft.com/office/powerpoint/2010/main" val="3619382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1" name="Title 21">
            <a:extLst>
              <a:ext uri="{FF2B5EF4-FFF2-40B4-BE49-F238E27FC236}">
                <a16:creationId xmlns:a16="http://schemas.microsoft.com/office/drawing/2014/main" xmlns="" id="{3995F526-330B-DAB7-25A1-EFA47C9C8033}"/>
              </a:ext>
            </a:extLst>
          </p:cNvPr>
          <p:cNvSpPr>
            <a:spLocks noGrp="1"/>
          </p:cNvSpPr>
          <p:nvPr>
            <p:ph type="title" hasCustomPrompt="1"/>
          </p:nvPr>
        </p:nvSpPr>
        <p:spPr>
          <a:xfrm>
            <a:off x="847384" y="884982"/>
            <a:ext cx="5744335" cy="979204"/>
          </a:xfrm>
        </p:spPr>
        <p:txBody>
          <a:bodyPr lIns="0" tIns="0" rIns="0" bIns="0" anchor="t">
            <a:noAutofit/>
          </a:bodyPr>
          <a:lstStyle>
            <a:lvl1pPr>
              <a:defRPr sz="3600" cap="all" baseline="0"/>
            </a:lvl1pPr>
          </a:lstStyle>
          <a:p>
            <a:r>
              <a:rPr lang="en-US" dirty="0"/>
              <a:t>CLICK TO EDIT MASTER TITLE</a:t>
            </a:r>
          </a:p>
        </p:txBody>
      </p:sp>
      <p:sp>
        <p:nvSpPr>
          <p:cNvPr id="15" name="Text Placeholder 28">
            <a:extLst>
              <a:ext uri="{FF2B5EF4-FFF2-40B4-BE49-F238E27FC236}">
                <a16:creationId xmlns:a16="http://schemas.microsoft.com/office/drawing/2014/main" xmlns="" id="{93B8605C-A60E-DE47-5851-9BF04601C891}"/>
              </a:ext>
            </a:extLst>
          </p:cNvPr>
          <p:cNvSpPr>
            <a:spLocks noGrp="1"/>
          </p:cNvSpPr>
          <p:nvPr>
            <p:ph type="body" sz="quarter" idx="31" hasCustomPrompt="1"/>
          </p:nvPr>
        </p:nvSpPr>
        <p:spPr>
          <a:xfrm>
            <a:off x="852790" y="1864186"/>
            <a:ext cx="5753520" cy="631867"/>
          </a:xfrm>
        </p:spPr>
        <p:txBody>
          <a:bodyPr lIns="0" tIns="0" rIns="0" bIns="0" anchor="b">
            <a:noAutofit/>
          </a:bodyPr>
          <a:lstStyle>
            <a:lvl1pPr marL="0" indent="0" algn="l">
              <a:lnSpc>
                <a:spcPct val="100000"/>
              </a:lnSpc>
              <a:spcBef>
                <a:spcPts val="0"/>
              </a:spcBef>
              <a:buNone/>
              <a:defRPr lang="en-US" sz="2000" b="1" i="0" kern="1200" cap="all" spc="300" baseline="0" dirty="0">
                <a:solidFill>
                  <a:schemeClr val="tx1"/>
                </a:solidFill>
                <a:latin typeface="+mj-lt"/>
                <a:ea typeface="+mn-ea"/>
                <a:cs typeface="Arial Black" panose="020B0604020202020204" pitchFamily="34" charset="0"/>
              </a:defRPr>
            </a:lvl1pPr>
          </a:lstStyle>
          <a:p>
            <a:r>
              <a:rPr lang="en-US" dirty="0"/>
              <a:t>CLICK TO EDIT MASTER SUBTITLE STYLE</a:t>
            </a:r>
          </a:p>
        </p:txBody>
      </p:sp>
      <p:sp>
        <p:nvSpPr>
          <p:cNvPr id="40" name="Text Placeholder 28">
            <a:extLst>
              <a:ext uri="{FF2B5EF4-FFF2-40B4-BE49-F238E27FC236}">
                <a16:creationId xmlns:a16="http://schemas.microsoft.com/office/drawing/2014/main" xmlns="" id="{7B436DCE-21AD-38E2-5C66-1BA09385112D}"/>
              </a:ext>
            </a:extLst>
          </p:cNvPr>
          <p:cNvSpPr>
            <a:spLocks noGrp="1"/>
          </p:cNvSpPr>
          <p:nvPr>
            <p:ph type="body" sz="quarter" idx="29" hasCustomPrompt="1"/>
          </p:nvPr>
        </p:nvSpPr>
        <p:spPr>
          <a:xfrm>
            <a:off x="851805" y="2553205"/>
            <a:ext cx="5257800" cy="1311566"/>
          </a:xfrm>
        </p:spPr>
        <p:txBody>
          <a:bodyPr vert="horz" lIns="0" tIns="0" rIns="0" bIns="0" rtlCol="0">
            <a:noAutofit/>
          </a:bodyPr>
          <a:lstStyle>
            <a:lvl1pPr marL="0" indent="0">
              <a:buFont typeface="Arial" panose="020B0604020202020204" pitchFamily="34" charset="0"/>
              <a:buChar char="•"/>
              <a:defRPr lang="en-US" sz="1400" spc="0" baseline="0" dirty="0"/>
            </a:lvl1pPr>
          </a:lstStyle>
          <a:p>
            <a:pPr marL="285750" lvl="0" indent="-285750">
              <a:lnSpc>
                <a:spcPct val="100000"/>
              </a:lnSpc>
              <a:spcBef>
                <a:spcPts val="0"/>
              </a:spcBef>
            </a:pPr>
            <a:r>
              <a:rPr lang="en-US" dirty="0"/>
              <a:t>Second level</a:t>
            </a:r>
          </a:p>
          <a:p>
            <a:pPr marL="285750" lvl="0" indent="-285750">
              <a:lnSpc>
                <a:spcPct val="100000"/>
              </a:lnSpc>
              <a:spcBef>
                <a:spcPts val="0"/>
              </a:spcBef>
            </a:pPr>
            <a:endParaRPr lang="en-US" dirty="0"/>
          </a:p>
        </p:txBody>
      </p:sp>
      <p:sp>
        <p:nvSpPr>
          <p:cNvPr id="20" name="Text Placeholder 28">
            <a:extLst>
              <a:ext uri="{FF2B5EF4-FFF2-40B4-BE49-F238E27FC236}">
                <a16:creationId xmlns:a16="http://schemas.microsoft.com/office/drawing/2014/main" xmlns="" id="{3A8FAFF0-E023-1B32-CC58-E8ABA8632D2E}"/>
              </a:ext>
            </a:extLst>
          </p:cNvPr>
          <p:cNvSpPr>
            <a:spLocks noGrp="1"/>
          </p:cNvSpPr>
          <p:nvPr>
            <p:ph type="body" sz="quarter" idx="33" hasCustomPrompt="1"/>
          </p:nvPr>
        </p:nvSpPr>
        <p:spPr>
          <a:xfrm>
            <a:off x="852790" y="4057317"/>
            <a:ext cx="5753520" cy="631867"/>
          </a:xfrm>
        </p:spPr>
        <p:txBody>
          <a:bodyPr lIns="0" tIns="0" rIns="0" bIns="0" anchor="b">
            <a:noAutofit/>
          </a:bodyPr>
          <a:lstStyle>
            <a:lvl1pPr marL="0" indent="0" algn="l">
              <a:lnSpc>
                <a:spcPct val="100000"/>
              </a:lnSpc>
              <a:spcBef>
                <a:spcPts val="0"/>
              </a:spcBef>
              <a:buNone/>
              <a:defRPr lang="en-US" sz="2000" b="1" i="0" kern="1200" cap="all" spc="300" baseline="0" dirty="0">
                <a:solidFill>
                  <a:schemeClr val="tx1"/>
                </a:solidFill>
                <a:latin typeface="+mj-lt"/>
                <a:ea typeface="+mn-ea"/>
                <a:cs typeface="Arial Black" panose="020B0604020202020204" pitchFamily="34" charset="0"/>
              </a:defRPr>
            </a:lvl1pPr>
          </a:lstStyle>
          <a:p>
            <a:r>
              <a:rPr lang="en-US" dirty="0"/>
              <a:t>CLICK TO EDIT MASTER SUBTITLE STYLE</a:t>
            </a:r>
          </a:p>
        </p:txBody>
      </p:sp>
      <p:sp>
        <p:nvSpPr>
          <p:cNvPr id="19" name="Text Placeholder 28">
            <a:extLst>
              <a:ext uri="{FF2B5EF4-FFF2-40B4-BE49-F238E27FC236}">
                <a16:creationId xmlns:a16="http://schemas.microsoft.com/office/drawing/2014/main" xmlns="" id="{B73215FA-B8EB-7DD7-837F-F76B74F83728}"/>
              </a:ext>
            </a:extLst>
          </p:cNvPr>
          <p:cNvSpPr>
            <a:spLocks noGrp="1"/>
          </p:cNvSpPr>
          <p:nvPr>
            <p:ph type="body" sz="quarter" idx="32" hasCustomPrompt="1"/>
          </p:nvPr>
        </p:nvSpPr>
        <p:spPr>
          <a:xfrm>
            <a:off x="851805" y="4746336"/>
            <a:ext cx="5257800" cy="1311566"/>
          </a:xfrm>
        </p:spPr>
        <p:txBody>
          <a:bodyPr vert="horz" lIns="0" tIns="0" rIns="0" bIns="0" rtlCol="0">
            <a:noAutofit/>
          </a:bodyPr>
          <a:lstStyle>
            <a:lvl1pPr marL="0" indent="0">
              <a:buFont typeface="Arial" panose="020B0604020202020204" pitchFamily="34" charset="0"/>
              <a:buChar char="•"/>
              <a:defRPr lang="en-US" sz="1400" spc="0" baseline="0" dirty="0"/>
            </a:lvl1pPr>
          </a:lstStyle>
          <a:p>
            <a:pPr marL="285750" lvl="0" indent="-285750">
              <a:lnSpc>
                <a:spcPct val="100000"/>
              </a:lnSpc>
              <a:spcBef>
                <a:spcPts val="0"/>
              </a:spcBef>
            </a:pPr>
            <a:r>
              <a:rPr lang="en-US" dirty="0"/>
              <a:t>Second level</a:t>
            </a:r>
          </a:p>
          <a:p>
            <a:pPr marL="285750" lvl="0" indent="-285750">
              <a:lnSpc>
                <a:spcPct val="100000"/>
              </a:lnSpc>
              <a:spcBef>
                <a:spcPts val="0"/>
              </a:spcBef>
            </a:pPr>
            <a:endParaRPr lang="en-US" dirty="0"/>
          </a:p>
        </p:txBody>
      </p:sp>
      <p:sp>
        <p:nvSpPr>
          <p:cNvPr id="32" name="Rectangle 31">
            <a:extLst>
              <a:ext uri="{FF2B5EF4-FFF2-40B4-BE49-F238E27FC236}">
                <a16:creationId xmlns:a16="http://schemas.microsoft.com/office/drawing/2014/main" xmlns="" id="{4AED9AA9-2FB1-B400-47C0-803090B07B01}"/>
              </a:ext>
            </a:extLst>
          </p:cNvPr>
          <p:cNvSpPr/>
          <p:nvPr/>
        </p:nvSpPr>
        <p:spPr>
          <a:xfrm>
            <a:off x="7793831" y="810843"/>
            <a:ext cx="3091172" cy="5597912"/>
          </a:xfrm>
          <a:prstGeom prst="rect">
            <a:avLst/>
          </a:prstGeom>
          <a:solidFill>
            <a:schemeClr val="accent1">
              <a:alpha val="9323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18" name="Picture Placeholder 17">
            <a:extLst>
              <a:ext uri="{FF2B5EF4-FFF2-40B4-BE49-F238E27FC236}">
                <a16:creationId xmlns:a16="http://schemas.microsoft.com/office/drawing/2014/main" xmlns="" id="{C39E8D03-897F-C49F-D816-03B8BD63013D}"/>
              </a:ext>
            </a:extLst>
          </p:cNvPr>
          <p:cNvSpPr>
            <a:spLocks noGrp="1"/>
          </p:cNvSpPr>
          <p:nvPr>
            <p:ph type="pic" sz="quarter" idx="10"/>
          </p:nvPr>
        </p:nvSpPr>
        <p:spPr>
          <a:xfrm>
            <a:off x="7214510" y="1066373"/>
            <a:ext cx="2243137" cy="4929188"/>
          </a:xfrm>
          <a:solidFill>
            <a:schemeClr val="accent1">
              <a:lumMod val="20000"/>
              <a:lumOff val="80000"/>
            </a:schemeClr>
          </a:solidFill>
        </p:spPr>
        <p:txBody>
          <a:bodyPr anchor="ctr">
            <a:noAutofit/>
          </a:bodyPr>
          <a:lstStyle>
            <a:lvl1pPr algn="ctr">
              <a:defRPr/>
            </a:lvl1pPr>
          </a:lstStyle>
          <a:p>
            <a:r>
              <a:rPr lang="en-US"/>
              <a:t>Click icon to add picture</a:t>
            </a:r>
            <a:endParaRPr lang="en-US" dirty="0"/>
          </a:p>
        </p:txBody>
      </p:sp>
      <p:sp>
        <p:nvSpPr>
          <p:cNvPr id="22" name="Picture Placeholder 17">
            <a:extLst>
              <a:ext uri="{FF2B5EF4-FFF2-40B4-BE49-F238E27FC236}">
                <a16:creationId xmlns:a16="http://schemas.microsoft.com/office/drawing/2014/main" xmlns="" id="{DE571619-8CCB-E378-472D-84C8ED7F8AC4}"/>
              </a:ext>
            </a:extLst>
          </p:cNvPr>
          <p:cNvSpPr>
            <a:spLocks noGrp="1"/>
          </p:cNvSpPr>
          <p:nvPr>
            <p:ph type="pic" sz="quarter" idx="13"/>
          </p:nvPr>
        </p:nvSpPr>
        <p:spPr>
          <a:xfrm>
            <a:off x="9791099" y="1066373"/>
            <a:ext cx="1672682" cy="2278993"/>
          </a:xfrm>
          <a:solidFill>
            <a:schemeClr val="accent1">
              <a:lumMod val="20000"/>
              <a:lumOff val="80000"/>
            </a:schemeClr>
          </a:solidFill>
        </p:spPr>
        <p:txBody>
          <a:bodyPr anchor="ctr">
            <a:noAutofit/>
          </a:bodyPr>
          <a:lstStyle>
            <a:lvl1pPr algn="ctr">
              <a:defRPr/>
            </a:lvl1pPr>
          </a:lstStyle>
          <a:p>
            <a:r>
              <a:rPr lang="en-US"/>
              <a:t>Click icon to add picture</a:t>
            </a:r>
            <a:endParaRPr lang="en-US" dirty="0"/>
          </a:p>
        </p:txBody>
      </p:sp>
      <p:sp>
        <p:nvSpPr>
          <p:cNvPr id="23" name="Picture Placeholder 17">
            <a:extLst>
              <a:ext uri="{FF2B5EF4-FFF2-40B4-BE49-F238E27FC236}">
                <a16:creationId xmlns:a16="http://schemas.microsoft.com/office/drawing/2014/main" xmlns="" id="{4A772672-1696-B0AC-34A7-37560F101DFE}"/>
              </a:ext>
            </a:extLst>
          </p:cNvPr>
          <p:cNvSpPr>
            <a:spLocks noGrp="1"/>
          </p:cNvSpPr>
          <p:nvPr>
            <p:ph type="pic" sz="quarter" idx="14"/>
          </p:nvPr>
        </p:nvSpPr>
        <p:spPr>
          <a:xfrm>
            <a:off x="9791099" y="3716568"/>
            <a:ext cx="1672682" cy="2278993"/>
          </a:xfrm>
          <a:solidFill>
            <a:schemeClr val="accent1">
              <a:lumMod val="20000"/>
              <a:lumOff val="80000"/>
            </a:schemeClr>
          </a:solidFill>
        </p:spPr>
        <p:txBody>
          <a:bodyPr anchor="ctr">
            <a:noAutofit/>
          </a:bodyPr>
          <a:lstStyle>
            <a:lvl1pPr algn="ctr">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xmlns="" id="{5A615220-DA65-3A8D-609D-95B6D86B192A}"/>
              </a:ext>
            </a:extLst>
          </p:cNvPr>
          <p:cNvSpPr>
            <a:spLocks noGrp="1"/>
          </p:cNvSpPr>
          <p:nvPr>
            <p:ph type="ftr" sz="quarter" idx="34"/>
          </p:nvPr>
        </p:nvSpPr>
        <p:spPr/>
        <p:txBody>
          <a:bodyPr/>
          <a:lstStyle/>
          <a:p>
            <a:endParaRPr lang="en-US"/>
          </a:p>
        </p:txBody>
      </p:sp>
      <p:sp>
        <p:nvSpPr>
          <p:cNvPr id="3" name="Slide Number Placeholder 2">
            <a:extLst>
              <a:ext uri="{FF2B5EF4-FFF2-40B4-BE49-F238E27FC236}">
                <a16:creationId xmlns:a16="http://schemas.microsoft.com/office/drawing/2014/main" xmlns="" id="{6AC2A57F-F2BF-F3B3-9D45-5DCD2608D80C}"/>
              </a:ext>
            </a:extLst>
          </p:cNvPr>
          <p:cNvSpPr>
            <a:spLocks noGrp="1"/>
          </p:cNvSpPr>
          <p:nvPr>
            <p:ph type="sldNum" sz="quarter" idx="35"/>
          </p:nvPr>
        </p:nvSpPr>
        <p:spPr/>
        <p:txBody>
          <a:bodyPr/>
          <a:lstStyle/>
          <a:p>
            <a:pPr marL="38100">
              <a:lnSpc>
                <a:spcPct val="100000"/>
              </a:lnSpc>
              <a:spcBef>
                <a:spcPts val="35"/>
              </a:spcBef>
            </a:pPr>
            <a:fld id="{81D60167-4931-47E6-BA6A-407CBD079E47}" type="slidenum">
              <a:rPr lang="en-US" spc="5" smtClean="0"/>
              <a:t>‹#›</a:t>
            </a:fld>
            <a:endParaRPr lang="en-US" spc="5" dirty="0"/>
          </a:p>
        </p:txBody>
      </p:sp>
    </p:spTree>
    <p:extLst>
      <p:ext uri="{BB962C8B-B14F-4D97-AF65-F5344CB8AC3E}">
        <p14:creationId xmlns:p14="http://schemas.microsoft.com/office/powerpoint/2010/main" val="4053890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821385B8-472C-422F-2A52-C71336190A24}"/>
              </a:ext>
            </a:extLst>
          </p:cNvPr>
          <p:cNvSpPr>
            <a:spLocks noGrp="1"/>
          </p:cNvSpPr>
          <p:nvPr>
            <p:ph type="title" hasCustomPrompt="1"/>
          </p:nvPr>
        </p:nvSpPr>
        <p:spPr>
          <a:xfrm>
            <a:off x="850168" y="876301"/>
            <a:ext cx="10122632" cy="652054"/>
          </a:xfrm>
        </p:spPr>
        <p:txBody>
          <a:bodyPr anchor="ctr">
            <a:noAutofit/>
          </a:bodyPr>
          <a:lstStyle>
            <a:lvl1pPr algn="ctr">
              <a:defRPr sz="3600" baseline="0"/>
            </a:lvl1pPr>
          </a:lstStyle>
          <a:p>
            <a:r>
              <a:rPr lang="en-US" dirty="0"/>
              <a:t>CLICK TO EDIT MASTER TITLE</a:t>
            </a:r>
          </a:p>
        </p:txBody>
      </p:sp>
      <p:sp>
        <p:nvSpPr>
          <p:cNvPr id="2" name="Oval 1">
            <a:extLst>
              <a:ext uri="{FF2B5EF4-FFF2-40B4-BE49-F238E27FC236}">
                <a16:creationId xmlns:a16="http://schemas.microsoft.com/office/drawing/2014/main" xmlns="" id="{9DE7CA9C-8486-4EA1-8701-DB28FF478598}"/>
              </a:ext>
            </a:extLst>
          </p:cNvPr>
          <p:cNvSpPr/>
          <p:nvPr/>
        </p:nvSpPr>
        <p:spPr>
          <a:xfrm>
            <a:off x="2060160" y="2070777"/>
            <a:ext cx="956930" cy="956930"/>
          </a:xfrm>
          <a:prstGeom prst="ellipse">
            <a:avLst/>
          </a:prstGeom>
          <a:solidFill>
            <a:schemeClr val="accent1">
              <a:alpha val="7449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26" name="Picture Placeholder 13">
            <a:extLst>
              <a:ext uri="{FF2B5EF4-FFF2-40B4-BE49-F238E27FC236}">
                <a16:creationId xmlns:a16="http://schemas.microsoft.com/office/drawing/2014/main" xmlns="" id="{5C378C59-971F-BF38-742D-D95B205A12CA}"/>
              </a:ext>
            </a:extLst>
          </p:cNvPr>
          <p:cNvSpPr>
            <a:spLocks noGrp="1"/>
          </p:cNvSpPr>
          <p:nvPr>
            <p:ph type="pic" sz="quarter" idx="32"/>
          </p:nvPr>
        </p:nvSpPr>
        <p:spPr>
          <a:xfrm>
            <a:off x="1540257" y="2001750"/>
            <a:ext cx="1159161" cy="1036101"/>
          </a:xfrm>
          <a:noFill/>
        </p:spPr>
        <p:txBody>
          <a:bodyPr anchor="ctr">
            <a:noAutofit/>
          </a:bodyPr>
          <a:lstStyle>
            <a:lvl1pPr algn="ctr">
              <a:defRPr sz="1600"/>
            </a:lvl1pPr>
          </a:lstStyle>
          <a:p>
            <a:r>
              <a:rPr lang="en-US"/>
              <a:t>Click icon to add picture</a:t>
            </a:r>
            <a:endParaRPr lang="en-US" dirty="0"/>
          </a:p>
        </p:txBody>
      </p:sp>
      <p:sp>
        <p:nvSpPr>
          <p:cNvPr id="21" name="Subtitle 2">
            <a:extLst>
              <a:ext uri="{FF2B5EF4-FFF2-40B4-BE49-F238E27FC236}">
                <a16:creationId xmlns:a16="http://schemas.microsoft.com/office/drawing/2014/main" xmlns="" id="{3BAF3E19-6FBE-8CBB-4079-33F65C860D3F}"/>
              </a:ext>
            </a:extLst>
          </p:cNvPr>
          <p:cNvSpPr>
            <a:spLocks noGrp="1"/>
          </p:cNvSpPr>
          <p:nvPr>
            <p:ph type="subTitle" idx="1" hasCustomPrompt="1"/>
          </p:nvPr>
        </p:nvSpPr>
        <p:spPr>
          <a:xfrm>
            <a:off x="844257" y="3029583"/>
            <a:ext cx="2940863" cy="1002007"/>
          </a:xfrm>
        </p:spPr>
        <p:txBody>
          <a:bodyPr anchor="b">
            <a:noAutofit/>
          </a:bodyPr>
          <a:lstStyle>
            <a:lvl1pPr marL="0" indent="0" algn="l">
              <a:lnSpc>
                <a:spcPct val="100000"/>
              </a:lnSpc>
              <a:buNone/>
              <a:defRPr sz="2000" b="1" i="0" cap="all" spc="300" baseline="0">
                <a:latin typeface="+mj-lt"/>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Content Placeholder 2">
            <a:extLst>
              <a:ext uri="{FF2B5EF4-FFF2-40B4-BE49-F238E27FC236}">
                <a16:creationId xmlns:a16="http://schemas.microsoft.com/office/drawing/2014/main" xmlns="" id="{16C42666-9F54-E92B-0327-85CCBAD21F0A}"/>
              </a:ext>
            </a:extLst>
          </p:cNvPr>
          <p:cNvSpPr>
            <a:spLocks noGrp="1"/>
          </p:cNvSpPr>
          <p:nvPr>
            <p:ph idx="10" hasCustomPrompt="1"/>
          </p:nvPr>
        </p:nvSpPr>
        <p:spPr>
          <a:xfrm>
            <a:off x="844257" y="4053021"/>
            <a:ext cx="2944737" cy="2284667"/>
          </a:xfrm>
        </p:spPr>
        <p:txBody>
          <a:bodyPr lIns="0" tIns="0" rIns="0" bIns="0">
            <a:noAutofit/>
          </a:bodyPr>
          <a:lstStyle>
            <a:lvl1pPr marL="285750" indent="-285750">
              <a:lnSpc>
                <a:spcPct val="100000"/>
              </a:lnSpc>
              <a:buFont typeface="Arial" panose="020B0604020202020204" pitchFamily="34" charset="0"/>
              <a:buChar char="•"/>
              <a:defRPr sz="1400" b="0" i="0">
                <a:latin typeface="+mn-lt"/>
              </a:defRPr>
            </a:lvl1pPr>
            <a:lvl2pPr marL="800100" indent="-342900">
              <a:lnSpc>
                <a:spcPct val="100000"/>
              </a:lnSpc>
              <a:buFont typeface="Arial" panose="020B0604020202020204" pitchFamily="34" charset="0"/>
              <a:buChar char="•"/>
              <a:defRPr sz="1400" b="0" i="0">
                <a:latin typeface="+mn-lt"/>
              </a:defRPr>
            </a:lvl2pPr>
            <a:lvl3pPr marL="1200150" indent="-285750">
              <a:lnSpc>
                <a:spcPct val="100000"/>
              </a:lnSpc>
              <a:buFont typeface="Arial" panose="020B0604020202020204" pitchFamily="34" charset="0"/>
              <a:buChar char="•"/>
              <a:defRPr sz="1400" b="0" i="0">
                <a:latin typeface="+mn-lt"/>
              </a:defRPr>
            </a:lvl3pPr>
            <a:lvl4pPr marL="1657350" indent="-285750">
              <a:lnSpc>
                <a:spcPct val="100000"/>
              </a:lnSpc>
              <a:buFont typeface="Arial" panose="020B0604020202020204" pitchFamily="34" charset="0"/>
              <a:buChar char="•"/>
              <a:defRPr sz="1400" b="0" i="0">
                <a:latin typeface="+mn-lt"/>
              </a:defRPr>
            </a:lvl4pPr>
            <a:lvl5pPr marL="2114550" indent="-285750">
              <a:lnSpc>
                <a:spcPct val="100000"/>
              </a:lnSpc>
              <a:buFont typeface="Arial" panose="020B0604020202020204" pitchFamily="34" charset="0"/>
              <a:buChar char="•"/>
              <a:defRPr sz="1400" b="0" i="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Oval 2">
            <a:extLst>
              <a:ext uri="{FF2B5EF4-FFF2-40B4-BE49-F238E27FC236}">
                <a16:creationId xmlns:a16="http://schemas.microsoft.com/office/drawing/2014/main" xmlns="" id="{FCFF2E1B-0868-370D-4DD5-C9FAA608FAF8}"/>
              </a:ext>
            </a:extLst>
          </p:cNvPr>
          <p:cNvSpPr/>
          <p:nvPr/>
        </p:nvSpPr>
        <p:spPr>
          <a:xfrm>
            <a:off x="5617535" y="2070777"/>
            <a:ext cx="956930" cy="956930"/>
          </a:xfrm>
          <a:prstGeom prst="ellipse">
            <a:avLst/>
          </a:prstGeom>
          <a:solidFill>
            <a:schemeClr val="accent1">
              <a:alpha val="7449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14" name="Picture Placeholder 13">
            <a:extLst>
              <a:ext uri="{FF2B5EF4-FFF2-40B4-BE49-F238E27FC236}">
                <a16:creationId xmlns:a16="http://schemas.microsoft.com/office/drawing/2014/main" xmlns="" id="{0B4A9B4F-A838-18BA-A205-674E6E13EB45}"/>
              </a:ext>
            </a:extLst>
          </p:cNvPr>
          <p:cNvSpPr>
            <a:spLocks noGrp="1"/>
          </p:cNvSpPr>
          <p:nvPr>
            <p:ph type="pic" sz="quarter" idx="30"/>
          </p:nvPr>
        </p:nvSpPr>
        <p:spPr>
          <a:xfrm>
            <a:off x="5107541" y="2001750"/>
            <a:ext cx="1159161" cy="1036101"/>
          </a:xfrm>
          <a:noFill/>
        </p:spPr>
        <p:txBody>
          <a:bodyPr anchor="ctr">
            <a:noAutofit/>
          </a:bodyPr>
          <a:lstStyle>
            <a:lvl1pPr algn="ctr">
              <a:defRPr sz="1600"/>
            </a:lvl1pPr>
          </a:lstStyle>
          <a:p>
            <a:r>
              <a:rPr lang="en-US"/>
              <a:t>Click icon to add picture</a:t>
            </a:r>
            <a:endParaRPr lang="en-US" dirty="0"/>
          </a:p>
        </p:txBody>
      </p:sp>
      <p:sp>
        <p:nvSpPr>
          <p:cNvPr id="31" name="Text Placeholder 28">
            <a:extLst>
              <a:ext uri="{FF2B5EF4-FFF2-40B4-BE49-F238E27FC236}">
                <a16:creationId xmlns:a16="http://schemas.microsoft.com/office/drawing/2014/main" xmlns="" id="{35959781-AA1F-7789-57AC-F3583B408E73}"/>
              </a:ext>
            </a:extLst>
          </p:cNvPr>
          <p:cNvSpPr>
            <a:spLocks noGrp="1"/>
          </p:cNvSpPr>
          <p:nvPr>
            <p:ph type="body" sz="quarter" idx="28" hasCustomPrompt="1"/>
          </p:nvPr>
        </p:nvSpPr>
        <p:spPr>
          <a:xfrm>
            <a:off x="4617227" y="3064120"/>
            <a:ext cx="2940864" cy="988902"/>
          </a:xfrm>
        </p:spPr>
        <p:txBody>
          <a:bodyPr lIns="0" tIns="0" rIns="0" bIns="0" anchor="b">
            <a:noAutofit/>
          </a:bodyPr>
          <a:lstStyle>
            <a:lvl1pPr marL="0" indent="0" algn="l">
              <a:lnSpc>
                <a:spcPct val="100000"/>
              </a:lnSpc>
              <a:spcBef>
                <a:spcPts val="0"/>
              </a:spcBef>
              <a:buNone/>
              <a:defRPr lang="en-US" sz="2000" b="1" i="0" kern="1200" cap="all" spc="300" baseline="0" dirty="0">
                <a:solidFill>
                  <a:schemeClr val="tx1"/>
                </a:solidFill>
                <a:latin typeface="+mj-lt"/>
                <a:ea typeface="+mn-ea"/>
                <a:cs typeface="Arial Black" panose="020B0604020202020204" pitchFamily="34" charset="0"/>
              </a:defRPr>
            </a:lvl1pPr>
          </a:lstStyle>
          <a:p>
            <a:r>
              <a:rPr lang="en-US" dirty="0"/>
              <a:t>CLICK TO EDIT MASTER SUBTITLE STYLE</a:t>
            </a:r>
          </a:p>
        </p:txBody>
      </p:sp>
      <p:sp>
        <p:nvSpPr>
          <p:cNvPr id="24" name="Content Placeholder 2">
            <a:extLst>
              <a:ext uri="{FF2B5EF4-FFF2-40B4-BE49-F238E27FC236}">
                <a16:creationId xmlns:a16="http://schemas.microsoft.com/office/drawing/2014/main" xmlns="" id="{73AFA26A-367B-C958-6FDA-30DC18B38549}"/>
              </a:ext>
            </a:extLst>
          </p:cNvPr>
          <p:cNvSpPr>
            <a:spLocks noGrp="1"/>
          </p:cNvSpPr>
          <p:nvPr>
            <p:ph idx="12" hasCustomPrompt="1"/>
          </p:nvPr>
        </p:nvSpPr>
        <p:spPr>
          <a:xfrm>
            <a:off x="4617226" y="4066126"/>
            <a:ext cx="2944737" cy="2284667"/>
          </a:xfrm>
        </p:spPr>
        <p:txBody>
          <a:bodyPr tIns="0" bIns="0">
            <a:noAutofit/>
          </a:bodyPr>
          <a:lstStyle>
            <a:lvl1pPr marL="285750" indent="-285750">
              <a:lnSpc>
                <a:spcPct val="100000"/>
              </a:lnSpc>
              <a:buFont typeface="Arial" panose="020B0604020202020204" pitchFamily="34" charset="0"/>
              <a:buChar char="•"/>
              <a:defRPr sz="1400" b="0" i="0">
                <a:latin typeface="+mn-lt"/>
              </a:defRPr>
            </a:lvl1pPr>
            <a:lvl2pPr marL="800100" indent="-342900">
              <a:lnSpc>
                <a:spcPct val="100000"/>
              </a:lnSpc>
              <a:buFont typeface="Arial" panose="020B0604020202020204" pitchFamily="34" charset="0"/>
              <a:buChar char="•"/>
              <a:defRPr sz="1400" b="0" i="0">
                <a:latin typeface="+mn-lt"/>
              </a:defRPr>
            </a:lvl2pPr>
            <a:lvl3pPr marL="1200150" indent="-285750">
              <a:lnSpc>
                <a:spcPct val="100000"/>
              </a:lnSpc>
              <a:buFont typeface="Arial" panose="020B0604020202020204" pitchFamily="34" charset="0"/>
              <a:buChar char="•"/>
              <a:defRPr sz="1400" b="0" i="0">
                <a:latin typeface="+mn-lt"/>
              </a:defRPr>
            </a:lvl3pPr>
            <a:lvl4pPr marL="1657350" indent="-285750">
              <a:lnSpc>
                <a:spcPct val="100000"/>
              </a:lnSpc>
              <a:buFont typeface="Arial" panose="020B0604020202020204" pitchFamily="34" charset="0"/>
              <a:buChar char="•"/>
              <a:defRPr sz="1400" b="0" i="0">
                <a:latin typeface="+mn-lt"/>
              </a:defRPr>
            </a:lvl4pPr>
            <a:lvl5pPr marL="2114550" indent="-285750">
              <a:lnSpc>
                <a:spcPct val="100000"/>
              </a:lnSpc>
              <a:buFont typeface="Arial" panose="020B0604020202020204" pitchFamily="34" charset="0"/>
              <a:buChar char="•"/>
              <a:defRPr sz="1400" b="0" i="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Oval 3">
            <a:extLst>
              <a:ext uri="{FF2B5EF4-FFF2-40B4-BE49-F238E27FC236}">
                <a16:creationId xmlns:a16="http://schemas.microsoft.com/office/drawing/2014/main" xmlns="" id="{BE993317-B15E-4278-C4C8-D2C8F54AED79}"/>
              </a:ext>
            </a:extLst>
          </p:cNvPr>
          <p:cNvSpPr/>
          <p:nvPr/>
        </p:nvSpPr>
        <p:spPr>
          <a:xfrm>
            <a:off x="8836567" y="2070777"/>
            <a:ext cx="956930" cy="956930"/>
          </a:xfrm>
          <a:prstGeom prst="ellipse">
            <a:avLst/>
          </a:prstGeom>
          <a:solidFill>
            <a:schemeClr val="accent1">
              <a:alpha val="7449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25" name="Picture Placeholder 13">
            <a:extLst>
              <a:ext uri="{FF2B5EF4-FFF2-40B4-BE49-F238E27FC236}">
                <a16:creationId xmlns:a16="http://schemas.microsoft.com/office/drawing/2014/main" xmlns="" id="{320E0A84-9337-4401-9D13-157978C60776}"/>
              </a:ext>
            </a:extLst>
          </p:cNvPr>
          <p:cNvSpPr>
            <a:spLocks noGrp="1"/>
          </p:cNvSpPr>
          <p:nvPr>
            <p:ph type="pic" sz="quarter" idx="31"/>
          </p:nvPr>
        </p:nvSpPr>
        <p:spPr>
          <a:xfrm>
            <a:off x="8333421" y="2004710"/>
            <a:ext cx="1159161" cy="1036101"/>
          </a:xfrm>
          <a:noFill/>
        </p:spPr>
        <p:txBody>
          <a:bodyPr anchor="ctr">
            <a:noAutofit/>
          </a:bodyPr>
          <a:lstStyle>
            <a:lvl1pPr algn="ctr">
              <a:defRPr sz="1600"/>
            </a:lvl1pPr>
          </a:lstStyle>
          <a:p>
            <a:r>
              <a:rPr lang="en-US"/>
              <a:t>Click icon to add picture</a:t>
            </a:r>
            <a:endParaRPr lang="en-US" dirty="0"/>
          </a:p>
        </p:txBody>
      </p:sp>
      <p:sp>
        <p:nvSpPr>
          <p:cNvPr id="32" name="Text Placeholder 28">
            <a:extLst>
              <a:ext uri="{FF2B5EF4-FFF2-40B4-BE49-F238E27FC236}">
                <a16:creationId xmlns:a16="http://schemas.microsoft.com/office/drawing/2014/main" xmlns="" id="{AC8F3009-6B00-DF9F-8517-05A826556634}"/>
              </a:ext>
            </a:extLst>
          </p:cNvPr>
          <p:cNvSpPr>
            <a:spLocks noGrp="1"/>
          </p:cNvSpPr>
          <p:nvPr>
            <p:ph type="body" sz="quarter" idx="29" hasCustomPrompt="1"/>
          </p:nvPr>
        </p:nvSpPr>
        <p:spPr>
          <a:xfrm>
            <a:off x="8403008" y="3029583"/>
            <a:ext cx="2940864" cy="988902"/>
          </a:xfrm>
        </p:spPr>
        <p:txBody>
          <a:bodyPr lIns="0" tIns="0" rIns="0" bIns="0" anchor="b">
            <a:noAutofit/>
          </a:bodyPr>
          <a:lstStyle>
            <a:lvl1pPr marL="0" indent="0" algn="l">
              <a:lnSpc>
                <a:spcPct val="100000"/>
              </a:lnSpc>
              <a:spcBef>
                <a:spcPts val="0"/>
              </a:spcBef>
              <a:buNone/>
              <a:defRPr lang="en-US" sz="2000" b="1" i="0" kern="1200" cap="all" spc="300" baseline="0" dirty="0">
                <a:solidFill>
                  <a:schemeClr val="tx1"/>
                </a:solidFill>
                <a:latin typeface="+mj-lt"/>
                <a:ea typeface="+mn-ea"/>
                <a:cs typeface="Arial Black" panose="020B0604020202020204" pitchFamily="34" charset="0"/>
              </a:defRPr>
            </a:lvl1pPr>
          </a:lstStyle>
          <a:p>
            <a:r>
              <a:rPr lang="en-US" dirty="0"/>
              <a:t>CLICK TO EDIT MASTER SUBTITLE STYLE</a:t>
            </a:r>
          </a:p>
        </p:txBody>
      </p:sp>
      <p:sp>
        <p:nvSpPr>
          <p:cNvPr id="23" name="Content Placeholder 2">
            <a:extLst>
              <a:ext uri="{FF2B5EF4-FFF2-40B4-BE49-F238E27FC236}">
                <a16:creationId xmlns:a16="http://schemas.microsoft.com/office/drawing/2014/main" xmlns="" id="{B51E11FB-D524-5781-B4B3-F6E5484F19F3}"/>
              </a:ext>
            </a:extLst>
          </p:cNvPr>
          <p:cNvSpPr>
            <a:spLocks noGrp="1"/>
          </p:cNvSpPr>
          <p:nvPr>
            <p:ph idx="11" hasCustomPrompt="1"/>
          </p:nvPr>
        </p:nvSpPr>
        <p:spPr>
          <a:xfrm>
            <a:off x="8398539" y="4031589"/>
            <a:ext cx="2944737" cy="2284667"/>
          </a:xfrm>
        </p:spPr>
        <p:txBody>
          <a:bodyPr tIns="0" bIns="0">
            <a:noAutofit/>
          </a:bodyPr>
          <a:lstStyle>
            <a:lvl1pPr marL="285750" indent="-285750">
              <a:lnSpc>
                <a:spcPct val="100000"/>
              </a:lnSpc>
              <a:buFont typeface="Arial" panose="020B0604020202020204" pitchFamily="34" charset="0"/>
              <a:buChar char="•"/>
              <a:defRPr sz="1400" b="0" i="0">
                <a:latin typeface="+mn-lt"/>
              </a:defRPr>
            </a:lvl1pPr>
            <a:lvl2pPr marL="800100" indent="-342900">
              <a:lnSpc>
                <a:spcPct val="100000"/>
              </a:lnSpc>
              <a:buFont typeface="Arial" panose="020B0604020202020204" pitchFamily="34" charset="0"/>
              <a:buChar char="•"/>
              <a:defRPr sz="1400" b="0" i="0">
                <a:latin typeface="+mn-lt"/>
              </a:defRPr>
            </a:lvl2pPr>
            <a:lvl3pPr marL="1200150" indent="-285750">
              <a:lnSpc>
                <a:spcPct val="100000"/>
              </a:lnSpc>
              <a:buFont typeface="Arial" panose="020B0604020202020204" pitchFamily="34" charset="0"/>
              <a:buChar char="•"/>
              <a:defRPr sz="1400" b="0" i="0">
                <a:latin typeface="+mn-lt"/>
              </a:defRPr>
            </a:lvl3pPr>
            <a:lvl4pPr marL="1657350" indent="-285750">
              <a:lnSpc>
                <a:spcPct val="100000"/>
              </a:lnSpc>
              <a:buFont typeface="Arial" panose="020B0604020202020204" pitchFamily="34" charset="0"/>
              <a:buChar char="•"/>
              <a:defRPr sz="1400" b="0" i="0">
                <a:latin typeface="+mn-lt"/>
              </a:defRPr>
            </a:lvl4pPr>
            <a:lvl5pPr marL="2114550" indent="-285750">
              <a:lnSpc>
                <a:spcPct val="100000"/>
              </a:lnSpc>
              <a:buFont typeface="Arial" panose="020B0604020202020204" pitchFamily="34" charset="0"/>
              <a:buChar char="•"/>
              <a:defRPr sz="1400" b="0" i="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xmlns="" id="{A466B1E6-E67B-3B07-B464-6C782D2D21E7}"/>
              </a:ext>
            </a:extLst>
          </p:cNvPr>
          <p:cNvSpPr>
            <a:spLocks noGrp="1"/>
          </p:cNvSpPr>
          <p:nvPr>
            <p:ph type="ftr" sz="quarter" idx="33"/>
          </p:nvPr>
        </p:nvSpPr>
        <p:spPr/>
        <p:txBody>
          <a:bodyPr/>
          <a:lstStyle/>
          <a:p>
            <a:endParaRPr lang="en-US"/>
          </a:p>
        </p:txBody>
      </p:sp>
      <p:sp>
        <p:nvSpPr>
          <p:cNvPr id="6" name="Slide Number Placeholder 5">
            <a:extLst>
              <a:ext uri="{FF2B5EF4-FFF2-40B4-BE49-F238E27FC236}">
                <a16:creationId xmlns:a16="http://schemas.microsoft.com/office/drawing/2014/main" xmlns="" id="{2B63D2A3-D5E9-1D68-8AB2-1DB5C21E9126}"/>
              </a:ext>
            </a:extLst>
          </p:cNvPr>
          <p:cNvSpPr>
            <a:spLocks noGrp="1"/>
          </p:cNvSpPr>
          <p:nvPr>
            <p:ph type="sldNum" sz="quarter" idx="34"/>
          </p:nvPr>
        </p:nvSpPr>
        <p:spPr/>
        <p:txBody>
          <a:bodyPr/>
          <a:lstStyle/>
          <a:p>
            <a:pPr marL="38100">
              <a:lnSpc>
                <a:spcPct val="100000"/>
              </a:lnSpc>
              <a:spcBef>
                <a:spcPts val="35"/>
              </a:spcBef>
            </a:pPr>
            <a:fld id="{81D60167-4931-47E6-BA6A-407CBD079E47}" type="slidenum">
              <a:rPr lang="en-US" spc="5" smtClean="0"/>
              <a:t>‹#›</a:t>
            </a:fld>
            <a:endParaRPr lang="en-US" spc="5" dirty="0"/>
          </a:p>
        </p:txBody>
      </p:sp>
    </p:spTree>
    <p:extLst>
      <p:ext uri="{BB962C8B-B14F-4D97-AF65-F5344CB8AC3E}">
        <p14:creationId xmlns:p14="http://schemas.microsoft.com/office/powerpoint/2010/main" val="4190731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Content/Picture">
    <p:spTree>
      <p:nvGrpSpPr>
        <p:cNvPr id="1" name=""/>
        <p:cNvGrpSpPr/>
        <p:nvPr/>
      </p:nvGrpSpPr>
      <p:grpSpPr>
        <a:xfrm>
          <a:off x="0" y="0"/>
          <a:ext cx="0" cy="0"/>
          <a:chOff x="0" y="0"/>
          <a:chExt cx="0" cy="0"/>
        </a:xfrm>
      </p:grpSpPr>
      <p:sp>
        <p:nvSpPr>
          <p:cNvPr id="5" name="Title 21">
            <a:extLst>
              <a:ext uri="{FF2B5EF4-FFF2-40B4-BE49-F238E27FC236}">
                <a16:creationId xmlns:a16="http://schemas.microsoft.com/office/drawing/2014/main" xmlns="" id="{592F592C-CC3F-8FC0-DAF8-24019474CAB1}"/>
              </a:ext>
            </a:extLst>
          </p:cNvPr>
          <p:cNvSpPr>
            <a:spLocks noGrp="1"/>
          </p:cNvSpPr>
          <p:nvPr>
            <p:ph type="title" hasCustomPrompt="1"/>
          </p:nvPr>
        </p:nvSpPr>
        <p:spPr>
          <a:xfrm>
            <a:off x="847384" y="884982"/>
            <a:ext cx="5744335" cy="979204"/>
          </a:xfrm>
        </p:spPr>
        <p:txBody>
          <a:bodyPr lIns="0" tIns="0" rIns="0" bIns="0" anchor="t">
            <a:noAutofit/>
          </a:bodyPr>
          <a:lstStyle>
            <a:lvl1pPr>
              <a:defRPr sz="3600" baseline="0">
                <a:latin typeface="+mj-lt"/>
              </a:defRPr>
            </a:lvl1pPr>
          </a:lstStyle>
          <a:p>
            <a:r>
              <a:rPr lang="en-US" dirty="0"/>
              <a:t>CLICK TO EDIT MASTER TITLE</a:t>
            </a:r>
          </a:p>
        </p:txBody>
      </p:sp>
      <p:sp>
        <p:nvSpPr>
          <p:cNvPr id="13" name="Text Placeholder 2">
            <a:extLst>
              <a:ext uri="{FF2B5EF4-FFF2-40B4-BE49-F238E27FC236}">
                <a16:creationId xmlns:a16="http://schemas.microsoft.com/office/drawing/2014/main" xmlns="" id="{ED5AF112-F5BD-9AA8-0E64-A6972333DDB1}"/>
              </a:ext>
            </a:extLst>
          </p:cNvPr>
          <p:cNvSpPr>
            <a:spLocks noGrp="1"/>
          </p:cNvSpPr>
          <p:nvPr>
            <p:ph type="body" idx="1"/>
          </p:nvPr>
        </p:nvSpPr>
        <p:spPr>
          <a:xfrm>
            <a:off x="855915" y="2046038"/>
            <a:ext cx="4831207" cy="3568139"/>
          </a:xfrm>
        </p:spPr>
        <p:txBody>
          <a:bodyPr lIns="0" tIns="0" rIns="0" bIns="0">
            <a:no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Picture Placeholder 8">
            <a:extLst>
              <a:ext uri="{FF2B5EF4-FFF2-40B4-BE49-F238E27FC236}">
                <a16:creationId xmlns:a16="http://schemas.microsoft.com/office/drawing/2014/main" xmlns="" id="{DD9A5508-A146-4C36-FF14-5B78325C526D}"/>
              </a:ext>
            </a:extLst>
          </p:cNvPr>
          <p:cNvSpPr>
            <a:spLocks noGrp="1"/>
          </p:cNvSpPr>
          <p:nvPr>
            <p:ph type="pic" sz="quarter" idx="12"/>
          </p:nvPr>
        </p:nvSpPr>
        <p:spPr>
          <a:xfrm>
            <a:off x="7868966" y="1112838"/>
            <a:ext cx="3475649" cy="4975225"/>
          </a:xfrm>
          <a:solidFill>
            <a:schemeClr val="accent1">
              <a:lumMod val="20000"/>
              <a:lumOff val="80000"/>
            </a:schemeClr>
          </a:solidFill>
        </p:spPr>
        <p:txBody>
          <a:bodyPr anchor="ctr"/>
          <a:lstStyle>
            <a:lvl1pPr algn="ctr">
              <a:defRPr/>
            </a:lvl1pPr>
          </a:lstStyle>
          <a:p>
            <a:r>
              <a:rPr lang="en-US"/>
              <a:t>Click icon to add picture</a:t>
            </a:r>
            <a:endParaRPr lang="en-US" dirty="0"/>
          </a:p>
        </p:txBody>
      </p:sp>
      <p:sp>
        <p:nvSpPr>
          <p:cNvPr id="14" name="Text Placeholder 10">
            <a:extLst>
              <a:ext uri="{FF2B5EF4-FFF2-40B4-BE49-F238E27FC236}">
                <a16:creationId xmlns:a16="http://schemas.microsoft.com/office/drawing/2014/main" xmlns="" id="{104F5115-4987-5C8E-E191-E06A29A553D3}"/>
              </a:ext>
            </a:extLst>
          </p:cNvPr>
          <p:cNvSpPr>
            <a:spLocks noGrp="1"/>
          </p:cNvSpPr>
          <p:nvPr>
            <p:ph type="body" sz="quarter" idx="13"/>
          </p:nvPr>
        </p:nvSpPr>
        <p:spPr>
          <a:xfrm>
            <a:off x="7010733" y="2803273"/>
            <a:ext cx="2121408" cy="2121408"/>
          </a:xfrm>
          <a:prstGeom prst="ellipse">
            <a:avLst/>
          </a:prstGeom>
          <a:solidFill>
            <a:schemeClr val="accent1">
              <a:alpha val="72000"/>
            </a:schemeClr>
          </a:solidFill>
        </p:spPr>
        <p:txBody>
          <a:bodyPr/>
          <a:lstStyle>
            <a:lvl1pPr>
              <a:defRPr sz="300">
                <a:solidFill>
                  <a:schemeClr val="accent1">
                    <a:alpha val="0"/>
                  </a:schemeClr>
                </a:solidFill>
              </a:defRPr>
            </a:lvl1pPr>
          </a:lstStyle>
          <a:p>
            <a:pPr lvl="0"/>
            <a:r>
              <a:rPr lang="en-US"/>
              <a:t>Click to edit Master text styles</a:t>
            </a:r>
          </a:p>
        </p:txBody>
      </p:sp>
      <p:sp>
        <p:nvSpPr>
          <p:cNvPr id="15" name="Text Placeholder 10">
            <a:extLst>
              <a:ext uri="{FF2B5EF4-FFF2-40B4-BE49-F238E27FC236}">
                <a16:creationId xmlns:a16="http://schemas.microsoft.com/office/drawing/2014/main" xmlns="" id="{1EA969D2-43E7-374C-2BD3-3ED94ADEAE97}"/>
              </a:ext>
            </a:extLst>
          </p:cNvPr>
          <p:cNvSpPr>
            <a:spLocks noGrp="1"/>
          </p:cNvSpPr>
          <p:nvPr>
            <p:ph type="body" sz="quarter" idx="14"/>
          </p:nvPr>
        </p:nvSpPr>
        <p:spPr>
          <a:xfrm>
            <a:off x="11258537" y="4711495"/>
            <a:ext cx="192024" cy="1033272"/>
          </a:xfrm>
          <a:prstGeom prst="rect">
            <a:avLst/>
          </a:prstGeom>
          <a:solidFill>
            <a:schemeClr val="accent1">
              <a:alpha val="83000"/>
            </a:schemeClr>
          </a:solidFill>
        </p:spPr>
        <p:txBody>
          <a:bodyPr/>
          <a:lstStyle>
            <a:lvl1pPr>
              <a:defRPr sz="300">
                <a:solidFill>
                  <a:schemeClr val="accent1">
                    <a:alpha val="0"/>
                  </a:schemeClr>
                </a:solidFill>
              </a:defRPr>
            </a:lvl1pPr>
          </a:lstStyle>
          <a:p>
            <a:pPr lvl="0"/>
            <a:r>
              <a:rPr lang="en-US"/>
              <a:t>Click to edit Master text styles</a:t>
            </a:r>
          </a:p>
        </p:txBody>
      </p:sp>
      <p:sp>
        <p:nvSpPr>
          <p:cNvPr id="3" name="Footer Placeholder 2">
            <a:extLst>
              <a:ext uri="{FF2B5EF4-FFF2-40B4-BE49-F238E27FC236}">
                <a16:creationId xmlns:a16="http://schemas.microsoft.com/office/drawing/2014/main" xmlns="" id="{8DE7E217-DB17-AA1B-8753-DBFDF42AB32F}"/>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xmlns="" id="{CD6FA3F1-16D7-20B8-B929-59317A576C99}"/>
              </a:ext>
            </a:extLst>
          </p:cNvPr>
          <p:cNvSpPr>
            <a:spLocks noGrp="1"/>
          </p:cNvSpPr>
          <p:nvPr>
            <p:ph type="sldNum" sz="quarter" idx="11"/>
          </p:nvPr>
        </p:nvSpPr>
        <p:spPr/>
        <p:txBody>
          <a:bodyPr/>
          <a:lstStyle/>
          <a:p>
            <a:pPr marL="38100">
              <a:lnSpc>
                <a:spcPct val="100000"/>
              </a:lnSpc>
              <a:spcBef>
                <a:spcPts val="35"/>
              </a:spcBef>
            </a:pPr>
            <a:fld id="{81D60167-4931-47E6-BA6A-407CBD079E47}" type="slidenum">
              <a:rPr lang="en-US" spc="5" smtClean="0"/>
              <a:t>‹#›</a:t>
            </a:fld>
            <a:endParaRPr lang="en-US" spc="5" dirty="0"/>
          </a:p>
        </p:txBody>
      </p:sp>
    </p:spTree>
    <p:extLst>
      <p:ext uri="{BB962C8B-B14F-4D97-AF65-F5344CB8AC3E}">
        <p14:creationId xmlns:p14="http://schemas.microsoft.com/office/powerpoint/2010/main" val="552117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3" name="Picture 2" descr="Large walking intersection with one lone person">
            <a:extLst>
              <a:ext uri="{FF2B5EF4-FFF2-40B4-BE49-F238E27FC236}">
                <a16:creationId xmlns:a16="http://schemas.microsoft.com/office/drawing/2014/main" xmlns="" id="{09010683-ED2B-BF6C-90F9-AF09D38DB677}"/>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27000" contrast="5000"/>
                    </a14:imgEffect>
                  </a14:imgLayer>
                </a14:imgProps>
              </a:ext>
              <a:ext uri="{28A0092B-C50C-407E-A947-70E740481C1C}">
                <a14:useLocalDpi xmlns:a14="http://schemas.microsoft.com/office/drawing/2010/main"/>
              </a:ext>
            </a:extLst>
          </a:blip>
          <a:srcRect/>
          <a:stretch/>
        </p:blipFill>
        <p:spPr>
          <a:xfrm>
            <a:off x="0" y="1"/>
            <a:ext cx="11811000" cy="6858000"/>
          </a:xfrm>
          <a:prstGeom prst="rect">
            <a:avLst/>
          </a:prstGeom>
        </p:spPr>
      </p:pic>
      <p:sp>
        <p:nvSpPr>
          <p:cNvPr id="13" name="Freeform 12">
            <a:extLst>
              <a:ext uri="{FF2B5EF4-FFF2-40B4-BE49-F238E27FC236}">
                <a16:creationId xmlns:a16="http://schemas.microsoft.com/office/drawing/2014/main" xmlns="" id="{C7A66511-B85E-197E-52D6-398E0BABD4A3}"/>
              </a:ext>
            </a:extLst>
          </p:cNvPr>
          <p:cNvSpPr/>
          <p:nvPr/>
        </p:nvSpPr>
        <p:spPr>
          <a:xfrm>
            <a:off x="777819" y="0"/>
            <a:ext cx="8272488" cy="6858000"/>
          </a:xfrm>
          <a:custGeom>
            <a:avLst/>
            <a:gdLst>
              <a:gd name="connsiteX0" fmla="*/ 2449074 w 8272488"/>
              <a:gd name="connsiteY0" fmla="*/ 0 h 6858000"/>
              <a:gd name="connsiteX1" fmla="*/ 5823415 w 8272488"/>
              <a:gd name="connsiteY1" fmla="*/ 0 h 6858000"/>
              <a:gd name="connsiteX2" fmla="*/ 5929477 w 8272488"/>
              <a:gd name="connsiteY2" fmla="*/ 47950 h 6858000"/>
              <a:gd name="connsiteX3" fmla="*/ 8272488 w 8272488"/>
              <a:gd name="connsiteY3" fmla="*/ 3776315 h 6858000"/>
              <a:gd name="connsiteX4" fmla="*/ 7025715 w 8272488"/>
              <a:gd name="connsiteY4" fmla="*/ 6735959 h 6858000"/>
              <a:gd name="connsiteX5" fmla="*/ 6893036 w 8272488"/>
              <a:gd name="connsiteY5" fmla="*/ 6858000 h 6858000"/>
              <a:gd name="connsiteX6" fmla="*/ 1379452 w 8272488"/>
              <a:gd name="connsiteY6" fmla="*/ 6858000 h 6858000"/>
              <a:gd name="connsiteX7" fmla="*/ 1246773 w 8272488"/>
              <a:gd name="connsiteY7" fmla="*/ 6735959 h 6858000"/>
              <a:gd name="connsiteX8" fmla="*/ 0 w 8272488"/>
              <a:gd name="connsiteY8" fmla="*/ 3776315 h 6858000"/>
              <a:gd name="connsiteX9" fmla="*/ 2343012 w 8272488"/>
              <a:gd name="connsiteY9" fmla="*/ 479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72488" h="6858000">
                <a:moveTo>
                  <a:pt x="2449074" y="0"/>
                </a:moveTo>
                <a:lnTo>
                  <a:pt x="5823415" y="0"/>
                </a:lnTo>
                <a:lnTo>
                  <a:pt x="5929477" y="47950"/>
                </a:lnTo>
                <a:cubicBezTo>
                  <a:pt x="7315814" y="715956"/>
                  <a:pt x="8272488" y="2134414"/>
                  <a:pt x="8272488" y="3776315"/>
                </a:cubicBezTo>
                <a:cubicBezTo>
                  <a:pt x="8272488" y="4936354"/>
                  <a:pt x="7794942" y="5984857"/>
                  <a:pt x="7025715" y="6735959"/>
                </a:cubicBezTo>
                <a:lnTo>
                  <a:pt x="6893036" y="6858000"/>
                </a:lnTo>
                <a:lnTo>
                  <a:pt x="1379452" y="6858000"/>
                </a:lnTo>
                <a:lnTo>
                  <a:pt x="1246773" y="6735959"/>
                </a:lnTo>
                <a:cubicBezTo>
                  <a:pt x="477546" y="5984857"/>
                  <a:pt x="0" y="4936354"/>
                  <a:pt x="0" y="3776315"/>
                </a:cubicBezTo>
                <a:cubicBezTo>
                  <a:pt x="0" y="2134414"/>
                  <a:pt x="956674" y="715956"/>
                  <a:pt x="2343012" y="47950"/>
                </a:cubicBezTo>
                <a:close/>
              </a:path>
            </a:pathLst>
          </a:cu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1"/>
              </a:solidFill>
            </a:endParaRPr>
          </a:p>
        </p:txBody>
      </p:sp>
      <p:sp>
        <p:nvSpPr>
          <p:cNvPr id="2" name="Title 1">
            <a:extLst>
              <a:ext uri="{FF2B5EF4-FFF2-40B4-BE49-F238E27FC236}">
                <a16:creationId xmlns:a16="http://schemas.microsoft.com/office/drawing/2014/main" xmlns="" id="{71A36714-0A6D-7D0D-3336-B8081C409BA0}"/>
              </a:ext>
            </a:extLst>
          </p:cNvPr>
          <p:cNvSpPr>
            <a:spLocks noGrp="1"/>
          </p:cNvSpPr>
          <p:nvPr>
            <p:ph type="title" hasCustomPrompt="1"/>
          </p:nvPr>
        </p:nvSpPr>
        <p:spPr>
          <a:xfrm>
            <a:off x="1907196" y="2188196"/>
            <a:ext cx="5985159" cy="1594507"/>
          </a:xfrm>
        </p:spPr>
        <p:txBody>
          <a:bodyPr lIns="0" tIns="0" rIns="0" bIns="0" anchor="b">
            <a:noAutofit/>
          </a:bodyPr>
          <a:lstStyle>
            <a:lvl1pPr>
              <a:defRPr sz="3600" b="1" i="0" baseline="0">
                <a:solidFill>
                  <a:schemeClr val="tx1"/>
                </a:solidFill>
                <a:latin typeface="+mj-lt"/>
                <a:cs typeface="Arial Black" panose="020B0604020202020204" pitchFamily="34" charset="0"/>
              </a:defRPr>
            </a:lvl1pPr>
          </a:lstStyle>
          <a:p>
            <a:r>
              <a:rPr lang="en-US" dirty="0"/>
              <a:t>CLICK TO EDIT MASTER TITLE STYLE</a:t>
            </a:r>
          </a:p>
        </p:txBody>
      </p:sp>
      <p:sp>
        <p:nvSpPr>
          <p:cNvPr id="11" name="Text Placeholder 2">
            <a:extLst>
              <a:ext uri="{FF2B5EF4-FFF2-40B4-BE49-F238E27FC236}">
                <a16:creationId xmlns:a16="http://schemas.microsoft.com/office/drawing/2014/main" xmlns="" id="{CFA9DBC5-E4A8-5230-9CE1-902849869495}"/>
              </a:ext>
            </a:extLst>
          </p:cNvPr>
          <p:cNvSpPr>
            <a:spLocks noGrp="1"/>
          </p:cNvSpPr>
          <p:nvPr>
            <p:ph type="body" idx="1"/>
          </p:nvPr>
        </p:nvSpPr>
        <p:spPr>
          <a:xfrm>
            <a:off x="1907196" y="3790988"/>
            <a:ext cx="5444517" cy="1731890"/>
          </a:xfrm>
        </p:spPr>
        <p:txBody>
          <a:bodyPr lIns="0" tIns="0" rIns="0" bIns="0" anchor="t">
            <a:noAutofit/>
          </a:bodyPr>
          <a:lstStyle>
            <a:lvl1pPr marL="0" indent="0">
              <a:buNone/>
              <a:defRPr sz="1800" b="0" i="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Rectangle 9">
            <a:extLst>
              <a:ext uri="{FF2B5EF4-FFF2-40B4-BE49-F238E27FC236}">
                <a16:creationId xmlns:a16="http://schemas.microsoft.com/office/drawing/2014/main" xmlns="" id="{829F29DD-6F0C-B005-FD16-89C061AE31C9}"/>
              </a:ext>
            </a:extLst>
          </p:cNvPr>
          <p:cNvSpPr/>
          <p:nvPr/>
        </p:nvSpPr>
        <p:spPr>
          <a:xfrm>
            <a:off x="10408059" y="1151133"/>
            <a:ext cx="190346" cy="1037063"/>
          </a:xfrm>
          <a:prstGeom prst="rect">
            <a:avLst/>
          </a:pr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12" name="Rectangle 11">
            <a:extLst>
              <a:ext uri="{FF2B5EF4-FFF2-40B4-BE49-F238E27FC236}">
                <a16:creationId xmlns:a16="http://schemas.microsoft.com/office/drawing/2014/main" xmlns="" id="{67980795-C54D-B27A-60D2-8758CAF840E2}"/>
              </a:ext>
            </a:extLst>
          </p:cNvPr>
          <p:cNvSpPr/>
          <p:nvPr/>
        </p:nvSpPr>
        <p:spPr>
          <a:xfrm>
            <a:off x="10987993" y="114070"/>
            <a:ext cx="190346" cy="1037063"/>
          </a:xfrm>
          <a:prstGeom prst="rect">
            <a:avLst/>
          </a:pr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4" name="Footer Placeholder 3">
            <a:extLst>
              <a:ext uri="{FF2B5EF4-FFF2-40B4-BE49-F238E27FC236}">
                <a16:creationId xmlns:a16="http://schemas.microsoft.com/office/drawing/2014/main" xmlns="" id="{7B05DD54-AC6C-8FD6-3ABF-282F1F124B40}"/>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xmlns="" id="{22CBBA03-8EAF-9651-6DC8-7316BA1FE5F7}"/>
              </a:ext>
            </a:extLst>
          </p:cNvPr>
          <p:cNvSpPr>
            <a:spLocks noGrp="1"/>
          </p:cNvSpPr>
          <p:nvPr>
            <p:ph type="sldNum" sz="quarter" idx="11"/>
          </p:nvPr>
        </p:nvSpPr>
        <p:spPr/>
        <p:txBody>
          <a:bodyPr/>
          <a:lstStyle/>
          <a:p>
            <a:pPr marL="38100">
              <a:lnSpc>
                <a:spcPct val="100000"/>
              </a:lnSpc>
              <a:spcBef>
                <a:spcPts val="35"/>
              </a:spcBef>
            </a:pPr>
            <a:fld id="{81D60167-4931-47E6-BA6A-407CBD079E47}" type="slidenum">
              <a:rPr lang="en-US" spc="5" smtClean="0"/>
              <a:t>‹#›</a:t>
            </a:fld>
            <a:endParaRPr lang="en-US" spc="5" dirty="0"/>
          </a:p>
        </p:txBody>
      </p:sp>
    </p:spTree>
    <p:extLst>
      <p:ext uri="{BB962C8B-B14F-4D97-AF65-F5344CB8AC3E}">
        <p14:creationId xmlns:p14="http://schemas.microsoft.com/office/powerpoint/2010/main" val="3629863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7224" y="499533"/>
            <a:ext cx="10772775" cy="112509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676656" y="1874982"/>
            <a:ext cx="8892217" cy="3902883"/>
          </a:xfrm>
        </p:spPr>
        <p:txBody>
          <a:bodyPr/>
          <a:lstStyle>
            <a:lvl1pPr marL="0" indent="0">
              <a:buFontTx/>
              <a:buNone/>
              <a:defRPr/>
            </a:lvl1pPr>
            <a:lvl2pPr marL="347472" indent="-342900">
              <a:buFont typeface="Wingdings" panose="05000000000000000000" pitchFamily="2" charset="2"/>
              <a:buChar char="v"/>
              <a:defRPr/>
            </a:lvl2pPr>
            <a:lvl3pPr marL="548640" indent="-182880">
              <a:buFont typeface="Arial" panose="020B0604020202020204" pitchFamily="34" charset="0"/>
              <a:buChar char="•"/>
              <a:defRPr i="0"/>
            </a:lvl3pPr>
            <a:lvl4pPr marL="822960" indent="-182880">
              <a:buFont typeface="Wingdings" panose="05000000000000000000" pitchFamily="2" charset="2"/>
              <a:buChar char="Ø"/>
              <a:defRPr/>
            </a:lvl4pPr>
            <a:lvl5pPr marL="1097280" indent="-182880">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53663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8/1/2023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38100">
              <a:lnSpc>
                <a:spcPct val="100000"/>
              </a:lnSpc>
              <a:spcBef>
                <a:spcPts val="35"/>
              </a:spcBef>
            </a:pPr>
            <a:fld id="{81D60167-4931-47E6-BA6A-407CBD079E47}" type="slidenum">
              <a:rPr lang="en-US" spc="5" smtClean="0"/>
              <a:t>‹#›</a:t>
            </a:fld>
            <a:endParaRPr lang="en-US" spc="5" dirty="0"/>
          </a:p>
        </p:txBody>
      </p:sp>
    </p:spTree>
    <p:extLst>
      <p:ext uri="{BB962C8B-B14F-4D97-AF65-F5344CB8AC3E}">
        <p14:creationId xmlns:p14="http://schemas.microsoft.com/office/powerpoint/2010/main" val="318233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cSld name="2_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bg1"/>
                </a:solidFill>
                <a:latin typeface="Palatino Linotype"/>
                <a:cs typeface="Palatino Linotype"/>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8/1/2023</a:t>
            </a:fld>
            <a:endParaRPr lang="en-US"/>
          </a:p>
        </p:txBody>
      </p:sp>
      <p:sp>
        <p:nvSpPr>
          <p:cNvPr id="7" name="Holder 7"/>
          <p:cNvSpPr>
            <a:spLocks noGrp="1"/>
          </p:cNvSpPr>
          <p:nvPr>
            <p:ph type="sldNum" sz="quarter" idx="7"/>
          </p:nvPr>
        </p:nvSpPr>
        <p:spPr/>
        <p:txBody>
          <a:bodyPr lIns="0" tIns="0" rIns="0" bIns="0"/>
          <a:lstStyle>
            <a:lvl1pPr>
              <a:defRPr sz="800" b="0" i="0">
                <a:solidFill>
                  <a:schemeClr val="bg1"/>
                </a:solidFill>
                <a:latin typeface="Arial"/>
                <a:cs typeface="Arial"/>
              </a:defRPr>
            </a:lvl1pPr>
          </a:lstStyle>
          <a:p>
            <a:pPr marL="38100">
              <a:lnSpc>
                <a:spcPct val="100000"/>
              </a:lnSpc>
              <a:spcBef>
                <a:spcPts val="35"/>
              </a:spcBef>
            </a:pPr>
            <a:fld id="{81D60167-4931-47E6-BA6A-407CBD079E47}" type="slidenum">
              <a:rPr spc="5" dirty="0"/>
              <a:t>‹#›</a:t>
            </a:fld>
            <a:endParaRPr spc="5" dirty="0"/>
          </a:p>
        </p:txBody>
      </p:sp>
    </p:spTree>
    <p:extLst>
      <p:ext uri="{BB962C8B-B14F-4D97-AF65-F5344CB8AC3E}">
        <p14:creationId xmlns:p14="http://schemas.microsoft.com/office/powerpoint/2010/main" val="4227431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D97974-B93C-4C96-B3F6-F69E3D6DE6CA}"/>
              </a:ext>
            </a:extLst>
          </p:cNvPr>
          <p:cNvSpPr>
            <a:spLocks noGrp="1"/>
          </p:cNvSpPr>
          <p:nvPr>
            <p:ph type="title" hasCustomPrompt="1"/>
          </p:nvPr>
        </p:nvSpPr>
        <p:spPr>
          <a:xfrm>
            <a:off x="6696222" y="654637"/>
            <a:ext cx="4834517" cy="2774361"/>
          </a:xfrm>
        </p:spPr>
        <p:txBody>
          <a:bodyPr lIns="0" tIns="0" rIns="0" bIns="0" anchor="b">
            <a:noAutofit/>
          </a:bodyPr>
          <a:lstStyle>
            <a:lvl1pPr>
              <a:defRPr sz="3600" cap="all" baseline="0"/>
            </a:lvl1pPr>
          </a:lstStyle>
          <a:p>
            <a:r>
              <a:rPr lang="en-US" dirty="0"/>
              <a:t>CLICK TO EDIT MASTER TITLE STYLE</a:t>
            </a:r>
          </a:p>
        </p:txBody>
      </p:sp>
      <p:sp>
        <p:nvSpPr>
          <p:cNvPr id="5" name="Picture Placeholder 4">
            <a:extLst>
              <a:ext uri="{FF2B5EF4-FFF2-40B4-BE49-F238E27FC236}">
                <a16:creationId xmlns:a16="http://schemas.microsoft.com/office/drawing/2014/main" xmlns="" id="{346650F3-FE62-E3A1-C1F7-6A7E767D0045}"/>
              </a:ext>
            </a:extLst>
          </p:cNvPr>
          <p:cNvSpPr>
            <a:spLocks noGrp="1"/>
          </p:cNvSpPr>
          <p:nvPr>
            <p:ph type="pic" sz="quarter" idx="10"/>
          </p:nvPr>
        </p:nvSpPr>
        <p:spPr>
          <a:xfrm>
            <a:off x="1395412" y="653461"/>
            <a:ext cx="4597556" cy="5549900"/>
          </a:xfrm>
        </p:spPr>
        <p:txBody>
          <a:bodyPr/>
          <a:lstStyle/>
          <a:p>
            <a:r>
              <a:rPr lang="en-US"/>
              <a:t>Click icon to add picture</a:t>
            </a:r>
            <a:endParaRPr lang="en-US" dirty="0"/>
          </a:p>
        </p:txBody>
      </p:sp>
      <p:sp>
        <p:nvSpPr>
          <p:cNvPr id="3" name="Content Placeholder 2">
            <a:extLst>
              <a:ext uri="{FF2B5EF4-FFF2-40B4-BE49-F238E27FC236}">
                <a16:creationId xmlns:a16="http://schemas.microsoft.com/office/drawing/2014/main" xmlns="" id="{8A6FC6F2-80B4-49A7-9448-33FE2DF0E967}"/>
              </a:ext>
            </a:extLst>
          </p:cNvPr>
          <p:cNvSpPr>
            <a:spLocks noGrp="1"/>
          </p:cNvSpPr>
          <p:nvPr>
            <p:ph idx="1" hasCustomPrompt="1"/>
          </p:nvPr>
        </p:nvSpPr>
        <p:spPr>
          <a:xfrm>
            <a:off x="6696221" y="3429000"/>
            <a:ext cx="4834517" cy="2774361"/>
          </a:xfrm>
        </p:spPr>
        <p:txBody>
          <a:bodyPr lIns="0" tIns="0" rIns="0" bIns="0">
            <a:noAutofit/>
          </a:bodyPr>
          <a:lstStyle>
            <a:lvl1pPr marL="0" indent="0">
              <a:buNone/>
              <a:defRPr sz="20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229988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Picture/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5ADE39F4-E652-D021-FAC3-9A057954548D}"/>
              </a:ext>
            </a:extLst>
          </p:cNvPr>
          <p:cNvSpPr/>
          <p:nvPr/>
        </p:nvSpPr>
        <p:spPr>
          <a:xfrm>
            <a:off x="0" y="0"/>
            <a:ext cx="453347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22" name="Title 21">
            <a:extLst>
              <a:ext uri="{FF2B5EF4-FFF2-40B4-BE49-F238E27FC236}">
                <a16:creationId xmlns:a16="http://schemas.microsoft.com/office/drawing/2014/main" xmlns="" id="{993F1580-C478-6F3E-90EC-651483EF7BEF}"/>
              </a:ext>
            </a:extLst>
          </p:cNvPr>
          <p:cNvSpPr>
            <a:spLocks noGrp="1"/>
          </p:cNvSpPr>
          <p:nvPr>
            <p:ph type="title" hasCustomPrompt="1"/>
          </p:nvPr>
        </p:nvSpPr>
        <p:spPr>
          <a:xfrm>
            <a:off x="847384" y="884981"/>
            <a:ext cx="10506416" cy="1128519"/>
          </a:xfrm>
        </p:spPr>
        <p:txBody>
          <a:bodyPr lIns="0" tIns="0" rIns="0" bIns="0" anchor="t">
            <a:noAutofit/>
          </a:bodyPr>
          <a:lstStyle>
            <a:lvl1pPr>
              <a:defRPr sz="3600" baseline="0">
                <a:solidFill>
                  <a:schemeClr val="tx1"/>
                </a:solidFill>
              </a:defRPr>
            </a:lvl1pPr>
          </a:lstStyle>
          <a:p>
            <a:r>
              <a:rPr lang="en-US" dirty="0"/>
              <a:t>CLICK TO EDIT MASTER TITLE STYLE</a:t>
            </a:r>
          </a:p>
        </p:txBody>
      </p:sp>
      <p:sp>
        <p:nvSpPr>
          <p:cNvPr id="9" name="Picture Placeholder 8">
            <a:extLst>
              <a:ext uri="{FF2B5EF4-FFF2-40B4-BE49-F238E27FC236}">
                <a16:creationId xmlns:a16="http://schemas.microsoft.com/office/drawing/2014/main" xmlns="" id="{6763DD79-6EE3-B8D8-0CBF-2151E3515904}"/>
              </a:ext>
            </a:extLst>
          </p:cNvPr>
          <p:cNvSpPr>
            <a:spLocks noGrp="1"/>
          </p:cNvSpPr>
          <p:nvPr>
            <p:ph type="pic" sz="quarter" idx="11"/>
          </p:nvPr>
        </p:nvSpPr>
        <p:spPr>
          <a:xfrm>
            <a:off x="846438" y="2090460"/>
            <a:ext cx="4729163" cy="3271838"/>
          </a:xfrm>
          <a:custGeom>
            <a:avLst/>
            <a:gdLst>
              <a:gd name="connsiteX0" fmla="*/ 0 w 4729163"/>
              <a:gd name="connsiteY0" fmla="*/ 0 h 3271838"/>
              <a:gd name="connsiteX1" fmla="*/ 4729163 w 4729163"/>
              <a:gd name="connsiteY1" fmla="*/ 0 h 3271838"/>
              <a:gd name="connsiteX2" fmla="*/ 4729163 w 4729163"/>
              <a:gd name="connsiteY2" fmla="*/ 1519113 h 3271838"/>
              <a:gd name="connsiteX3" fmla="*/ 4674888 w 4729163"/>
              <a:gd name="connsiteY3" fmla="*/ 1524585 h 3271838"/>
              <a:gd name="connsiteX4" fmla="*/ 4145679 w 4729163"/>
              <a:gd name="connsiteY4" fmla="*/ 2173901 h 3271838"/>
              <a:gd name="connsiteX5" fmla="*/ 4674888 w 4729163"/>
              <a:gd name="connsiteY5" fmla="*/ 2823218 h 3271838"/>
              <a:gd name="connsiteX6" fmla="*/ 4729163 w 4729163"/>
              <a:gd name="connsiteY6" fmla="*/ 2828689 h 3271838"/>
              <a:gd name="connsiteX7" fmla="*/ 4729163 w 4729163"/>
              <a:gd name="connsiteY7" fmla="*/ 3271838 h 3271838"/>
              <a:gd name="connsiteX8" fmla="*/ 0 w 4729163"/>
              <a:gd name="connsiteY8" fmla="*/ 3271838 h 327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29163" h="3271838">
                <a:moveTo>
                  <a:pt x="0" y="0"/>
                </a:moveTo>
                <a:lnTo>
                  <a:pt x="4729163" y="0"/>
                </a:lnTo>
                <a:lnTo>
                  <a:pt x="4729163" y="1519113"/>
                </a:lnTo>
                <a:lnTo>
                  <a:pt x="4674888" y="1524585"/>
                </a:lnTo>
                <a:cubicBezTo>
                  <a:pt x="4372869" y="1586387"/>
                  <a:pt x="4145679" y="1853613"/>
                  <a:pt x="4145679" y="2173901"/>
                </a:cubicBezTo>
                <a:cubicBezTo>
                  <a:pt x="4145679" y="2494190"/>
                  <a:pt x="4372869" y="2761416"/>
                  <a:pt x="4674888" y="2823218"/>
                </a:cubicBezTo>
                <a:lnTo>
                  <a:pt x="4729163" y="2828689"/>
                </a:lnTo>
                <a:lnTo>
                  <a:pt x="4729163" y="3271838"/>
                </a:lnTo>
                <a:lnTo>
                  <a:pt x="0" y="3271838"/>
                </a:lnTo>
                <a:close/>
              </a:path>
            </a:pathLst>
          </a:custGeom>
          <a:solidFill>
            <a:schemeClr val="accent1">
              <a:lumMod val="20000"/>
              <a:lumOff val="80000"/>
            </a:schemeClr>
          </a:solidFill>
        </p:spPr>
        <p:txBody>
          <a:bodyPr wrap="square" anchor="ctr">
            <a:noAutofit/>
          </a:bodyPr>
          <a:lstStyle>
            <a:lvl1pPr algn="ctr">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xmlns="" id="{2E65DE34-CDB7-41F7-A95A-592B99558C69}"/>
              </a:ext>
            </a:extLst>
          </p:cNvPr>
          <p:cNvSpPr>
            <a:spLocks noGrp="1"/>
          </p:cNvSpPr>
          <p:nvPr>
            <p:ph type="body" idx="1"/>
          </p:nvPr>
        </p:nvSpPr>
        <p:spPr>
          <a:xfrm>
            <a:off x="6978650" y="2087562"/>
            <a:ext cx="4375150" cy="3891067"/>
          </a:xfrm>
        </p:spPr>
        <p:txBody>
          <a:bodyPr lIns="0" tIns="0" rIns="0" bIns="0">
            <a:no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Oval 9">
            <a:extLst>
              <a:ext uri="{FF2B5EF4-FFF2-40B4-BE49-F238E27FC236}">
                <a16:creationId xmlns:a16="http://schemas.microsoft.com/office/drawing/2014/main" xmlns="" id="{AE3A22C8-6F2C-1CDE-8309-91BEE025D4F6}"/>
              </a:ext>
              <a:ext uri="{C183D7F6-B498-43B3-948B-1728B52AA6E4}">
                <adec:decorative xmlns:adec="http://schemas.microsoft.com/office/drawing/2017/decorative" xmlns="" val="1"/>
              </a:ext>
            </a:extLst>
          </p:cNvPr>
          <p:cNvSpPr/>
          <p:nvPr/>
        </p:nvSpPr>
        <p:spPr>
          <a:xfrm>
            <a:off x="4992117" y="3601579"/>
            <a:ext cx="1325563" cy="1325563"/>
          </a:xfrm>
          <a:prstGeom prst="ellipse">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 name="Footer Placeholder 1">
            <a:extLst>
              <a:ext uri="{FF2B5EF4-FFF2-40B4-BE49-F238E27FC236}">
                <a16:creationId xmlns:a16="http://schemas.microsoft.com/office/drawing/2014/main" xmlns="" id="{6CD6503F-0A61-068C-55A7-DCFF406FB31E}"/>
              </a:ext>
            </a:extLst>
          </p:cNvPr>
          <p:cNvSpPr>
            <a:spLocks noGrp="1"/>
          </p:cNvSpPr>
          <p:nvPr>
            <p:ph type="ftr" sz="quarter" idx="12"/>
          </p:nvPr>
        </p:nvSpPr>
        <p:spPr/>
        <p:txBody>
          <a:bodyPr/>
          <a:lstStyle/>
          <a:p>
            <a:endParaRPr lang="en-US"/>
          </a:p>
        </p:txBody>
      </p:sp>
      <p:sp>
        <p:nvSpPr>
          <p:cNvPr id="5" name="Slide Number Placeholder 4">
            <a:extLst>
              <a:ext uri="{FF2B5EF4-FFF2-40B4-BE49-F238E27FC236}">
                <a16:creationId xmlns:a16="http://schemas.microsoft.com/office/drawing/2014/main" xmlns="" id="{CCAB612C-940F-4C41-D28D-9328F1524163}"/>
              </a:ext>
            </a:extLst>
          </p:cNvPr>
          <p:cNvSpPr>
            <a:spLocks noGrp="1"/>
          </p:cNvSpPr>
          <p:nvPr>
            <p:ph type="sldNum" sz="quarter" idx="13"/>
          </p:nvPr>
        </p:nvSpPr>
        <p:spPr/>
        <p:txBody>
          <a:bodyPr/>
          <a:lstStyle/>
          <a:p>
            <a:pPr marL="38100">
              <a:lnSpc>
                <a:spcPct val="100000"/>
              </a:lnSpc>
              <a:spcBef>
                <a:spcPts val="35"/>
              </a:spcBef>
            </a:pPr>
            <a:fld id="{81D60167-4931-47E6-BA6A-407CBD079E47}" type="slidenum">
              <a:rPr lang="en-US" spc="5" smtClean="0"/>
              <a:t>‹#›</a:t>
            </a:fld>
            <a:endParaRPr lang="en-US" spc="5" dirty="0"/>
          </a:p>
        </p:txBody>
      </p:sp>
    </p:spTree>
    <p:extLst>
      <p:ext uri="{BB962C8B-B14F-4D97-AF65-F5344CB8AC3E}">
        <p14:creationId xmlns:p14="http://schemas.microsoft.com/office/powerpoint/2010/main" val="3966319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pic>
        <p:nvPicPr>
          <p:cNvPr id="37" name="Picture 36" descr="A picture containing accessory&#10;&#10;Description automatically generated">
            <a:extLst>
              <a:ext uri="{FF2B5EF4-FFF2-40B4-BE49-F238E27FC236}">
                <a16:creationId xmlns:a16="http://schemas.microsoft.com/office/drawing/2014/main" xmlns="" id="{C36ADBF6-BB82-4096-70C0-7517A47A412F}"/>
              </a:ext>
            </a:extLst>
          </p:cNvPr>
          <p:cNvPicPr>
            <a:picLocks noChangeAspect="1"/>
          </p:cNvPicPr>
          <p:nvPr/>
        </p:nvPicPr>
        <p:blipFill>
          <a:blip r:embed="rId2" cstate="print">
            <a:grayscl/>
            <a:extLst>
              <a:ext uri="{BEBA8EAE-BF5A-486C-A8C5-ECC9F3942E4B}">
                <a14:imgProps xmlns:a14="http://schemas.microsoft.com/office/drawing/2010/main">
                  <a14:imgLayer r:embed="rId3">
                    <a14:imgEffect>
                      <a14:colorTemperature colorTemp="4700"/>
                    </a14:imgEffect>
                    <a14:imgEffect>
                      <a14:saturation sat="33000"/>
                    </a14:imgEffect>
                    <a14:imgEffect>
                      <a14:brightnessContrast contrast="40000"/>
                    </a14:imgEffect>
                  </a14:imgLayer>
                </a14:imgProps>
              </a:ext>
              <a:ext uri="{28A0092B-C50C-407E-A947-70E740481C1C}">
                <a14:useLocalDpi xmlns:a14="http://schemas.microsoft.com/office/drawing/2010/main"/>
              </a:ext>
            </a:extLst>
          </a:blip>
          <a:srcRect r="21975" b="1533"/>
          <a:stretch>
            <a:fillRect/>
          </a:stretch>
        </p:blipFill>
        <p:spPr>
          <a:xfrm rot="8325578">
            <a:off x="-1775001" y="-1607470"/>
            <a:ext cx="10567962" cy="8905077"/>
          </a:xfrm>
          <a:custGeom>
            <a:avLst/>
            <a:gdLst>
              <a:gd name="connsiteX0" fmla="*/ 6047036 w 10567962"/>
              <a:gd name="connsiteY0" fmla="*/ 8905077 h 8905077"/>
              <a:gd name="connsiteX1" fmla="*/ 0 w 10567962"/>
              <a:gd name="connsiteY1" fmla="*/ 3603767 h 8905077"/>
              <a:gd name="connsiteX2" fmla="*/ 0 w 10567962"/>
              <a:gd name="connsiteY2" fmla="*/ 0 h 8905077"/>
              <a:gd name="connsiteX3" fmla="*/ 6292508 w 10567962"/>
              <a:gd name="connsiteY3" fmla="*/ 0 h 8905077"/>
              <a:gd name="connsiteX4" fmla="*/ 10567962 w 10567962"/>
              <a:gd name="connsiteY4" fmla="*/ 3748201 h 8905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7962" h="8905077">
                <a:moveTo>
                  <a:pt x="6047036" y="8905077"/>
                </a:moveTo>
                <a:lnTo>
                  <a:pt x="0" y="3603767"/>
                </a:lnTo>
                <a:lnTo>
                  <a:pt x="0" y="0"/>
                </a:lnTo>
                <a:lnTo>
                  <a:pt x="6292508" y="0"/>
                </a:lnTo>
                <a:lnTo>
                  <a:pt x="10567962" y="3748201"/>
                </a:lnTo>
                <a:close/>
              </a:path>
            </a:pathLst>
          </a:custGeom>
          <a:solidFill>
            <a:schemeClr val="bg2"/>
          </a:solidFill>
        </p:spPr>
      </p:pic>
      <p:sp>
        <p:nvSpPr>
          <p:cNvPr id="14" name="Freeform 13">
            <a:extLst>
              <a:ext uri="{FF2B5EF4-FFF2-40B4-BE49-F238E27FC236}">
                <a16:creationId xmlns:a16="http://schemas.microsoft.com/office/drawing/2014/main" xmlns="" id="{FA127B08-9EC5-3FDF-B7CC-DF3587255E18}"/>
              </a:ext>
            </a:extLst>
          </p:cNvPr>
          <p:cNvSpPr/>
          <p:nvPr/>
        </p:nvSpPr>
        <p:spPr>
          <a:xfrm>
            <a:off x="925160" y="4144752"/>
            <a:ext cx="4788322" cy="2713249"/>
          </a:xfrm>
          <a:custGeom>
            <a:avLst/>
            <a:gdLst>
              <a:gd name="connsiteX0" fmla="*/ 2394161 w 4788322"/>
              <a:gd name="connsiteY0" fmla="*/ 0 h 2713249"/>
              <a:gd name="connsiteX1" fmla="*/ 4788322 w 4788322"/>
              <a:gd name="connsiteY1" fmla="*/ 2394161 h 2713249"/>
              <a:gd name="connsiteX2" fmla="*/ 4775962 w 4788322"/>
              <a:gd name="connsiteY2" fmla="*/ 2638950 h 2713249"/>
              <a:gd name="connsiteX3" fmla="*/ 4764622 w 4788322"/>
              <a:gd name="connsiteY3" fmla="*/ 2713249 h 2713249"/>
              <a:gd name="connsiteX4" fmla="*/ 23700 w 4788322"/>
              <a:gd name="connsiteY4" fmla="*/ 2713249 h 2713249"/>
              <a:gd name="connsiteX5" fmla="*/ 12361 w 4788322"/>
              <a:gd name="connsiteY5" fmla="*/ 2638950 h 2713249"/>
              <a:gd name="connsiteX6" fmla="*/ 0 w 4788322"/>
              <a:gd name="connsiteY6" fmla="*/ 2394161 h 2713249"/>
              <a:gd name="connsiteX7" fmla="*/ 2394161 w 4788322"/>
              <a:gd name="connsiteY7" fmla="*/ 0 h 271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8322" h="2713249">
                <a:moveTo>
                  <a:pt x="2394161" y="0"/>
                </a:moveTo>
                <a:cubicBezTo>
                  <a:pt x="3716420" y="0"/>
                  <a:pt x="4788322" y="1071902"/>
                  <a:pt x="4788322" y="2394161"/>
                </a:cubicBezTo>
                <a:cubicBezTo>
                  <a:pt x="4788322" y="2476803"/>
                  <a:pt x="4784135" y="2558466"/>
                  <a:pt x="4775962" y="2638950"/>
                </a:cubicBezTo>
                <a:lnTo>
                  <a:pt x="4764622" y="2713249"/>
                </a:lnTo>
                <a:lnTo>
                  <a:pt x="23700" y="2713249"/>
                </a:lnTo>
                <a:lnTo>
                  <a:pt x="12361" y="2638950"/>
                </a:lnTo>
                <a:cubicBezTo>
                  <a:pt x="4187" y="2558466"/>
                  <a:pt x="0" y="2476803"/>
                  <a:pt x="0" y="2394161"/>
                </a:cubicBezTo>
                <a:cubicBezTo>
                  <a:pt x="0" y="1071902"/>
                  <a:pt x="1071902" y="0"/>
                  <a:pt x="2394161" y="0"/>
                </a:cubicBezTo>
                <a:close/>
              </a:path>
            </a:pathLst>
          </a:cu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1"/>
              </a:solidFill>
            </a:endParaRPr>
          </a:p>
        </p:txBody>
      </p:sp>
      <p:sp>
        <p:nvSpPr>
          <p:cNvPr id="10" name="Title 1">
            <a:extLst>
              <a:ext uri="{FF2B5EF4-FFF2-40B4-BE49-F238E27FC236}">
                <a16:creationId xmlns:a16="http://schemas.microsoft.com/office/drawing/2014/main" xmlns="" id="{0651D38D-DD64-4914-C669-30AA47A5AF3A}"/>
              </a:ext>
            </a:extLst>
          </p:cNvPr>
          <p:cNvSpPr>
            <a:spLocks noGrp="1"/>
          </p:cNvSpPr>
          <p:nvPr>
            <p:ph type="title" hasCustomPrompt="1"/>
          </p:nvPr>
        </p:nvSpPr>
        <p:spPr>
          <a:xfrm>
            <a:off x="5413445" y="2043946"/>
            <a:ext cx="6034216" cy="1439604"/>
          </a:xfrm>
        </p:spPr>
        <p:txBody>
          <a:bodyPr lIns="0" tIns="0" rIns="0" bIns="0" anchor="b">
            <a:noAutofit/>
          </a:bodyPr>
          <a:lstStyle>
            <a:lvl1pPr>
              <a:defRPr sz="3600" cap="all" baseline="0"/>
            </a:lvl1pPr>
          </a:lstStyle>
          <a:p>
            <a:r>
              <a:rPr lang="en-US" dirty="0"/>
              <a:t>CLICK TO EDIT MASTER TITLE STYLE</a:t>
            </a:r>
          </a:p>
        </p:txBody>
      </p:sp>
      <p:sp>
        <p:nvSpPr>
          <p:cNvPr id="12" name="Subtitle 2">
            <a:extLst>
              <a:ext uri="{FF2B5EF4-FFF2-40B4-BE49-F238E27FC236}">
                <a16:creationId xmlns:a16="http://schemas.microsoft.com/office/drawing/2014/main" xmlns="" id="{5A8DA7F4-A65E-7F16-9966-719CC1CE28D2}"/>
              </a:ext>
            </a:extLst>
          </p:cNvPr>
          <p:cNvSpPr>
            <a:spLocks noGrp="1"/>
          </p:cNvSpPr>
          <p:nvPr>
            <p:ph type="subTitle" idx="1" hasCustomPrompt="1"/>
          </p:nvPr>
        </p:nvSpPr>
        <p:spPr>
          <a:xfrm>
            <a:off x="5413445" y="3469262"/>
            <a:ext cx="6034216" cy="1085641"/>
          </a:xfrm>
        </p:spPr>
        <p:txBody>
          <a:bodyPr lIns="0" tIns="0" rIns="0" bIns="0">
            <a:noAutofit/>
          </a:bodyPr>
          <a:lstStyle>
            <a:lvl1pPr marL="0" indent="0" algn="l">
              <a:buNone/>
              <a:defRPr sz="2000" cap="all" spc="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Footer Placeholder 1">
            <a:extLst>
              <a:ext uri="{FF2B5EF4-FFF2-40B4-BE49-F238E27FC236}">
                <a16:creationId xmlns:a16="http://schemas.microsoft.com/office/drawing/2014/main" xmlns="" id="{E21B6B04-886C-2862-3BD4-97071FCAD7CA}"/>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xmlns="" id="{AE0F1657-AAC1-699F-C320-E5260E380642}"/>
              </a:ext>
            </a:extLst>
          </p:cNvPr>
          <p:cNvSpPr>
            <a:spLocks noGrp="1"/>
          </p:cNvSpPr>
          <p:nvPr>
            <p:ph type="sldNum" sz="quarter" idx="11"/>
          </p:nvPr>
        </p:nvSpPr>
        <p:spPr/>
        <p:txBody>
          <a:bodyPr/>
          <a:lstStyle/>
          <a:p>
            <a:pPr marL="38100">
              <a:lnSpc>
                <a:spcPct val="100000"/>
              </a:lnSpc>
              <a:spcBef>
                <a:spcPts val="35"/>
              </a:spcBef>
            </a:pPr>
            <a:fld id="{81D60167-4931-47E6-BA6A-407CBD079E47}" type="slidenum">
              <a:rPr lang="en-US" spc="5" smtClean="0"/>
              <a:t>‹#›</a:t>
            </a:fld>
            <a:endParaRPr lang="en-US" spc="5" dirty="0"/>
          </a:p>
        </p:txBody>
      </p:sp>
      <p:pic>
        <p:nvPicPr>
          <p:cNvPr id="9" name="Picture 8" descr="A close up of a sign&#10;&#10;Description automatically generated">
            <a:extLst>
              <a:ext uri="{FF2B5EF4-FFF2-40B4-BE49-F238E27FC236}">
                <a16:creationId xmlns:a16="http://schemas.microsoft.com/office/drawing/2014/main" xmlns="" id="{8792034B-E59F-5D4D-F16E-4E59943B1C73}"/>
              </a:ext>
            </a:extLst>
          </p:cNvPr>
          <p:cNvPicPr>
            <a:picLocks noChangeAspect="1"/>
          </p:cNvPicPr>
          <p:nvPr/>
        </p:nvPicPr>
        <p:blipFill>
          <a:blip r:embed="rId4"/>
          <a:stretch>
            <a:fillRect/>
          </a:stretch>
        </p:blipFill>
        <p:spPr>
          <a:xfrm>
            <a:off x="10569892" y="5741104"/>
            <a:ext cx="1085641" cy="1085641"/>
          </a:xfrm>
          <a:prstGeom prst="rect">
            <a:avLst/>
          </a:prstGeom>
        </p:spPr>
      </p:pic>
    </p:spTree>
    <p:extLst>
      <p:ext uri="{BB962C8B-B14F-4D97-AF65-F5344CB8AC3E}">
        <p14:creationId xmlns:p14="http://schemas.microsoft.com/office/powerpoint/2010/main" val="1252389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6250F21D-F2DD-7321-0EAB-DA9F671A2586}"/>
              </a:ext>
            </a:extLst>
          </p:cNvPr>
          <p:cNvSpPr>
            <a:spLocks noGrp="1"/>
          </p:cNvSpPr>
          <p:nvPr>
            <p:ph type="title" hasCustomPrompt="1"/>
          </p:nvPr>
        </p:nvSpPr>
        <p:spPr>
          <a:xfrm>
            <a:off x="850168" y="876301"/>
            <a:ext cx="10122632" cy="652054"/>
          </a:xfrm>
        </p:spPr>
        <p:txBody>
          <a:bodyPr anchor="ctr">
            <a:noAutofit/>
          </a:bodyPr>
          <a:lstStyle>
            <a:lvl1pPr algn="ctr">
              <a:defRPr sz="3600" baseline="0">
                <a:solidFill>
                  <a:srgbClr val="3A4A75"/>
                </a:solidFill>
                <a:latin typeface="Trebuchet MS" panose="020B0603020202020204" pitchFamily="34" charset="0"/>
              </a:defRPr>
            </a:lvl1pPr>
          </a:lstStyle>
          <a:p>
            <a:r>
              <a:rPr lang="en-US" dirty="0"/>
              <a:t>CLICK TO EDIT MASTER TITLE</a:t>
            </a:r>
          </a:p>
        </p:txBody>
      </p:sp>
      <p:sp>
        <p:nvSpPr>
          <p:cNvPr id="4" name="Content Placeholder 3">
            <a:extLst>
              <a:ext uri="{FF2B5EF4-FFF2-40B4-BE49-F238E27FC236}">
                <a16:creationId xmlns:a16="http://schemas.microsoft.com/office/drawing/2014/main" xmlns="" id="{F75F077D-E901-4AA9-B062-1C37FF407BFD}"/>
              </a:ext>
            </a:extLst>
          </p:cNvPr>
          <p:cNvSpPr>
            <a:spLocks noGrp="1"/>
          </p:cNvSpPr>
          <p:nvPr>
            <p:ph sz="half" idx="2"/>
          </p:nvPr>
        </p:nvSpPr>
        <p:spPr>
          <a:xfrm>
            <a:off x="850168" y="1667742"/>
            <a:ext cx="10126362" cy="4351338"/>
          </a:xfrm>
        </p:spPr>
        <p:txBody>
          <a:bodyPr lIns="0" tIns="0" rIns="0" bIns="0">
            <a:noAutofit/>
          </a:bodyPr>
          <a:lstStyle>
            <a:lvl1pPr>
              <a:defRPr>
                <a:latin typeface="Trebuchet MS" panose="020B0603020202020204" pitchFamily="34" charset="0"/>
              </a:defRPr>
            </a:lvl1pPr>
            <a:lvl2pPr marL="800100" indent="-342900">
              <a:buClr>
                <a:srgbClr val="3A4A75"/>
              </a:buClr>
              <a:buFont typeface="Arial" panose="020B0604020202020204" pitchFamily="34" charset="0"/>
              <a:buChar char="•"/>
              <a:defRPr sz="2400">
                <a:latin typeface="Trebuchet MS" panose="020B0603020202020204" pitchFamily="34" charset="0"/>
              </a:defRPr>
            </a:lvl2pPr>
            <a:lvl3pPr marL="1257300" indent="-342900">
              <a:buClr>
                <a:srgbClr val="3A4A75"/>
              </a:buClr>
              <a:buFont typeface="Courier New" panose="02070309020205020404" pitchFamily="49" charset="0"/>
              <a:buChar char="o"/>
              <a:defRPr sz="2400">
                <a:latin typeface="Trebuchet MS" panose="020B0603020202020204" pitchFamily="34" charset="0"/>
              </a:defRPr>
            </a:lvl3pPr>
            <a:lvl4pPr marL="1657350" indent="-285750">
              <a:buClr>
                <a:srgbClr val="3A4A75"/>
              </a:buClr>
              <a:buFont typeface="Wingdings" panose="05000000000000000000" pitchFamily="2" charset="2"/>
              <a:buChar char="§"/>
              <a:defRPr sz="2400">
                <a:latin typeface="Trebuchet MS" panose="020B0603020202020204" pitchFamily="34" charset="0"/>
              </a:defRPr>
            </a:lvl4pPr>
            <a:lvl5pPr marL="2114550" indent="-285750">
              <a:buClr>
                <a:srgbClr val="3A4A75"/>
              </a:buClr>
              <a:buFont typeface="Wingdings" panose="05000000000000000000" pitchFamily="2" charset="2"/>
              <a:buChar char="v"/>
              <a:defRPr sz="2400">
                <a:latin typeface="Trebuchet MS" panose="020B06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xmlns="" id="{68EECBEC-47C0-1CBF-96E7-318D53898471}"/>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xmlns="" id="{335D78F7-5CBD-4D51-970A-4C050848D62B}"/>
              </a:ext>
            </a:extLst>
          </p:cNvPr>
          <p:cNvSpPr>
            <a:spLocks noGrp="1"/>
          </p:cNvSpPr>
          <p:nvPr>
            <p:ph type="sldNum" sz="quarter" idx="11"/>
          </p:nvPr>
        </p:nvSpPr>
        <p:spPr/>
        <p:txBody>
          <a:bodyPr/>
          <a:lstStyle/>
          <a:p>
            <a:pPr marL="38100">
              <a:lnSpc>
                <a:spcPct val="100000"/>
              </a:lnSpc>
              <a:spcBef>
                <a:spcPts val="35"/>
              </a:spcBef>
            </a:pPr>
            <a:fld id="{81D60167-4931-47E6-BA6A-407CBD079E47}" type="slidenum">
              <a:rPr lang="en-US" spc="5" smtClean="0"/>
              <a:t>‹#›</a:t>
            </a:fld>
            <a:endParaRPr lang="en-US" spc="5" dirty="0"/>
          </a:p>
        </p:txBody>
      </p:sp>
      <p:sp>
        <p:nvSpPr>
          <p:cNvPr id="6" name="Oval 5">
            <a:extLst>
              <a:ext uri="{FF2B5EF4-FFF2-40B4-BE49-F238E27FC236}">
                <a16:creationId xmlns:a16="http://schemas.microsoft.com/office/drawing/2014/main" xmlns="" id="{CDEA9BBD-E73A-119A-CE35-8470EED8A621}"/>
              </a:ext>
            </a:extLst>
          </p:cNvPr>
          <p:cNvSpPr/>
          <p:nvPr/>
        </p:nvSpPr>
        <p:spPr>
          <a:xfrm>
            <a:off x="116945" y="4939084"/>
            <a:ext cx="361950" cy="3619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7" name="Oval 6">
            <a:extLst>
              <a:ext uri="{FF2B5EF4-FFF2-40B4-BE49-F238E27FC236}">
                <a16:creationId xmlns:a16="http://schemas.microsoft.com/office/drawing/2014/main" xmlns="" id="{D0272737-B9ED-25DE-8216-25A3BE9B4F9F}"/>
              </a:ext>
            </a:extLst>
          </p:cNvPr>
          <p:cNvSpPr/>
          <p:nvPr/>
        </p:nvSpPr>
        <p:spPr>
          <a:xfrm>
            <a:off x="478895" y="5525911"/>
            <a:ext cx="654227" cy="6542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0" name="Oval 9">
            <a:extLst>
              <a:ext uri="{FF2B5EF4-FFF2-40B4-BE49-F238E27FC236}">
                <a16:creationId xmlns:a16="http://schemas.microsoft.com/office/drawing/2014/main" xmlns="" id="{7855F950-1DAA-AA1F-2278-EB860E953CD8}"/>
              </a:ext>
            </a:extLst>
          </p:cNvPr>
          <p:cNvSpPr/>
          <p:nvPr/>
        </p:nvSpPr>
        <p:spPr>
          <a:xfrm>
            <a:off x="157561" y="5890230"/>
            <a:ext cx="799870" cy="818484"/>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pic>
        <p:nvPicPr>
          <p:cNvPr id="11" name="Picture 10" descr="A close up of a sign&#10;&#10;Description automatically generated">
            <a:extLst>
              <a:ext uri="{FF2B5EF4-FFF2-40B4-BE49-F238E27FC236}">
                <a16:creationId xmlns:a16="http://schemas.microsoft.com/office/drawing/2014/main" xmlns="" id="{BC03FFC8-BC45-593F-FABC-0E153AFF6CFF}"/>
              </a:ext>
            </a:extLst>
          </p:cNvPr>
          <p:cNvPicPr>
            <a:picLocks noChangeAspect="1"/>
          </p:cNvPicPr>
          <p:nvPr/>
        </p:nvPicPr>
        <p:blipFill>
          <a:blip r:embed="rId2"/>
          <a:stretch>
            <a:fillRect/>
          </a:stretch>
        </p:blipFill>
        <p:spPr>
          <a:xfrm>
            <a:off x="10569892" y="5741104"/>
            <a:ext cx="1085641" cy="1085641"/>
          </a:xfrm>
          <a:prstGeom prst="rect">
            <a:avLst/>
          </a:prstGeom>
        </p:spPr>
      </p:pic>
    </p:spTree>
    <p:extLst>
      <p:ext uri="{BB962C8B-B14F-4D97-AF65-F5344CB8AC3E}">
        <p14:creationId xmlns:p14="http://schemas.microsoft.com/office/powerpoint/2010/main" val="249215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Content Dark">
    <p:bg>
      <p:bgPr>
        <a:solidFill>
          <a:schemeClr val="bg2">
            <a:lumMod val="75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6250F21D-F2DD-7321-0EAB-DA9F671A2586}"/>
              </a:ext>
            </a:extLst>
          </p:cNvPr>
          <p:cNvSpPr>
            <a:spLocks noGrp="1"/>
          </p:cNvSpPr>
          <p:nvPr>
            <p:ph type="title" hasCustomPrompt="1"/>
          </p:nvPr>
        </p:nvSpPr>
        <p:spPr>
          <a:xfrm>
            <a:off x="850168" y="876301"/>
            <a:ext cx="10122632" cy="652054"/>
          </a:xfrm>
        </p:spPr>
        <p:txBody>
          <a:bodyPr anchor="ctr">
            <a:noAutofit/>
          </a:bodyPr>
          <a:lstStyle>
            <a:lvl1pPr algn="ctr">
              <a:defRPr sz="3600" baseline="0">
                <a:latin typeface="Trebuchet MS" panose="020B0603020202020204" pitchFamily="34" charset="0"/>
              </a:defRPr>
            </a:lvl1pPr>
          </a:lstStyle>
          <a:p>
            <a:r>
              <a:rPr lang="en-US" dirty="0"/>
              <a:t>CLICK TO EDIT MASTER TITLE</a:t>
            </a:r>
          </a:p>
        </p:txBody>
      </p:sp>
      <p:sp>
        <p:nvSpPr>
          <p:cNvPr id="4" name="Content Placeholder 3">
            <a:extLst>
              <a:ext uri="{FF2B5EF4-FFF2-40B4-BE49-F238E27FC236}">
                <a16:creationId xmlns:a16="http://schemas.microsoft.com/office/drawing/2014/main" xmlns="" id="{F75F077D-E901-4AA9-B062-1C37FF407BFD}"/>
              </a:ext>
            </a:extLst>
          </p:cNvPr>
          <p:cNvSpPr>
            <a:spLocks noGrp="1"/>
          </p:cNvSpPr>
          <p:nvPr>
            <p:ph sz="half" idx="2"/>
          </p:nvPr>
        </p:nvSpPr>
        <p:spPr>
          <a:xfrm>
            <a:off x="850168" y="1828800"/>
            <a:ext cx="10126362" cy="4351338"/>
          </a:xfrm>
        </p:spPr>
        <p:txBody>
          <a:bodyPr lIns="0" tIns="0" rIns="0" bIns="0">
            <a:noAutofit/>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xmlns="" id="{68EECBEC-47C0-1CBF-96E7-318D53898471}"/>
              </a:ext>
            </a:extLst>
          </p:cNvPr>
          <p:cNvSpPr>
            <a:spLocks noGrp="1"/>
          </p:cNvSpPr>
          <p:nvPr>
            <p:ph type="ftr" sz="quarter" idx="10"/>
          </p:nvPr>
        </p:nvSpPr>
        <p:spPr>
          <a:solidFill>
            <a:schemeClr val="bg2">
              <a:lumMod val="60000"/>
              <a:lumOff val="40000"/>
            </a:schemeClr>
          </a:solidFill>
        </p:spPr>
        <p:txBody>
          <a:bodyPr/>
          <a:lstStyle/>
          <a:p>
            <a:endParaRPr lang="en-US"/>
          </a:p>
        </p:txBody>
      </p:sp>
      <p:sp>
        <p:nvSpPr>
          <p:cNvPr id="3" name="Slide Number Placeholder 2">
            <a:extLst>
              <a:ext uri="{FF2B5EF4-FFF2-40B4-BE49-F238E27FC236}">
                <a16:creationId xmlns:a16="http://schemas.microsoft.com/office/drawing/2014/main" xmlns="" id="{335D78F7-5CBD-4D51-970A-4C050848D62B}"/>
              </a:ext>
            </a:extLst>
          </p:cNvPr>
          <p:cNvSpPr>
            <a:spLocks noGrp="1"/>
          </p:cNvSpPr>
          <p:nvPr>
            <p:ph type="sldNum" sz="quarter" idx="11"/>
          </p:nvPr>
        </p:nvSpPr>
        <p:spPr>
          <a:solidFill>
            <a:schemeClr val="bg2">
              <a:lumMod val="60000"/>
              <a:lumOff val="40000"/>
            </a:schemeClr>
          </a:solidFill>
        </p:spPr>
        <p:txBody>
          <a:bodyPr/>
          <a:lstStyle/>
          <a:p>
            <a:pPr marL="38100">
              <a:lnSpc>
                <a:spcPct val="100000"/>
              </a:lnSpc>
              <a:spcBef>
                <a:spcPts val="35"/>
              </a:spcBef>
            </a:pPr>
            <a:fld id="{81D60167-4931-47E6-BA6A-407CBD079E47}" type="slidenum">
              <a:rPr lang="en-US" spc="5" smtClean="0"/>
              <a:t>‹#›</a:t>
            </a:fld>
            <a:endParaRPr lang="en-US" spc="5" dirty="0"/>
          </a:p>
        </p:txBody>
      </p:sp>
      <p:sp>
        <p:nvSpPr>
          <p:cNvPr id="6" name="Oval 5">
            <a:extLst>
              <a:ext uri="{FF2B5EF4-FFF2-40B4-BE49-F238E27FC236}">
                <a16:creationId xmlns:a16="http://schemas.microsoft.com/office/drawing/2014/main" xmlns="" id="{CDEA9BBD-E73A-119A-CE35-8470EED8A621}"/>
              </a:ext>
            </a:extLst>
          </p:cNvPr>
          <p:cNvSpPr/>
          <p:nvPr/>
        </p:nvSpPr>
        <p:spPr>
          <a:xfrm>
            <a:off x="116945" y="4939084"/>
            <a:ext cx="361950" cy="3619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7" name="Oval 6">
            <a:extLst>
              <a:ext uri="{FF2B5EF4-FFF2-40B4-BE49-F238E27FC236}">
                <a16:creationId xmlns:a16="http://schemas.microsoft.com/office/drawing/2014/main" xmlns="" id="{D0272737-B9ED-25DE-8216-25A3BE9B4F9F}"/>
              </a:ext>
            </a:extLst>
          </p:cNvPr>
          <p:cNvSpPr/>
          <p:nvPr/>
        </p:nvSpPr>
        <p:spPr>
          <a:xfrm>
            <a:off x="478895" y="5525911"/>
            <a:ext cx="654227" cy="6542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0" name="Oval 9">
            <a:extLst>
              <a:ext uri="{FF2B5EF4-FFF2-40B4-BE49-F238E27FC236}">
                <a16:creationId xmlns:a16="http://schemas.microsoft.com/office/drawing/2014/main" xmlns="" id="{7855F950-1DAA-AA1F-2278-EB860E953CD8}"/>
              </a:ext>
            </a:extLst>
          </p:cNvPr>
          <p:cNvSpPr/>
          <p:nvPr/>
        </p:nvSpPr>
        <p:spPr>
          <a:xfrm>
            <a:off x="157561" y="5890230"/>
            <a:ext cx="799870" cy="818484"/>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pic>
        <p:nvPicPr>
          <p:cNvPr id="9" name="Picture 8" descr="A close up of a sign&#10;&#10;Description automatically generated">
            <a:extLst>
              <a:ext uri="{FF2B5EF4-FFF2-40B4-BE49-F238E27FC236}">
                <a16:creationId xmlns:a16="http://schemas.microsoft.com/office/drawing/2014/main" xmlns="" id="{CD076536-B830-B186-1B63-43184F15F3DB}"/>
              </a:ext>
            </a:extLst>
          </p:cNvPr>
          <p:cNvPicPr>
            <a:picLocks noChangeAspect="1"/>
          </p:cNvPicPr>
          <p:nvPr/>
        </p:nvPicPr>
        <p:blipFill>
          <a:blip r:embed="rId2"/>
          <a:stretch>
            <a:fillRect/>
          </a:stretch>
        </p:blipFill>
        <p:spPr>
          <a:xfrm>
            <a:off x="10569892" y="5741104"/>
            <a:ext cx="1085641" cy="1085641"/>
          </a:xfrm>
          <a:prstGeom prst="rect">
            <a:avLst/>
          </a:prstGeom>
        </p:spPr>
      </p:pic>
    </p:spTree>
    <p:extLst>
      <p:ext uri="{BB962C8B-B14F-4D97-AF65-F5344CB8AC3E}">
        <p14:creationId xmlns:p14="http://schemas.microsoft.com/office/powerpoint/2010/main" val="25928493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Content Ligh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6250F21D-F2DD-7321-0EAB-DA9F671A2586}"/>
              </a:ext>
            </a:extLst>
          </p:cNvPr>
          <p:cNvSpPr>
            <a:spLocks noGrp="1"/>
          </p:cNvSpPr>
          <p:nvPr>
            <p:ph type="title" hasCustomPrompt="1"/>
          </p:nvPr>
        </p:nvSpPr>
        <p:spPr>
          <a:xfrm>
            <a:off x="850168" y="876301"/>
            <a:ext cx="10122632" cy="652054"/>
          </a:xfrm>
        </p:spPr>
        <p:txBody>
          <a:bodyPr anchor="ctr">
            <a:noAutofit/>
          </a:bodyPr>
          <a:lstStyle>
            <a:lvl1pPr algn="ctr">
              <a:defRPr sz="3600" baseline="0"/>
            </a:lvl1pPr>
          </a:lstStyle>
          <a:p>
            <a:r>
              <a:rPr lang="en-US" dirty="0"/>
              <a:t>CLICK TO EDIT MASTER TITLE</a:t>
            </a:r>
          </a:p>
        </p:txBody>
      </p:sp>
      <p:sp>
        <p:nvSpPr>
          <p:cNvPr id="4" name="Content Placeholder 3">
            <a:extLst>
              <a:ext uri="{FF2B5EF4-FFF2-40B4-BE49-F238E27FC236}">
                <a16:creationId xmlns:a16="http://schemas.microsoft.com/office/drawing/2014/main" xmlns="" id="{F75F077D-E901-4AA9-B062-1C37FF407BFD}"/>
              </a:ext>
            </a:extLst>
          </p:cNvPr>
          <p:cNvSpPr>
            <a:spLocks noGrp="1"/>
          </p:cNvSpPr>
          <p:nvPr>
            <p:ph sz="half" idx="2"/>
          </p:nvPr>
        </p:nvSpPr>
        <p:spPr>
          <a:xfrm>
            <a:off x="850168" y="1758070"/>
            <a:ext cx="10126362" cy="4351338"/>
          </a:xfrm>
        </p:spPr>
        <p:txBody>
          <a:bodyPr lIns="0" tIns="0" rIns="0" bIns="0">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xmlns="" id="{68EECBEC-47C0-1CBF-96E7-318D53898471}"/>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xmlns="" id="{335D78F7-5CBD-4D51-970A-4C050848D62B}"/>
              </a:ext>
            </a:extLst>
          </p:cNvPr>
          <p:cNvSpPr>
            <a:spLocks noGrp="1"/>
          </p:cNvSpPr>
          <p:nvPr>
            <p:ph type="sldNum" sz="quarter" idx="11"/>
          </p:nvPr>
        </p:nvSpPr>
        <p:spPr/>
        <p:txBody>
          <a:bodyPr/>
          <a:lstStyle/>
          <a:p>
            <a:pPr marL="38100">
              <a:lnSpc>
                <a:spcPct val="100000"/>
              </a:lnSpc>
              <a:spcBef>
                <a:spcPts val="35"/>
              </a:spcBef>
            </a:pPr>
            <a:fld id="{81D60167-4931-47E6-BA6A-407CBD079E47}" type="slidenum">
              <a:rPr lang="en-US" spc="5" smtClean="0"/>
              <a:t>‹#›</a:t>
            </a:fld>
            <a:endParaRPr lang="en-US" spc="5" dirty="0"/>
          </a:p>
        </p:txBody>
      </p:sp>
      <p:sp>
        <p:nvSpPr>
          <p:cNvPr id="10" name="Oval 9">
            <a:extLst>
              <a:ext uri="{FF2B5EF4-FFF2-40B4-BE49-F238E27FC236}">
                <a16:creationId xmlns:a16="http://schemas.microsoft.com/office/drawing/2014/main" xmlns="" id="{5FDAFFCB-DE03-A7AB-ED86-39DB72EB8CB8}"/>
              </a:ext>
            </a:extLst>
          </p:cNvPr>
          <p:cNvSpPr/>
          <p:nvPr/>
        </p:nvSpPr>
        <p:spPr>
          <a:xfrm>
            <a:off x="10385897" y="1443145"/>
            <a:ext cx="471170" cy="4711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1" name="Oval 10">
            <a:extLst>
              <a:ext uri="{FF2B5EF4-FFF2-40B4-BE49-F238E27FC236}">
                <a16:creationId xmlns:a16="http://schemas.microsoft.com/office/drawing/2014/main" xmlns="" id="{B1DD8A1C-07FB-9E97-D125-11B5C5F6C55F}"/>
              </a:ext>
            </a:extLst>
          </p:cNvPr>
          <p:cNvSpPr/>
          <p:nvPr/>
        </p:nvSpPr>
        <p:spPr>
          <a:xfrm>
            <a:off x="8910011" y="328773"/>
            <a:ext cx="317813" cy="3178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2" name="Oval 11">
            <a:extLst>
              <a:ext uri="{FF2B5EF4-FFF2-40B4-BE49-F238E27FC236}">
                <a16:creationId xmlns:a16="http://schemas.microsoft.com/office/drawing/2014/main" xmlns="" id="{C7052A14-53B6-F78B-E21F-81BED484EA8B}"/>
              </a:ext>
            </a:extLst>
          </p:cNvPr>
          <p:cNvSpPr/>
          <p:nvPr/>
        </p:nvSpPr>
        <p:spPr>
          <a:xfrm flipH="1">
            <a:off x="8634932" y="623939"/>
            <a:ext cx="170406" cy="170406"/>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3" name="Oval 12">
            <a:extLst>
              <a:ext uri="{FF2B5EF4-FFF2-40B4-BE49-F238E27FC236}">
                <a16:creationId xmlns:a16="http://schemas.microsoft.com/office/drawing/2014/main" xmlns="" id="{99A5685D-5228-C8FF-6994-3D46519685BA}"/>
              </a:ext>
            </a:extLst>
          </p:cNvPr>
          <p:cNvSpPr/>
          <p:nvPr/>
        </p:nvSpPr>
        <p:spPr>
          <a:xfrm>
            <a:off x="157561" y="5890230"/>
            <a:ext cx="799870" cy="818484"/>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4" name="Oval 13">
            <a:extLst>
              <a:ext uri="{FF2B5EF4-FFF2-40B4-BE49-F238E27FC236}">
                <a16:creationId xmlns:a16="http://schemas.microsoft.com/office/drawing/2014/main" xmlns="" id="{3D5EF84B-B23E-3273-9CDA-8C9C89CC5A2F}"/>
              </a:ext>
            </a:extLst>
          </p:cNvPr>
          <p:cNvSpPr/>
          <p:nvPr/>
        </p:nvSpPr>
        <p:spPr>
          <a:xfrm>
            <a:off x="9951859" y="-967800"/>
            <a:ext cx="2384384" cy="2563345"/>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pic>
        <p:nvPicPr>
          <p:cNvPr id="15" name="Picture 14" descr="A close up of a sign&#10;&#10;Description automatically generated">
            <a:extLst>
              <a:ext uri="{FF2B5EF4-FFF2-40B4-BE49-F238E27FC236}">
                <a16:creationId xmlns:a16="http://schemas.microsoft.com/office/drawing/2014/main" xmlns="" id="{932AB967-0571-8453-855D-1F9AD1678AC9}"/>
              </a:ext>
            </a:extLst>
          </p:cNvPr>
          <p:cNvPicPr>
            <a:picLocks noChangeAspect="1"/>
          </p:cNvPicPr>
          <p:nvPr/>
        </p:nvPicPr>
        <p:blipFill>
          <a:blip r:embed="rId2"/>
          <a:stretch>
            <a:fillRect/>
          </a:stretch>
        </p:blipFill>
        <p:spPr>
          <a:xfrm>
            <a:off x="10569892" y="5741104"/>
            <a:ext cx="1085641" cy="1085641"/>
          </a:xfrm>
          <a:prstGeom prst="rect">
            <a:avLst/>
          </a:prstGeom>
        </p:spPr>
      </p:pic>
    </p:spTree>
    <p:extLst>
      <p:ext uri="{BB962C8B-B14F-4D97-AF65-F5344CB8AC3E}">
        <p14:creationId xmlns:p14="http://schemas.microsoft.com/office/powerpoint/2010/main" val="71473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Two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6250F21D-F2DD-7321-0EAB-DA9F671A2586}"/>
              </a:ext>
            </a:extLst>
          </p:cNvPr>
          <p:cNvSpPr>
            <a:spLocks noGrp="1"/>
          </p:cNvSpPr>
          <p:nvPr>
            <p:ph type="title" hasCustomPrompt="1"/>
          </p:nvPr>
        </p:nvSpPr>
        <p:spPr>
          <a:xfrm>
            <a:off x="850168" y="876301"/>
            <a:ext cx="10122632" cy="652054"/>
          </a:xfrm>
        </p:spPr>
        <p:txBody>
          <a:bodyPr anchor="ctr">
            <a:noAutofit/>
          </a:bodyPr>
          <a:lstStyle>
            <a:lvl1pPr algn="ctr">
              <a:defRPr sz="3600" baseline="0"/>
            </a:lvl1pPr>
          </a:lstStyle>
          <a:p>
            <a:r>
              <a:rPr lang="en-US" dirty="0"/>
              <a:t>CLICK TO EDIT MASTER TITLE</a:t>
            </a:r>
          </a:p>
        </p:txBody>
      </p:sp>
      <p:sp>
        <p:nvSpPr>
          <p:cNvPr id="2" name="Footer Placeholder 1">
            <a:extLst>
              <a:ext uri="{FF2B5EF4-FFF2-40B4-BE49-F238E27FC236}">
                <a16:creationId xmlns:a16="http://schemas.microsoft.com/office/drawing/2014/main" xmlns="" id="{68EECBEC-47C0-1CBF-96E7-318D53898471}"/>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xmlns="" id="{335D78F7-5CBD-4D51-970A-4C050848D62B}"/>
              </a:ext>
            </a:extLst>
          </p:cNvPr>
          <p:cNvSpPr>
            <a:spLocks noGrp="1"/>
          </p:cNvSpPr>
          <p:nvPr>
            <p:ph type="sldNum" sz="quarter" idx="11"/>
          </p:nvPr>
        </p:nvSpPr>
        <p:spPr/>
        <p:txBody>
          <a:bodyPr/>
          <a:lstStyle/>
          <a:p>
            <a:pPr marL="38100">
              <a:lnSpc>
                <a:spcPct val="100000"/>
              </a:lnSpc>
              <a:spcBef>
                <a:spcPts val="35"/>
              </a:spcBef>
            </a:pPr>
            <a:fld id="{81D60167-4931-47E6-BA6A-407CBD079E47}" type="slidenum">
              <a:rPr lang="en-US" spc="5" smtClean="0"/>
              <a:t>‹#›</a:t>
            </a:fld>
            <a:endParaRPr lang="en-US" spc="5" dirty="0"/>
          </a:p>
        </p:txBody>
      </p:sp>
      <p:sp>
        <p:nvSpPr>
          <p:cNvPr id="10" name="Oval 9">
            <a:extLst>
              <a:ext uri="{FF2B5EF4-FFF2-40B4-BE49-F238E27FC236}">
                <a16:creationId xmlns:a16="http://schemas.microsoft.com/office/drawing/2014/main" xmlns="" id="{5FDAFFCB-DE03-A7AB-ED86-39DB72EB8CB8}"/>
              </a:ext>
            </a:extLst>
          </p:cNvPr>
          <p:cNvSpPr/>
          <p:nvPr/>
        </p:nvSpPr>
        <p:spPr>
          <a:xfrm>
            <a:off x="10385897" y="1443145"/>
            <a:ext cx="471170" cy="4711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1" name="Oval 10">
            <a:extLst>
              <a:ext uri="{FF2B5EF4-FFF2-40B4-BE49-F238E27FC236}">
                <a16:creationId xmlns:a16="http://schemas.microsoft.com/office/drawing/2014/main" xmlns="" id="{B1DD8A1C-07FB-9E97-D125-11B5C5F6C55F}"/>
              </a:ext>
            </a:extLst>
          </p:cNvPr>
          <p:cNvSpPr/>
          <p:nvPr/>
        </p:nvSpPr>
        <p:spPr>
          <a:xfrm>
            <a:off x="8910011" y="328773"/>
            <a:ext cx="317813" cy="3178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2" name="Oval 11">
            <a:extLst>
              <a:ext uri="{FF2B5EF4-FFF2-40B4-BE49-F238E27FC236}">
                <a16:creationId xmlns:a16="http://schemas.microsoft.com/office/drawing/2014/main" xmlns="" id="{C7052A14-53B6-F78B-E21F-81BED484EA8B}"/>
              </a:ext>
            </a:extLst>
          </p:cNvPr>
          <p:cNvSpPr/>
          <p:nvPr/>
        </p:nvSpPr>
        <p:spPr>
          <a:xfrm flipH="1">
            <a:off x="8634932" y="623939"/>
            <a:ext cx="170406" cy="170406"/>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3" name="Oval 12">
            <a:extLst>
              <a:ext uri="{FF2B5EF4-FFF2-40B4-BE49-F238E27FC236}">
                <a16:creationId xmlns:a16="http://schemas.microsoft.com/office/drawing/2014/main" xmlns="" id="{99A5685D-5228-C8FF-6994-3D46519685BA}"/>
              </a:ext>
            </a:extLst>
          </p:cNvPr>
          <p:cNvSpPr/>
          <p:nvPr/>
        </p:nvSpPr>
        <p:spPr>
          <a:xfrm>
            <a:off x="157561" y="5890230"/>
            <a:ext cx="799870" cy="818484"/>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4" name="Oval 13">
            <a:extLst>
              <a:ext uri="{FF2B5EF4-FFF2-40B4-BE49-F238E27FC236}">
                <a16:creationId xmlns:a16="http://schemas.microsoft.com/office/drawing/2014/main" xmlns="" id="{3D5EF84B-B23E-3273-9CDA-8C9C89CC5A2F}"/>
              </a:ext>
            </a:extLst>
          </p:cNvPr>
          <p:cNvSpPr/>
          <p:nvPr/>
        </p:nvSpPr>
        <p:spPr>
          <a:xfrm>
            <a:off x="9951859" y="-967800"/>
            <a:ext cx="2384384" cy="2563345"/>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5" name="Text Placeholder 2">
            <a:extLst>
              <a:ext uri="{FF2B5EF4-FFF2-40B4-BE49-F238E27FC236}">
                <a16:creationId xmlns:a16="http://schemas.microsoft.com/office/drawing/2014/main" xmlns="" id="{933B855D-1786-DD40-0A51-19762710FD85}"/>
              </a:ext>
            </a:extLst>
          </p:cNvPr>
          <p:cNvSpPr>
            <a:spLocks noGrp="1"/>
          </p:cNvSpPr>
          <p:nvPr>
            <p:ph type="body" idx="1"/>
          </p:nvPr>
        </p:nvSpPr>
        <p:spPr>
          <a:xfrm>
            <a:off x="849880" y="1781357"/>
            <a:ext cx="5157787" cy="823912"/>
          </a:xfrm>
        </p:spPr>
        <p:txBody>
          <a:bodyPr lIns="0" tIns="0" rIns="0" bIns="0" anchor="b">
            <a:noAutofit/>
          </a:bodyPr>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4">
            <a:extLst>
              <a:ext uri="{FF2B5EF4-FFF2-40B4-BE49-F238E27FC236}">
                <a16:creationId xmlns:a16="http://schemas.microsoft.com/office/drawing/2014/main" xmlns="" id="{65B326CD-3FE0-9EB3-2740-76845383AE42}"/>
              </a:ext>
            </a:extLst>
          </p:cNvPr>
          <p:cNvSpPr>
            <a:spLocks noGrp="1"/>
          </p:cNvSpPr>
          <p:nvPr>
            <p:ph type="body" sz="quarter" idx="3"/>
          </p:nvPr>
        </p:nvSpPr>
        <p:spPr>
          <a:xfrm>
            <a:off x="6182292" y="1781357"/>
            <a:ext cx="5183188" cy="823912"/>
          </a:xfrm>
        </p:spPr>
        <p:txBody>
          <a:bodyPr lIns="0" tIns="0" rIns="0" bIns="0" anchor="b">
            <a:noAutofit/>
          </a:bodyPr>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xmlns="" id="{DD75794F-DE3A-2F2C-DBD7-68B686F9E8C6}"/>
              </a:ext>
            </a:extLst>
          </p:cNvPr>
          <p:cNvSpPr>
            <a:spLocks noGrp="1"/>
          </p:cNvSpPr>
          <p:nvPr>
            <p:ph sz="half" idx="2"/>
          </p:nvPr>
        </p:nvSpPr>
        <p:spPr>
          <a:xfrm>
            <a:off x="849880" y="2605269"/>
            <a:ext cx="5157787" cy="3684588"/>
          </a:xfrm>
        </p:spPr>
        <p:txBody>
          <a:bodyPr lIns="0" tIns="0" rIns="0" bIns="0">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a:extLst>
              <a:ext uri="{FF2B5EF4-FFF2-40B4-BE49-F238E27FC236}">
                <a16:creationId xmlns:a16="http://schemas.microsoft.com/office/drawing/2014/main" xmlns="" id="{6D2C9F05-4E47-C558-2237-7358645AFEFB}"/>
              </a:ext>
            </a:extLst>
          </p:cNvPr>
          <p:cNvSpPr>
            <a:spLocks noGrp="1"/>
          </p:cNvSpPr>
          <p:nvPr>
            <p:ph sz="quarter" idx="4"/>
          </p:nvPr>
        </p:nvSpPr>
        <p:spPr>
          <a:xfrm>
            <a:off x="6182292" y="2605269"/>
            <a:ext cx="5183188" cy="3684588"/>
          </a:xfrm>
        </p:spPr>
        <p:txBody>
          <a:bodyPr lIns="0" tIns="0" rIns="0" bIns="0">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6939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2F7D74-558F-4816-9367-4004FFA2B6A4}"/>
              </a:ext>
            </a:extLst>
          </p:cNvPr>
          <p:cNvSpPr>
            <a:spLocks noGrp="1"/>
          </p:cNvSpPr>
          <p:nvPr>
            <p:ph type="title" hasCustomPrompt="1"/>
          </p:nvPr>
        </p:nvSpPr>
        <p:spPr>
          <a:xfrm>
            <a:off x="846879" y="884902"/>
            <a:ext cx="4567228" cy="1877976"/>
          </a:xfrm>
        </p:spPr>
        <p:txBody>
          <a:bodyPr lIns="0" tIns="0" rIns="0" bIns="0">
            <a:noAutofit/>
          </a:bodyPr>
          <a:lstStyle>
            <a:lvl1pPr>
              <a:defRPr sz="3600" baseline="0"/>
            </a:lvl1pPr>
          </a:lstStyle>
          <a:p>
            <a:r>
              <a:rPr lang="en-US" dirty="0"/>
              <a:t>CLICK TO EDIT MASTER TITLE STYLE</a:t>
            </a:r>
          </a:p>
        </p:txBody>
      </p:sp>
      <p:sp>
        <p:nvSpPr>
          <p:cNvPr id="4" name="Content Placeholder 3">
            <a:extLst>
              <a:ext uri="{FF2B5EF4-FFF2-40B4-BE49-F238E27FC236}">
                <a16:creationId xmlns:a16="http://schemas.microsoft.com/office/drawing/2014/main" xmlns="" id="{F75F077D-E901-4AA9-B062-1C37FF407BFD}"/>
              </a:ext>
            </a:extLst>
          </p:cNvPr>
          <p:cNvSpPr>
            <a:spLocks noGrp="1"/>
          </p:cNvSpPr>
          <p:nvPr>
            <p:ph sz="half" idx="2"/>
          </p:nvPr>
        </p:nvSpPr>
        <p:spPr>
          <a:xfrm>
            <a:off x="5572125" y="409576"/>
            <a:ext cx="5789913" cy="6067424"/>
          </a:xfrm>
        </p:spPr>
        <p:txBody>
          <a:bodyPr lIns="0" tIns="0" rIns="0" bIns="0">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reeform 5" descr="Man looking up at skyscrapers">
            <a:extLst>
              <a:ext uri="{FF2B5EF4-FFF2-40B4-BE49-F238E27FC236}">
                <a16:creationId xmlns:a16="http://schemas.microsoft.com/office/drawing/2014/main" xmlns="" id="{7BCB4311-6C5C-4FCF-5824-E1C8254AC360}"/>
              </a:ext>
            </a:extLst>
          </p:cNvPr>
          <p:cNvSpPr/>
          <p:nvPr/>
        </p:nvSpPr>
        <p:spPr>
          <a:xfrm rot="2329651">
            <a:off x="-532604" y="2895950"/>
            <a:ext cx="5658498" cy="5088743"/>
          </a:xfrm>
          <a:custGeom>
            <a:avLst/>
            <a:gdLst>
              <a:gd name="connsiteX0" fmla="*/ 1041364 w 5658498"/>
              <a:gd name="connsiteY0" fmla="*/ 660618 h 5088743"/>
              <a:gd name="connsiteX1" fmla="*/ 2881574 w 5658498"/>
              <a:gd name="connsiteY1" fmla="*/ 0 h 5088743"/>
              <a:gd name="connsiteX2" fmla="*/ 5644500 w 5658498"/>
              <a:gd name="connsiteY2" fmla="*/ 2032703 h 5088743"/>
              <a:gd name="connsiteX3" fmla="*/ 5658498 w 5658498"/>
              <a:gd name="connsiteY3" fmla="*/ 2087143 h 5088743"/>
              <a:gd name="connsiteX4" fmla="*/ 1928931 w 5658498"/>
              <a:gd name="connsiteY4" fmla="*/ 5088743 h 5088743"/>
              <a:gd name="connsiteX5" fmla="*/ 0 w 5658498"/>
              <a:gd name="connsiteY5" fmla="*/ 2691993 h 5088743"/>
              <a:gd name="connsiteX6" fmla="*/ 7450 w 5658498"/>
              <a:gd name="connsiteY6" fmla="*/ 2560795 h 5088743"/>
              <a:gd name="connsiteX7" fmla="*/ 1041364 w 5658498"/>
              <a:gd name="connsiteY7" fmla="*/ 660618 h 50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8498" h="5088743">
                <a:moveTo>
                  <a:pt x="1041364" y="660618"/>
                </a:moveTo>
                <a:cubicBezTo>
                  <a:pt x="1541443" y="247916"/>
                  <a:pt x="2182557" y="0"/>
                  <a:pt x="2881574" y="0"/>
                </a:cubicBezTo>
                <a:cubicBezTo>
                  <a:pt x="4179749" y="0"/>
                  <a:pt x="5278215" y="855058"/>
                  <a:pt x="5644500" y="2032703"/>
                </a:cubicBezTo>
                <a:lnTo>
                  <a:pt x="5658498" y="2087143"/>
                </a:lnTo>
                <a:lnTo>
                  <a:pt x="1928931" y="5088743"/>
                </a:lnTo>
                <a:lnTo>
                  <a:pt x="0" y="2691993"/>
                </a:lnTo>
                <a:lnTo>
                  <a:pt x="7450" y="2560795"/>
                </a:lnTo>
                <a:cubicBezTo>
                  <a:pt x="94683" y="1797754"/>
                  <a:pt x="478776" y="1124908"/>
                  <a:pt x="1041364" y="660618"/>
                </a:cubicBezTo>
                <a:close/>
              </a:path>
            </a:pathLst>
          </a:custGeom>
          <a:blipFill dpi="0" rotWithShape="1">
            <a:blip r:embed="rId2" cstate="print">
              <a:extLst>
                <a:ext uri="{BEBA8EAE-BF5A-486C-A8C5-ECC9F3942E4B}">
                  <a14:imgProps xmlns:a14="http://schemas.microsoft.com/office/drawing/2010/main">
                    <a14:imgLayer r:embed="rId3">
                      <a14:imgEffect>
                        <a14:saturation sat="0"/>
                      </a14:imgEffect>
                      <a14:imgEffect>
                        <a14:brightnessContrast bright="8000" contrast="-25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Oval 4">
            <a:extLst>
              <a:ext uri="{FF2B5EF4-FFF2-40B4-BE49-F238E27FC236}">
                <a16:creationId xmlns:a16="http://schemas.microsoft.com/office/drawing/2014/main" xmlns="" id="{3B5704EA-7A65-5CC2-D428-F28396B06208}"/>
              </a:ext>
            </a:extLst>
          </p:cNvPr>
          <p:cNvSpPr/>
          <p:nvPr/>
        </p:nvSpPr>
        <p:spPr>
          <a:xfrm>
            <a:off x="356461" y="2238899"/>
            <a:ext cx="1411557" cy="1411557"/>
          </a:xfrm>
          <a:prstGeom prst="ellipse">
            <a:avLst/>
          </a:prstGeom>
          <a:solidFill>
            <a:schemeClr val="accent1">
              <a:alpha val="760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3" name="Footer Placeholder 2">
            <a:extLst>
              <a:ext uri="{FF2B5EF4-FFF2-40B4-BE49-F238E27FC236}">
                <a16:creationId xmlns:a16="http://schemas.microsoft.com/office/drawing/2014/main" xmlns="" id="{EF04B56E-067D-C824-6EEB-3CCE57E4B5BA}"/>
              </a:ext>
            </a:extLst>
          </p:cNvPr>
          <p:cNvSpPr>
            <a:spLocks noGrp="1"/>
          </p:cNvSpPr>
          <p:nvPr>
            <p:ph type="ftr" sz="quarter" idx="10"/>
          </p:nvPr>
        </p:nvSpPr>
        <p:spPr/>
        <p:txBody>
          <a:bodyPr/>
          <a:lstStyle/>
          <a:p>
            <a:endParaRPr lang="en-US"/>
          </a:p>
        </p:txBody>
      </p:sp>
      <p:sp>
        <p:nvSpPr>
          <p:cNvPr id="7" name="Slide Number Placeholder 6">
            <a:extLst>
              <a:ext uri="{FF2B5EF4-FFF2-40B4-BE49-F238E27FC236}">
                <a16:creationId xmlns:a16="http://schemas.microsoft.com/office/drawing/2014/main" xmlns="" id="{915DB247-3AE7-BCCA-E0CC-BC0FD69A7E6D}"/>
              </a:ext>
            </a:extLst>
          </p:cNvPr>
          <p:cNvSpPr>
            <a:spLocks noGrp="1"/>
          </p:cNvSpPr>
          <p:nvPr>
            <p:ph type="sldNum" sz="quarter" idx="11"/>
          </p:nvPr>
        </p:nvSpPr>
        <p:spPr/>
        <p:txBody>
          <a:bodyPr/>
          <a:lstStyle/>
          <a:p>
            <a:pPr marL="38100">
              <a:lnSpc>
                <a:spcPct val="100000"/>
              </a:lnSpc>
              <a:spcBef>
                <a:spcPts val="35"/>
              </a:spcBef>
            </a:pPr>
            <a:fld id="{81D60167-4931-47E6-BA6A-407CBD079E47}" type="slidenum">
              <a:rPr lang="en-US" spc="5" smtClean="0"/>
              <a:t>‹#›</a:t>
            </a:fld>
            <a:endParaRPr lang="en-US" spc="5" dirty="0"/>
          </a:p>
        </p:txBody>
      </p:sp>
    </p:spTree>
    <p:extLst>
      <p:ext uri="{BB962C8B-B14F-4D97-AF65-F5344CB8AC3E}">
        <p14:creationId xmlns:p14="http://schemas.microsoft.com/office/powerpoint/2010/main" val="115441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D688C66-2A77-64CD-38B5-90492185CACE}"/>
              </a:ext>
            </a:extLst>
          </p:cNvPr>
          <p:cNvSpPr/>
          <p:nvPr/>
        </p:nvSpPr>
        <p:spPr>
          <a:xfrm rot="5400000" flipH="1" flipV="1">
            <a:off x="8570975" y="3236976"/>
            <a:ext cx="6858000" cy="384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4">
            <a:extLst>
              <a:ext uri="{FF2B5EF4-FFF2-40B4-BE49-F238E27FC236}">
                <a16:creationId xmlns:a16="http://schemas.microsoft.com/office/drawing/2014/main" xmlns="" id="{89035839-CD36-5568-9808-CCDD9953C933}"/>
              </a:ext>
            </a:extLst>
          </p:cNvPr>
          <p:cNvSpPr>
            <a:spLocks noGrp="1"/>
          </p:cNvSpPr>
          <p:nvPr>
            <p:ph type="ftr" sz="quarter" idx="3"/>
          </p:nvPr>
        </p:nvSpPr>
        <p:spPr>
          <a:xfrm rot="16200000">
            <a:off x="8854442" y="2953511"/>
            <a:ext cx="6291068" cy="384048"/>
          </a:xfrm>
          <a:prstGeom prst="rect">
            <a:avLst/>
          </a:prstGeom>
          <a:noFill/>
        </p:spPr>
        <p:txBody>
          <a:bodyPr vert="horz" lIns="210312" tIns="45720" rIns="91440" bIns="45720" rtlCol="0" anchor="ctr"/>
          <a:lstStyle>
            <a:lvl1pPr algn="l">
              <a:defRPr sz="1200" b="1" cap="all" spc="300" baseline="0">
                <a:solidFill>
                  <a:schemeClr val="bg1"/>
                </a:solidFill>
                <a:latin typeface="+mj-lt"/>
              </a:defRPr>
            </a:lvl1pPr>
          </a:lstStyle>
          <a:p>
            <a:endParaRPr lang="en-US"/>
          </a:p>
        </p:txBody>
      </p:sp>
      <p:sp>
        <p:nvSpPr>
          <p:cNvPr id="2" name="Title Placeholder 1">
            <a:extLst>
              <a:ext uri="{FF2B5EF4-FFF2-40B4-BE49-F238E27FC236}">
                <a16:creationId xmlns:a16="http://schemas.microsoft.com/office/drawing/2014/main" xmlns="" id="{9198F9AA-2C87-421D-97C1-B4248DFDC2C2}"/>
              </a:ext>
            </a:extLst>
          </p:cNvPr>
          <p:cNvSpPr>
            <a:spLocks noGrp="1"/>
          </p:cNvSpPr>
          <p:nvPr>
            <p:ph type="title"/>
          </p:nvPr>
        </p:nvSpPr>
        <p:spPr>
          <a:xfrm>
            <a:off x="846438" y="409576"/>
            <a:ext cx="10972800" cy="1325563"/>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AE98FC63-C8D2-4CE6-A3F1-EE8ED24590C4}"/>
              </a:ext>
            </a:extLst>
          </p:cNvPr>
          <p:cNvSpPr>
            <a:spLocks noGrp="1"/>
          </p:cNvSpPr>
          <p:nvPr>
            <p:ph type="body" idx="1"/>
          </p:nvPr>
        </p:nvSpPr>
        <p:spPr>
          <a:xfrm>
            <a:off x="745644" y="1825625"/>
            <a:ext cx="11098307"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xmlns="" id="{533E5E79-C396-3919-759D-5AD893CE4260}"/>
              </a:ext>
            </a:extLst>
          </p:cNvPr>
          <p:cNvSpPr>
            <a:spLocks noGrp="1"/>
          </p:cNvSpPr>
          <p:nvPr>
            <p:ph type="sldNum" sz="quarter" idx="4"/>
          </p:nvPr>
        </p:nvSpPr>
        <p:spPr>
          <a:xfrm rot="16200000">
            <a:off x="11716512" y="6382510"/>
            <a:ext cx="566928" cy="384048"/>
          </a:xfrm>
          <a:prstGeom prst="rect">
            <a:avLst/>
          </a:prstGeom>
        </p:spPr>
        <p:txBody>
          <a:bodyPr vert="horz" lIns="91440" tIns="45720" rIns="91440" bIns="45720" rtlCol="0" anchor="ctr"/>
          <a:lstStyle>
            <a:lvl1pPr algn="ctr">
              <a:defRPr sz="1400">
                <a:solidFill>
                  <a:schemeClr val="bg1"/>
                </a:solidFill>
              </a:defRPr>
            </a:lvl1pPr>
          </a:lstStyle>
          <a:p>
            <a:pPr marL="38100">
              <a:lnSpc>
                <a:spcPct val="100000"/>
              </a:lnSpc>
              <a:spcBef>
                <a:spcPts val="35"/>
              </a:spcBef>
            </a:pPr>
            <a:fld id="{81D60167-4931-47E6-BA6A-407CBD079E47}" type="slidenum">
              <a:rPr lang="en-US" spc="5" smtClean="0"/>
              <a:t>‹#›</a:t>
            </a:fld>
            <a:endParaRPr lang="en-US" spc="5" dirty="0"/>
          </a:p>
        </p:txBody>
      </p:sp>
    </p:spTree>
    <p:extLst>
      <p:ext uri="{BB962C8B-B14F-4D97-AF65-F5344CB8AC3E}">
        <p14:creationId xmlns:p14="http://schemas.microsoft.com/office/powerpoint/2010/main" val="413780607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 id="2147483882" r:id="rId18"/>
    <p:sldLayoutId id="2147483883" r:id="rId19"/>
  </p:sldLayoutIdLst>
  <p:txStyles>
    <p:titleStyle>
      <a:lvl1pPr algn="l" defTabSz="914400" rtl="0" eaLnBrk="1" latinLnBrk="0" hangingPunct="1">
        <a:lnSpc>
          <a:spcPct val="90000"/>
        </a:lnSpc>
        <a:spcBef>
          <a:spcPct val="0"/>
        </a:spcBef>
        <a:buNone/>
        <a:defRPr sz="4000" b="1" i="0" kern="1200" cap="all" spc="600" baseline="0">
          <a:solidFill>
            <a:schemeClr val="tx1"/>
          </a:solidFill>
          <a:latin typeface="+mj-lt"/>
          <a:ea typeface="+mj-ea"/>
          <a:cs typeface="Arial Black" panose="020B0604020202020204" pitchFamily="34" charset="0"/>
        </a:defRPr>
      </a:lvl1pPr>
    </p:titleStyle>
    <p:bodyStyle>
      <a:lvl1pPr marL="0" indent="0" algn="l" defTabSz="914400" rtl="0" eaLnBrk="1" latinLnBrk="0" hangingPunct="1">
        <a:lnSpc>
          <a:spcPct val="150000"/>
        </a:lnSpc>
        <a:spcBef>
          <a:spcPts val="1000"/>
        </a:spcBef>
        <a:buFontTx/>
        <a:buNone/>
        <a:defRPr sz="2400" b="0" i="0" kern="1200">
          <a:solidFill>
            <a:schemeClr val="tx1"/>
          </a:solidFill>
          <a:latin typeface="+mn-lt"/>
          <a:ea typeface="+mn-ea"/>
          <a:cs typeface="+mn-cs"/>
        </a:defRPr>
      </a:lvl1pPr>
      <a:lvl2pPr marL="457200" indent="0" algn="l" defTabSz="914400" rtl="0" eaLnBrk="1" latinLnBrk="0" hangingPunct="1">
        <a:lnSpc>
          <a:spcPct val="150000"/>
        </a:lnSpc>
        <a:spcBef>
          <a:spcPts val="500"/>
        </a:spcBef>
        <a:buFontTx/>
        <a:buNone/>
        <a:defRPr sz="2200" b="0" i="0" kern="1200">
          <a:solidFill>
            <a:schemeClr val="tx1"/>
          </a:solidFill>
          <a:latin typeface="Avenir Next LT Pro" panose="020B0504020202020204" pitchFamily="34" charset="77"/>
          <a:ea typeface="+mn-ea"/>
          <a:cs typeface="+mn-cs"/>
        </a:defRPr>
      </a:lvl2pPr>
      <a:lvl3pPr marL="914400" indent="0" algn="l" defTabSz="914400" rtl="0" eaLnBrk="1" latinLnBrk="0" hangingPunct="1">
        <a:lnSpc>
          <a:spcPct val="150000"/>
        </a:lnSpc>
        <a:spcBef>
          <a:spcPts val="500"/>
        </a:spcBef>
        <a:buFontTx/>
        <a:buNone/>
        <a:defRPr sz="2000" b="0" i="0" kern="1200">
          <a:solidFill>
            <a:schemeClr val="tx1"/>
          </a:solidFill>
          <a:latin typeface="Avenir Next LT Pro" panose="020B0504020202020204" pitchFamily="34" charset="77"/>
          <a:ea typeface="+mn-ea"/>
          <a:cs typeface="+mn-cs"/>
        </a:defRPr>
      </a:lvl3pPr>
      <a:lvl4pPr marL="1371600" indent="0" algn="l" defTabSz="914400" rtl="0" eaLnBrk="1" latinLnBrk="0" hangingPunct="1">
        <a:lnSpc>
          <a:spcPct val="150000"/>
        </a:lnSpc>
        <a:spcBef>
          <a:spcPts val="500"/>
        </a:spcBef>
        <a:buFontTx/>
        <a:buNone/>
        <a:defRPr sz="1800" b="0" i="0" kern="1200">
          <a:solidFill>
            <a:schemeClr val="tx1"/>
          </a:solidFill>
          <a:latin typeface="Avenir Next LT Pro" panose="020B0504020202020204" pitchFamily="34" charset="77"/>
          <a:ea typeface="+mn-ea"/>
          <a:cs typeface="+mn-cs"/>
        </a:defRPr>
      </a:lvl4pPr>
      <a:lvl5pPr marL="1828800" indent="0" algn="l" defTabSz="914400" rtl="0" eaLnBrk="1" latinLnBrk="0" hangingPunct="1">
        <a:lnSpc>
          <a:spcPct val="150000"/>
        </a:lnSpc>
        <a:spcBef>
          <a:spcPts val="500"/>
        </a:spcBef>
        <a:buFontTx/>
        <a:buNone/>
        <a:defRPr sz="1800" b="0" i="0" kern="1200">
          <a:solidFill>
            <a:schemeClr val="tx1"/>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4" orient="horz" pos="1152">
          <p15:clr>
            <a:srgbClr val="547EBF"/>
          </p15:clr>
        </p15:guide>
        <p15:guide id="5" pos="7440">
          <p15:clr>
            <a:srgbClr val="547EBF"/>
          </p15:clr>
        </p15:guide>
        <p15:guide id="6" orient="horz" pos="4080">
          <p15:clr>
            <a:srgbClr val="547EBF"/>
          </p15:clr>
        </p15:guide>
        <p15:guide id="19">
          <p15:clr>
            <a:srgbClr val="547EBF"/>
          </p15:clr>
        </p15:guide>
        <p15:guide id="20" pos="7680">
          <p15:clr>
            <a:srgbClr val="547EBF"/>
          </p15:clr>
        </p15:guide>
        <p15:guide id="21" pos="528">
          <p15:clr>
            <a:srgbClr val="547EBF"/>
          </p15:clr>
        </p15:guide>
        <p15:guide id="22" pos="6912">
          <p15:clr>
            <a:srgbClr val="547EBF"/>
          </p15:clr>
        </p15:guide>
        <p15:guide id="23" orient="horz" pos="240">
          <p15:clr>
            <a:srgbClr val="547EBF"/>
          </p15:clr>
        </p15:guide>
        <p15:guide id="25" orient="horz" pos="552">
          <p15:clr>
            <a:srgbClr val="547EBF"/>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itle 21">
            <a:extLst>
              <a:ext uri="{FF2B5EF4-FFF2-40B4-BE49-F238E27FC236}">
                <a16:creationId xmlns:a16="http://schemas.microsoft.com/office/drawing/2014/main" xmlns="" id="{9FEDE828-23B5-4BA0-822D-E46FBBCE8634}"/>
              </a:ext>
            </a:extLst>
          </p:cNvPr>
          <p:cNvSpPr>
            <a:spLocks noGrp="1"/>
          </p:cNvSpPr>
          <p:nvPr>
            <p:ph type="subTitle" idx="1"/>
          </p:nvPr>
        </p:nvSpPr>
        <p:spPr>
          <a:xfrm>
            <a:off x="5105400" y="3593824"/>
            <a:ext cx="6934200" cy="506227"/>
          </a:xfrm>
        </p:spPr>
        <p:txBody>
          <a:bodyPr/>
          <a:lstStyle/>
          <a:p>
            <a:r>
              <a:rPr lang="en-US" dirty="0"/>
              <a:t>Presented by:</a:t>
            </a:r>
          </a:p>
          <a:p>
            <a:r>
              <a:rPr lang="en-US" dirty="0"/>
              <a:t>Aaron </a:t>
            </a:r>
            <a:r>
              <a:rPr lang="en-US" dirty="0" err="1"/>
              <a:t>elking</a:t>
            </a:r>
            <a:r>
              <a:rPr lang="en-US" dirty="0"/>
              <a:t>, David </a:t>
            </a:r>
            <a:r>
              <a:rPr lang="en-US" dirty="0" err="1"/>
              <a:t>Plufka</a:t>
            </a:r>
            <a:endParaRPr lang="en-US" dirty="0"/>
          </a:p>
          <a:p>
            <a:endParaRPr lang="en-US" dirty="0"/>
          </a:p>
        </p:txBody>
      </p:sp>
      <p:sp>
        <p:nvSpPr>
          <p:cNvPr id="14" name="object 14"/>
          <p:cNvSpPr txBox="1">
            <a:spLocks noGrp="1"/>
          </p:cNvSpPr>
          <p:nvPr>
            <p:ph type="ctrTitle"/>
          </p:nvPr>
        </p:nvSpPr>
        <p:spPr>
          <a:xfrm>
            <a:off x="5334000" y="1066800"/>
            <a:ext cx="6477000" cy="2505814"/>
          </a:xfrm>
        </p:spPr>
        <p:txBody>
          <a:bodyPr vert="horz" wrap="square" lIns="0" tIns="12700" rIns="0" bIns="0" rtlCol="0">
            <a:spAutoFit/>
          </a:bodyPr>
          <a:lstStyle/>
          <a:p>
            <a:pPr algn="ctr"/>
            <a:r>
              <a:rPr lang="en-US" b="0" dirty="0">
                <a:latin typeface="Arial" panose="020B0604020202020204" pitchFamily="34" charset="0"/>
                <a:cs typeface="Arial" panose="020B0604020202020204" pitchFamily="34" charset="0"/>
              </a:rPr>
              <a:t>Psychological Claims are on the Rise, Now What?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0168" y="381000"/>
            <a:ext cx="10122632" cy="652054"/>
          </a:xfrm>
          <a:prstGeom prst="rect">
            <a:avLst/>
          </a:prstGeom>
        </p:spPr>
        <p:txBody>
          <a:bodyPr vert="horz" wrap="square" lIns="0" tIns="12700" rIns="0" bIns="0" rtlCol="0">
            <a:spAutoFit/>
          </a:bodyPr>
          <a:lstStyle/>
          <a:p>
            <a:pPr marL="12700">
              <a:lnSpc>
                <a:spcPct val="100000"/>
              </a:lnSpc>
              <a:spcBef>
                <a:spcPts val="100"/>
              </a:spcBef>
            </a:pPr>
            <a:r>
              <a:rPr sz="3600" b="0" i="1" spc="-5" dirty="0">
                <a:solidFill>
                  <a:srgbClr val="3E4975"/>
                </a:solidFill>
                <a:latin typeface="Trebuchet MS"/>
                <a:cs typeface="Trebuchet MS"/>
              </a:rPr>
              <a:t>Jones</a:t>
            </a:r>
            <a:r>
              <a:rPr sz="3600" b="0" i="1" spc="10" dirty="0">
                <a:solidFill>
                  <a:srgbClr val="3E4975"/>
                </a:solidFill>
                <a:latin typeface="Trebuchet MS"/>
                <a:cs typeface="Trebuchet MS"/>
              </a:rPr>
              <a:t> </a:t>
            </a:r>
            <a:r>
              <a:rPr sz="3600" b="0" i="1" spc="-250" dirty="0">
                <a:solidFill>
                  <a:srgbClr val="3E4975"/>
                </a:solidFill>
                <a:latin typeface="Trebuchet MS"/>
                <a:cs typeface="Trebuchet MS"/>
              </a:rPr>
              <a:t>V.</a:t>
            </a:r>
            <a:r>
              <a:rPr sz="3600" b="0" i="1" spc="5" dirty="0">
                <a:solidFill>
                  <a:srgbClr val="3E4975"/>
                </a:solidFill>
                <a:latin typeface="Trebuchet MS"/>
                <a:cs typeface="Trebuchet MS"/>
              </a:rPr>
              <a:t> </a:t>
            </a:r>
            <a:r>
              <a:rPr sz="3600" b="0" i="1" spc="-25" dirty="0">
                <a:solidFill>
                  <a:srgbClr val="3E4975"/>
                </a:solidFill>
                <a:latin typeface="Trebuchet MS"/>
                <a:cs typeface="Trebuchet MS"/>
              </a:rPr>
              <a:t>Washington</a:t>
            </a:r>
            <a:r>
              <a:rPr sz="3600" b="0" i="1" spc="-40" dirty="0">
                <a:solidFill>
                  <a:srgbClr val="3E4975"/>
                </a:solidFill>
                <a:latin typeface="Trebuchet MS"/>
                <a:cs typeface="Trebuchet MS"/>
              </a:rPr>
              <a:t> </a:t>
            </a:r>
            <a:r>
              <a:rPr sz="3600" b="0" i="1" dirty="0">
                <a:solidFill>
                  <a:srgbClr val="3E4975"/>
                </a:solidFill>
                <a:latin typeface="Trebuchet MS"/>
                <a:cs typeface="Trebuchet MS"/>
              </a:rPr>
              <a:t>University</a:t>
            </a:r>
            <a:endParaRPr sz="3600" dirty="0">
              <a:latin typeface="Trebuchet MS"/>
              <a:cs typeface="Trebuchet MS"/>
            </a:endParaRPr>
          </a:p>
        </p:txBody>
      </p:sp>
      <p:sp>
        <p:nvSpPr>
          <p:cNvPr id="4" name="Content Placeholder 3">
            <a:extLst>
              <a:ext uri="{FF2B5EF4-FFF2-40B4-BE49-F238E27FC236}">
                <a16:creationId xmlns:a16="http://schemas.microsoft.com/office/drawing/2014/main" xmlns="" id="{2F81A39A-39F3-41C5-AAA0-684515A7308F}"/>
              </a:ext>
            </a:extLst>
          </p:cNvPr>
          <p:cNvSpPr>
            <a:spLocks noGrp="1"/>
          </p:cNvSpPr>
          <p:nvPr>
            <p:ph sz="half" idx="2"/>
          </p:nvPr>
        </p:nvSpPr>
        <p:spPr>
          <a:xfrm>
            <a:off x="850168" y="1600200"/>
            <a:ext cx="10126362" cy="4351338"/>
          </a:xfrm>
        </p:spPr>
        <p:txBody>
          <a:bodyPr/>
          <a:lstStyle/>
          <a:p>
            <a:pPr marL="354965" marR="304800" indent="-342900">
              <a:lnSpc>
                <a:spcPct val="100000"/>
              </a:lnSpc>
              <a:spcBef>
                <a:spcPts val="905"/>
              </a:spcBef>
              <a:buClr>
                <a:srgbClr val="3E4975"/>
              </a:buClr>
              <a:buSzPct val="80357"/>
              <a:buFont typeface="Arial" panose="020B0604020202020204" pitchFamily="34" charset="0"/>
              <a:buChar char="•"/>
              <a:tabLst>
                <a:tab pos="355600" algn="l"/>
              </a:tabLst>
            </a:pPr>
            <a:r>
              <a:rPr lang="en-US" spc="5" dirty="0">
                <a:solidFill>
                  <a:srgbClr val="2E2E2E"/>
                </a:solidFill>
                <a:latin typeface="+mn-lt"/>
                <a:cs typeface="Calibri"/>
              </a:rPr>
              <a:t>ALJ</a:t>
            </a:r>
            <a:r>
              <a:rPr lang="en-US" dirty="0">
                <a:solidFill>
                  <a:srgbClr val="2E2E2E"/>
                </a:solidFill>
                <a:latin typeface="+mn-lt"/>
                <a:cs typeface="Calibri"/>
              </a:rPr>
              <a:t> </a:t>
            </a:r>
            <a:r>
              <a:rPr lang="en-US" spc="-25" dirty="0">
                <a:solidFill>
                  <a:srgbClr val="2E2E2E"/>
                </a:solidFill>
                <a:latin typeface="+mn-lt"/>
                <a:cs typeface="Calibri"/>
              </a:rPr>
              <a:t>found</a:t>
            </a:r>
            <a:r>
              <a:rPr lang="en-US" spc="60" dirty="0">
                <a:solidFill>
                  <a:srgbClr val="2E2E2E"/>
                </a:solidFill>
                <a:latin typeface="+mn-lt"/>
                <a:cs typeface="Calibri"/>
              </a:rPr>
              <a:t> </a:t>
            </a:r>
            <a:r>
              <a:rPr lang="en-US" spc="-10" dirty="0">
                <a:solidFill>
                  <a:srgbClr val="2E2E2E"/>
                </a:solidFill>
                <a:latin typeface="+mn-lt"/>
                <a:cs typeface="Calibri"/>
              </a:rPr>
              <a:t>under</a:t>
            </a:r>
            <a:r>
              <a:rPr lang="en-US" spc="55" dirty="0">
                <a:solidFill>
                  <a:srgbClr val="2E2E2E"/>
                </a:solidFill>
                <a:latin typeface="+mn-lt"/>
                <a:cs typeface="Calibri"/>
              </a:rPr>
              <a:t> </a:t>
            </a:r>
            <a:r>
              <a:rPr lang="en-US" spc="-5" dirty="0">
                <a:solidFill>
                  <a:srgbClr val="2E2E2E"/>
                </a:solidFill>
                <a:latin typeface="+mn-lt"/>
                <a:cs typeface="Calibri"/>
              </a:rPr>
              <a:t>§</a:t>
            </a:r>
            <a:r>
              <a:rPr lang="en-US" spc="15" dirty="0">
                <a:solidFill>
                  <a:srgbClr val="2E2E2E"/>
                </a:solidFill>
                <a:latin typeface="+mn-lt"/>
                <a:cs typeface="Calibri"/>
              </a:rPr>
              <a:t> </a:t>
            </a:r>
            <a:r>
              <a:rPr lang="en-US" spc="-15" dirty="0">
                <a:solidFill>
                  <a:srgbClr val="2E2E2E"/>
                </a:solidFill>
                <a:latin typeface="+mn-lt"/>
                <a:cs typeface="Calibri"/>
              </a:rPr>
              <a:t>287.120.8,</a:t>
            </a:r>
            <a:r>
              <a:rPr lang="en-US" spc="-75" dirty="0">
                <a:solidFill>
                  <a:srgbClr val="2E2E2E"/>
                </a:solidFill>
                <a:latin typeface="+mn-lt"/>
                <a:cs typeface="Calibri"/>
              </a:rPr>
              <a:t> </a:t>
            </a:r>
            <a:r>
              <a:rPr lang="en-US" spc="-10" dirty="0">
                <a:solidFill>
                  <a:srgbClr val="2E2E2E"/>
                </a:solidFill>
                <a:latin typeface="+mn-lt"/>
                <a:cs typeface="Calibri"/>
              </a:rPr>
              <a:t>Jones’</a:t>
            </a:r>
            <a:r>
              <a:rPr lang="en-US" spc="45" dirty="0">
                <a:solidFill>
                  <a:srgbClr val="2E2E2E"/>
                </a:solidFill>
                <a:latin typeface="+mn-lt"/>
                <a:cs typeface="Calibri"/>
              </a:rPr>
              <a:t> </a:t>
            </a:r>
            <a:r>
              <a:rPr lang="en-US" spc="-20" dirty="0">
                <a:solidFill>
                  <a:srgbClr val="2E2E2E"/>
                </a:solidFill>
                <a:latin typeface="+mn-lt"/>
                <a:cs typeface="Calibri"/>
              </a:rPr>
              <a:t>mental </a:t>
            </a:r>
            <a:r>
              <a:rPr lang="en-US" spc="-15" dirty="0">
                <a:solidFill>
                  <a:srgbClr val="2E2E2E"/>
                </a:solidFill>
                <a:latin typeface="+mn-lt"/>
                <a:cs typeface="Calibri"/>
              </a:rPr>
              <a:t> injuries</a:t>
            </a:r>
            <a:r>
              <a:rPr lang="en-US" spc="70" dirty="0">
                <a:solidFill>
                  <a:srgbClr val="2E2E2E"/>
                </a:solidFill>
                <a:latin typeface="+mn-lt"/>
                <a:cs typeface="Calibri"/>
              </a:rPr>
              <a:t> </a:t>
            </a:r>
            <a:r>
              <a:rPr lang="en-US" spc="-35" dirty="0">
                <a:solidFill>
                  <a:srgbClr val="2E2E2E"/>
                </a:solidFill>
                <a:latin typeface="+mn-lt"/>
                <a:cs typeface="Calibri"/>
              </a:rPr>
              <a:t>were</a:t>
            </a:r>
            <a:r>
              <a:rPr lang="en-US" spc="45" dirty="0">
                <a:solidFill>
                  <a:srgbClr val="2E2E2E"/>
                </a:solidFill>
                <a:latin typeface="+mn-lt"/>
                <a:cs typeface="Calibri"/>
              </a:rPr>
              <a:t> </a:t>
            </a:r>
            <a:r>
              <a:rPr lang="en-US" spc="-10" dirty="0">
                <a:solidFill>
                  <a:srgbClr val="2E2E2E"/>
                </a:solidFill>
                <a:latin typeface="+mn-lt"/>
                <a:cs typeface="Calibri"/>
              </a:rPr>
              <a:t>not</a:t>
            </a:r>
            <a:r>
              <a:rPr lang="en-US" spc="20" dirty="0">
                <a:solidFill>
                  <a:srgbClr val="2E2E2E"/>
                </a:solidFill>
                <a:latin typeface="+mn-lt"/>
                <a:cs typeface="Calibri"/>
              </a:rPr>
              <a:t> </a:t>
            </a:r>
            <a:r>
              <a:rPr lang="en-US" spc="-15" dirty="0">
                <a:solidFill>
                  <a:srgbClr val="2E2E2E"/>
                </a:solidFill>
                <a:latin typeface="+mn-lt"/>
                <a:cs typeface="Calibri"/>
              </a:rPr>
              <a:t>compensable</a:t>
            </a:r>
            <a:r>
              <a:rPr lang="en-US" spc="65" dirty="0">
                <a:solidFill>
                  <a:srgbClr val="2E2E2E"/>
                </a:solidFill>
                <a:latin typeface="+mn-lt"/>
                <a:cs typeface="Calibri"/>
              </a:rPr>
              <a:t> </a:t>
            </a:r>
            <a:r>
              <a:rPr lang="en-US" spc="-15" dirty="0">
                <a:solidFill>
                  <a:srgbClr val="2E2E2E"/>
                </a:solidFill>
                <a:latin typeface="+mn-lt"/>
                <a:cs typeface="Calibri"/>
              </a:rPr>
              <a:t>because</a:t>
            </a:r>
            <a:r>
              <a:rPr lang="en-US" spc="30" dirty="0">
                <a:solidFill>
                  <a:srgbClr val="2E2E2E"/>
                </a:solidFill>
                <a:latin typeface="+mn-lt"/>
                <a:cs typeface="Calibri"/>
              </a:rPr>
              <a:t> </a:t>
            </a:r>
            <a:r>
              <a:rPr lang="en-US" spc="-15" dirty="0">
                <a:solidFill>
                  <a:srgbClr val="2E2E2E"/>
                </a:solidFill>
                <a:latin typeface="+mn-lt"/>
                <a:cs typeface="Calibri"/>
              </a:rPr>
              <a:t>she</a:t>
            </a:r>
            <a:r>
              <a:rPr lang="en-US" spc="50" dirty="0">
                <a:solidFill>
                  <a:srgbClr val="2E2E2E"/>
                </a:solidFill>
                <a:latin typeface="+mn-lt"/>
                <a:cs typeface="Calibri"/>
              </a:rPr>
              <a:t> </a:t>
            </a:r>
            <a:r>
              <a:rPr lang="en-US" spc="-20" dirty="0">
                <a:solidFill>
                  <a:srgbClr val="2E2E2E"/>
                </a:solidFill>
                <a:latin typeface="+mn-lt"/>
                <a:cs typeface="Calibri"/>
              </a:rPr>
              <a:t>could</a:t>
            </a:r>
            <a:r>
              <a:rPr lang="en-US" spc="30" dirty="0">
                <a:solidFill>
                  <a:srgbClr val="2E2E2E"/>
                </a:solidFill>
                <a:latin typeface="+mn-lt"/>
                <a:cs typeface="Calibri"/>
              </a:rPr>
              <a:t> </a:t>
            </a:r>
            <a:r>
              <a:rPr lang="en-US" spc="-10" dirty="0">
                <a:solidFill>
                  <a:srgbClr val="2E2E2E"/>
                </a:solidFill>
                <a:latin typeface="+mn-lt"/>
                <a:cs typeface="Calibri"/>
              </a:rPr>
              <a:t>not </a:t>
            </a:r>
            <a:r>
              <a:rPr lang="en-US" spc="-620" dirty="0">
                <a:solidFill>
                  <a:srgbClr val="2E2E2E"/>
                </a:solidFill>
                <a:latin typeface="+mn-lt"/>
                <a:cs typeface="Calibri"/>
              </a:rPr>
              <a:t> </a:t>
            </a:r>
            <a:r>
              <a:rPr lang="en-US" spc="-30" dirty="0">
                <a:solidFill>
                  <a:srgbClr val="2E2E2E"/>
                </a:solidFill>
                <a:latin typeface="+mn-lt"/>
                <a:cs typeface="Calibri"/>
              </a:rPr>
              <a:t>prove</a:t>
            </a:r>
            <a:r>
              <a:rPr lang="en-US" spc="40" dirty="0">
                <a:solidFill>
                  <a:srgbClr val="2E2E2E"/>
                </a:solidFill>
                <a:latin typeface="+mn-lt"/>
                <a:cs typeface="Calibri"/>
              </a:rPr>
              <a:t> </a:t>
            </a:r>
            <a:r>
              <a:rPr lang="en-US" spc="-10" dirty="0">
                <a:solidFill>
                  <a:srgbClr val="2E2E2E"/>
                </a:solidFill>
                <a:latin typeface="+mn-lt"/>
                <a:cs typeface="Calibri"/>
              </a:rPr>
              <a:t>that her</a:t>
            </a:r>
            <a:r>
              <a:rPr lang="en-US" spc="5" dirty="0">
                <a:solidFill>
                  <a:srgbClr val="2E2E2E"/>
                </a:solidFill>
                <a:latin typeface="+mn-lt"/>
                <a:cs typeface="Calibri"/>
              </a:rPr>
              <a:t> </a:t>
            </a:r>
            <a:r>
              <a:rPr lang="en-US" spc="-25" dirty="0">
                <a:solidFill>
                  <a:srgbClr val="2E2E2E"/>
                </a:solidFill>
                <a:latin typeface="+mn-lt"/>
                <a:cs typeface="Calibri"/>
              </a:rPr>
              <a:t>stress</a:t>
            </a:r>
            <a:r>
              <a:rPr lang="en-US" spc="70" dirty="0">
                <a:solidFill>
                  <a:srgbClr val="2E2E2E"/>
                </a:solidFill>
                <a:latin typeface="+mn-lt"/>
                <a:cs typeface="Calibri"/>
              </a:rPr>
              <a:t> </a:t>
            </a:r>
            <a:r>
              <a:rPr lang="en-US" spc="-20" dirty="0">
                <a:solidFill>
                  <a:srgbClr val="2E2E2E"/>
                </a:solidFill>
                <a:latin typeface="+mn-lt"/>
                <a:cs typeface="Calibri"/>
              </a:rPr>
              <a:t>was</a:t>
            </a:r>
            <a:r>
              <a:rPr lang="en-US" spc="5" dirty="0">
                <a:solidFill>
                  <a:srgbClr val="2E2E2E"/>
                </a:solidFill>
                <a:latin typeface="+mn-lt"/>
                <a:cs typeface="Calibri"/>
              </a:rPr>
              <a:t> </a:t>
            </a:r>
            <a:r>
              <a:rPr lang="en-US" spc="-20" dirty="0">
                <a:solidFill>
                  <a:srgbClr val="2E2E2E"/>
                </a:solidFill>
                <a:latin typeface="+mn-lt"/>
                <a:cs typeface="Calibri"/>
              </a:rPr>
              <a:t>extraordinary</a:t>
            </a:r>
            <a:r>
              <a:rPr lang="en-US" spc="75" dirty="0">
                <a:solidFill>
                  <a:srgbClr val="2E2E2E"/>
                </a:solidFill>
                <a:latin typeface="+mn-lt"/>
                <a:cs typeface="Calibri"/>
              </a:rPr>
              <a:t> </a:t>
            </a:r>
            <a:r>
              <a:rPr lang="en-US" spc="-5" dirty="0">
                <a:solidFill>
                  <a:srgbClr val="2E2E2E"/>
                </a:solidFill>
                <a:latin typeface="+mn-lt"/>
                <a:cs typeface="Calibri"/>
              </a:rPr>
              <a:t>and</a:t>
            </a:r>
            <a:r>
              <a:rPr lang="en-US" dirty="0">
                <a:solidFill>
                  <a:srgbClr val="2E2E2E"/>
                </a:solidFill>
                <a:latin typeface="+mn-lt"/>
                <a:cs typeface="Calibri"/>
              </a:rPr>
              <a:t> </a:t>
            </a:r>
            <a:r>
              <a:rPr lang="en-US" spc="-10" dirty="0">
                <a:solidFill>
                  <a:srgbClr val="2E2E2E"/>
                </a:solidFill>
                <a:latin typeface="+mn-lt"/>
                <a:cs typeface="Calibri"/>
              </a:rPr>
              <a:t>unusual</a:t>
            </a:r>
            <a:endParaRPr lang="en-US" dirty="0">
              <a:latin typeface="+mn-lt"/>
              <a:cs typeface="Calibri"/>
            </a:endParaRPr>
          </a:p>
          <a:p>
            <a:pPr marL="354965" marR="66040" indent="-342900">
              <a:lnSpc>
                <a:spcPct val="100499"/>
              </a:lnSpc>
              <a:spcBef>
                <a:spcPts val="980"/>
              </a:spcBef>
              <a:buClr>
                <a:srgbClr val="3E4975"/>
              </a:buClr>
              <a:buSzPct val="80357"/>
              <a:buFont typeface="Arial" panose="020B0604020202020204" pitchFamily="34" charset="0"/>
              <a:buChar char="•"/>
              <a:tabLst>
                <a:tab pos="355600" algn="l"/>
              </a:tabLst>
            </a:pPr>
            <a:r>
              <a:rPr lang="en-US" spc="-15" dirty="0">
                <a:solidFill>
                  <a:srgbClr val="2E2E2E"/>
                </a:solidFill>
                <a:latin typeface="+mn-lt"/>
                <a:cs typeface="Calibri"/>
              </a:rPr>
              <a:t>ALJ improperly</a:t>
            </a:r>
            <a:r>
              <a:rPr lang="en-US" spc="125" dirty="0">
                <a:solidFill>
                  <a:srgbClr val="2E2E2E"/>
                </a:solidFill>
                <a:latin typeface="+mn-lt"/>
                <a:cs typeface="Calibri"/>
              </a:rPr>
              <a:t> </a:t>
            </a:r>
            <a:r>
              <a:rPr lang="en-US" spc="-10" dirty="0">
                <a:solidFill>
                  <a:srgbClr val="2E2E2E"/>
                </a:solidFill>
                <a:latin typeface="+mn-lt"/>
                <a:cs typeface="Calibri"/>
              </a:rPr>
              <a:t>applied</a:t>
            </a:r>
            <a:r>
              <a:rPr lang="en-US" spc="35" dirty="0">
                <a:solidFill>
                  <a:srgbClr val="2E2E2E"/>
                </a:solidFill>
                <a:latin typeface="+mn-lt"/>
                <a:cs typeface="Calibri"/>
              </a:rPr>
              <a:t> </a:t>
            </a:r>
            <a:r>
              <a:rPr lang="en-US" spc="-5" dirty="0">
                <a:solidFill>
                  <a:srgbClr val="2E2E2E"/>
                </a:solidFill>
                <a:latin typeface="+mn-lt"/>
                <a:cs typeface="Calibri"/>
              </a:rPr>
              <a:t>§</a:t>
            </a:r>
            <a:r>
              <a:rPr lang="en-US" spc="15" dirty="0">
                <a:solidFill>
                  <a:srgbClr val="2E2E2E"/>
                </a:solidFill>
                <a:latin typeface="+mn-lt"/>
                <a:cs typeface="Calibri"/>
              </a:rPr>
              <a:t> </a:t>
            </a:r>
            <a:r>
              <a:rPr lang="en-US" spc="-15" dirty="0">
                <a:solidFill>
                  <a:srgbClr val="2E2E2E"/>
                </a:solidFill>
                <a:latin typeface="+mn-lt"/>
                <a:cs typeface="Calibri"/>
              </a:rPr>
              <a:t>287.120.8,</a:t>
            </a:r>
            <a:r>
              <a:rPr lang="en-US" spc="130" dirty="0">
                <a:solidFill>
                  <a:srgbClr val="2E2E2E"/>
                </a:solidFill>
                <a:latin typeface="+mn-lt"/>
                <a:cs typeface="Calibri"/>
              </a:rPr>
              <a:t> </a:t>
            </a:r>
            <a:r>
              <a:rPr lang="en-US" spc="-15" dirty="0">
                <a:solidFill>
                  <a:srgbClr val="2E2E2E"/>
                </a:solidFill>
                <a:latin typeface="+mn-lt"/>
                <a:cs typeface="Calibri"/>
              </a:rPr>
              <a:t>because</a:t>
            </a:r>
            <a:r>
              <a:rPr lang="en-US" spc="35" dirty="0">
                <a:solidFill>
                  <a:srgbClr val="2E2E2E"/>
                </a:solidFill>
                <a:latin typeface="+mn-lt"/>
                <a:cs typeface="Calibri"/>
              </a:rPr>
              <a:t> </a:t>
            </a:r>
            <a:r>
              <a:rPr lang="en-US" spc="-10" dirty="0">
                <a:solidFill>
                  <a:srgbClr val="2E2E2E"/>
                </a:solidFill>
                <a:latin typeface="+mn-lt"/>
                <a:cs typeface="Calibri"/>
              </a:rPr>
              <a:t>Jones’ </a:t>
            </a:r>
            <a:r>
              <a:rPr lang="en-US" spc="-5" dirty="0">
                <a:solidFill>
                  <a:srgbClr val="2E2E2E"/>
                </a:solidFill>
                <a:latin typeface="+mn-lt"/>
                <a:cs typeface="Calibri"/>
              </a:rPr>
              <a:t> </a:t>
            </a:r>
            <a:r>
              <a:rPr lang="en-US" spc="-10" dirty="0">
                <a:solidFill>
                  <a:srgbClr val="2E2E2E"/>
                </a:solidFill>
                <a:latin typeface="+mn-lt"/>
                <a:cs typeface="Calibri"/>
              </a:rPr>
              <a:t>claim</a:t>
            </a:r>
            <a:r>
              <a:rPr lang="en-US" spc="35" dirty="0">
                <a:solidFill>
                  <a:srgbClr val="2E2E2E"/>
                </a:solidFill>
                <a:latin typeface="+mn-lt"/>
                <a:cs typeface="Calibri"/>
              </a:rPr>
              <a:t> </a:t>
            </a:r>
            <a:r>
              <a:rPr lang="en-US" spc="-10" dirty="0">
                <a:solidFill>
                  <a:srgbClr val="2E2E2E"/>
                </a:solidFill>
                <a:latin typeface="+mn-lt"/>
                <a:cs typeface="Calibri"/>
              </a:rPr>
              <a:t>did not</a:t>
            </a:r>
            <a:r>
              <a:rPr lang="en-US" spc="15" dirty="0">
                <a:solidFill>
                  <a:srgbClr val="2E2E2E"/>
                </a:solidFill>
                <a:latin typeface="+mn-lt"/>
                <a:cs typeface="Calibri"/>
              </a:rPr>
              <a:t> </a:t>
            </a:r>
            <a:r>
              <a:rPr lang="en-US" spc="-10" dirty="0">
                <a:solidFill>
                  <a:srgbClr val="2E2E2E"/>
                </a:solidFill>
                <a:latin typeface="+mn-lt"/>
                <a:cs typeface="Calibri"/>
              </a:rPr>
              <a:t>arise</a:t>
            </a:r>
            <a:r>
              <a:rPr lang="en-US" spc="40" dirty="0">
                <a:solidFill>
                  <a:srgbClr val="2E2E2E"/>
                </a:solidFill>
                <a:latin typeface="+mn-lt"/>
                <a:cs typeface="Calibri"/>
              </a:rPr>
              <a:t> </a:t>
            </a:r>
            <a:r>
              <a:rPr lang="en-US" spc="-30" dirty="0">
                <a:solidFill>
                  <a:srgbClr val="2E2E2E"/>
                </a:solidFill>
                <a:latin typeface="+mn-lt"/>
                <a:cs typeface="Calibri"/>
              </a:rPr>
              <a:t>from</a:t>
            </a:r>
            <a:r>
              <a:rPr lang="en-US" spc="35" dirty="0">
                <a:solidFill>
                  <a:srgbClr val="2E2E2E"/>
                </a:solidFill>
                <a:latin typeface="+mn-lt"/>
                <a:cs typeface="Calibri"/>
              </a:rPr>
              <a:t> </a:t>
            </a:r>
            <a:r>
              <a:rPr lang="en-US" spc="-20" dirty="0">
                <a:solidFill>
                  <a:srgbClr val="2E2E2E"/>
                </a:solidFill>
                <a:latin typeface="+mn-lt"/>
                <a:cs typeface="Calibri"/>
              </a:rPr>
              <a:t>work-related</a:t>
            </a:r>
            <a:r>
              <a:rPr lang="en-US" spc="105" dirty="0">
                <a:solidFill>
                  <a:srgbClr val="2E2E2E"/>
                </a:solidFill>
                <a:latin typeface="+mn-lt"/>
                <a:cs typeface="Calibri"/>
              </a:rPr>
              <a:t> </a:t>
            </a:r>
            <a:r>
              <a:rPr lang="en-US" spc="-25" dirty="0">
                <a:solidFill>
                  <a:srgbClr val="2E2E2E"/>
                </a:solidFill>
                <a:latin typeface="+mn-lt"/>
                <a:cs typeface="Calibri"/>
              </a:rPr>
              <a:t>stress,</a:t>
            </a:r>
            <a:r>
              <a:rPr lang="en-US" spc="70" dirty="0">
                <a:solidFill>
                  <a:srgbClr val="2E2E2E"/>
                </a:solidFill>
                <a:latin typeface="+mn-lt"/>
                <a:cs typeface="Calibri"/>
              </a:rPr>
              <a:t> </a:t>
            </a:r>
            <a:r>
              <a:rPr lang="en-US" spc="-5" dirty="0">
                <a:solidFill>
                  <a:srgbClr val="2E2E2E"/>
                </a:solidFill>
                <a:latin typeface="+mn-lt"/>
                <a:cs typeface="Calibri"/>
              </a:rPr>
              <a:t>but</a:t>
            </a:r>
            <a:r>
              <a:rPr lang="en-US" spc="15" dirty="0">
                <a:solidFill>
                  <a:srgbClr val="2E2E2E"/>
                </a:solidFill>
                <a:latin typeface="+mn-lt"/>
                <a:cs typeface="Calibri"/>
              </a:rPr>
              <a:t> </a:t>
            </a:r>
            <a:r>
              <a:rPr lang="en-US" spc="-30" dirty="0">
                <a:solidFill>
                  <a:srgbClr val="2E2E2E"/>
                </a:solidFill>
                <a:latin typeface="+mn-lt"/>
                <a:cs typeface="Calibri"/>
              </a:rPr>
              <a:t>from</a:t>
            </a:r>
            <a:r>
              <a:rPr lang="en-US" spc="70" dirty="0">
                <a:solidFill>
                  <a:srgbClr val="2E2E2E"/>
                </a:solidFill>
                <a:latin typeface="+mn-lt"/>
                <a:cs typeface="Calibri"/>
              </a:rPr>
              <a:t> </a:t>
            </a:r>
            <a:r>
              <a:rPr lang="en-US" spc="-5" dirty="0">
                <a:solidFill>
                  <a:srgbClr val="2E2E2E"/>
                </a:solidFill>
                <a:latin typeface="+mn-lt"/>
                <a:cs typeface="Calibri"/>
              </a:rPr>
              <a:t>a </a:t>
            </a:r>
            <a:r>
              <a:rPr lang="en-US" spc="-620" dirty="0">
                <a:solidFill>
                  <a:srgbClr val="2E2E2E"/>
                </a:solidFill>
                <a:latin typeface="+mn-lt"/>
                <a:cs typeface="Calibri"/>
              </a:rPr>
              <a:t> </a:t>
            </a:r>
            <a:r>
              <a:rPr lang="en-US" spc="-25" dirty="0">
                <a:solidFill>
                  <a:srgbClr val="2E2E2E"/>
                </a:solidFill>
                <a:latin typeface="+mn-lt"/>
                <a:cs typeface="Calibri"/>
              </a:rPr>
              <a:t>physical</a:t>
            </a:r>
            <a:r>
              <a:rPr lang="en-US" spc="65" dirty="0">
                <a:solidFill>
                  <a:srgbClr val="2E2E2E"/>
                </a:solidFill>
                <a:latin typeface="+mn-lt"/>
                <a:cs typeface="Calibri"/>
              </a:rPr>
              <a:t> </a:t>
            </a:r>
            <a:r>
              <a:rPr lang="en-US" spc="-10" dirty="0">
                <a:solidFill>
                  <a:srgbClr val="2E2E2E"/>
                </a:solidFill>
                <a:latin typeface="+mn-lt"/>
                <a:cs typeface="Calibri"/>
              </a:rPr>
              <a:t>assault</a:t>
            </a:r>
            <a:r>
              <a:rPr lang="en-US" spc="5" dirty="0">
                <a:solidFill>
                  <a:srgbClr val="2E2E2E"/>
                </a:solidFill>
                <a:latin typeface="+mn-lt"/>
                <a:cs typeface="Calibri"/>
              </a:rPr>
              <a:t> </a:t>
            </a:r>
            <a:r>
              <a:rPr lang="en-US" spc="-15" dirty="0">
                <a:solidFill>
                  <a:srgbClr val="2E2E2E"/>
                </a:solidFill>
                <a:latin typeface="+mn-lt"/>
                <a:cs typeface="Calibri"/>
              </a:rPr>
              <a:t>which</a:t>
            </a:r>
            <a:r>
              <a:rPr lang="en-US" spc="55" dirty="0">
                <a:solidFill>
                  <a:srgbClr val="2E2E2E"/>
                </a:solidFill>
                <a:latin typeface="+mn-lt"/>
                <a:cs typeface="Calibri"/>
              </a:rPr>
              <a:t> </a:t>
            </a:r>
            <a:r>
              <a:rPr lang="en-US" spc="-20" dirty="0">
                <a:solidFill>
                  <a:srgbClr val="2E2E2E"/>
                </a:solidFill>
                <a:latin typeface="+mn-lt"/>
                <a:cs typeface="Calibri"/>
              </a:rPr>
              <a:t>took</a:t>
            </a:r>
            <a:r>
              <a:rPr lang="en-US" spc="35" dirty="0">
                <a:solidFill>
                  <a:srgbClr val="2E2E2E"/>
                </a:solidFill>
                <a:latin typeface="+mn-lt"/>
                <a:cs typeface="Calibri"/>
              </a:rPr>
              <a:t> </a:t>
            </a:r>
            <a:r>
              <a:rPr lang="en-US" spc="-10" dirty="0">
                <a:solidFill>
                  <a:srgbClr val="2E2E2E"/>
                </a:solidFill>
                <a:latin typeface="+mn-lt"/>
                <a:cs typeface="Calibri"/>
              </a:rPr>
              <a:t>place</a:t>
            </a:r>
            <a:r>
              <a:rPr lang="en-US" spc="5" dirty="0">
                <a:solidFill>
                  <a:srgbClr val="2E2E2E"/>
                </a:solidFill>
                <a:latin typeface="+mn-lt"/>
                <a:cs typeface="Calibri"/>
              </a:rPr>
              <a:t> </a:t>
            </a:r>
            <a:r>
              <a:rPr lang="en-US" spc="-15" dirty="0">
                <a:solidFill>
                  <a:srgbClr val="2E2E2E"/>
                </a:solidFill>
                <a:latin typeface="+mn-lt"/>
                <a:cs typeface="Calibri"/>
              </a:rPr>
              <a:t>at</a:t>
            </a:r>
            <a:r>
              <a:rPr lang="en-US" spc="-5" dirty="0">
                <a:solidFill>
                  <a:srgbClr val="2E2E2E"/>
                </a:solidFill>
                <a:latin typeface="+mn-lt"/>
                <a:cs typeface="Calibri"/>
              </a:rPr>
              <a:t> </a:t>
            </a:r>
            <a:r>
              <a:rPr lang="en-US" spc="-25" dirty="0">
                <a:solidFill>
                  <a:srgbClr val="2E2E2E"/>
                </a:solidFill>
                <a:latin typeface="+mn-lt"/>
                <a:cs typeface="Calibri"/>
              </a:rPr>
              <a:t>work.</a:t>
            </a:r>
          </a:p>
          <a:p>
            <a:pPr marL="354965" marR="66040" indent="-342900">
              <a:lnSpc>
                <a:spcPct val="100499"/>
              </a:lnSpc>
              <a:spcBef>
                <a:spcPts val="980"/>
              </a:spcBef>
              <a:buClr>
                <a:srgbClr val="3E4975"/>
              </a:buClr>
              <a:buSzPct val="80357"/>
              <a:buFont typeface="Arial" panose="020B0604020202020204" pitchFamily="34" charset="0"/>
              <a:buChar char="•"/>
              <a:tabLst>
                <a:tab pos="355600" algn="l"/>
              </a:tabLst>
            </a:pPr>
            <a:r>
              <a:rPr lang="en-US" spc="-5" dirty="0">
                <a:solidFill>
                  <a:srgbClr val="404040"/>
                </a:solidFill>
                <a:latin typeface="+mn-lt"/>
                <a:cs typeface="Trebuchet MS"/>
              </a:rPr>
              <a:t>Event </a:t>
            </a:r>
            <a:r>
              <a:rPr lang="en-US" spc="-10" dirty="0">
                <a:solidFill>
                  <a:srgbClr val="404040"/>
                </a:solidFill>
                <a:latin typeface="+mn-lt"/>
                <a:cs typeface="Trebuchet MS"/>
              </a:rPr>
              <a:t>included </a:t>
            </a:r>
            <a:r>
              <a:rPr lang="en-US" spc="-5" dirty="0">
                <a:solidFill>
                  <a:srgbClr val="404040"/>
                </a:solidFill>
                <a:latin typeface="+mn-lt"/>
                <a:cs typeface="Trebuchet MS"/>
              </a:rPr>
              <a:t>physical </a:t>
            </a:r>
            <a:r>
              <a:rPr lang="en-US" spc="-10" dirty="0">
                <a:solidFill>
                  <a:srgbClr val="404040"/>
                </a:solidFill>
                <a:latin typeface="+mn-lt"/>
                <a:cs typeface="Trebuchet MS"/>
              </a:rPr>
              <a:t>contact/impact </a:t>
            </a:r>
            <a:r>
              <a:rPr lang="en-US" spc="-5" dirty="0">
                <a:solidFill>
                  <a:srgbClr val="404040"/>
                </a:solidFill>
                <a:latin typeface="+mn-lt"/>
                <a:cs typeface="Trebuchet MS"/>
              </a:rPr>
              <a:t>of patient grabbing </a:t>
            </a:r>
            <a:r>
              <a:rPr lang="en-US" spc="-30" dirty="0">
                <a:solidFill>
                  <a:srgbClr val="404040"/>
                </a:solidFill>
                <a:latin typeface="+mn-lt"/>
                <a:cs typeface="Trebuchet MS"/>
              </a:rPr>
              <a:t>claimant’s </a:t>
            </a:r>
            <a:r>
              <a:rPr lang="en-US" spc="-5" dirty="0">
                <a:solidFill>
                  <a:srgbClr val="404040"/>
                </a:solidFill>
                <a:latin typeface="+mn-lt"/>
                <a:cs typeface="Trebuchet MS"/>
              </a:rPr>
              <a:t>breast rather </a:t>
            </a:r>
            <a:r>
              <a:rPr lang="en-US" spc="-10" dirty="0">
                <a:solidFill>
                  <a:srgbClr val="404040"/>
                </a:solidFill>
                <a:latin typeface="+mn-lt"/>
                <a:cs typeface="Trebuchet MS"/>
              </a:rPr>
              <a:t>than from </a:t>
            </a:r>
            <a:r>
              <a:rPr lang="en-US" dirty="0">
                <a:solidFill>
                  <a:srgbClr val="404040"/>
                </a:solidFill>
                <a:latin typeface="+mn-lt"/>
                <a:cs typeface="Trebuchet MS"/>
              </a:rPr>
              <a:t>work- </a:t>
            </a:r>
            <a:r>
              <a:rPr lang="en-US" spc="-830" dirty="0">
                <a:solidFill>
                  <a:srgbClr val="404040"/>
                </a:solidFill>
                <a:latin typeface="+mn-lt"/>
                <a:cs typeface="Trebuchet MS"/>
              </a:rPr>
              <a:t> </a:t>
            </a:r>
            <a:r>
              <a:rPr lang="en-US" spc="-10" dirty="0">
                <a:solidFill>
                  <a:srgbClr val="404040"/>
                </a:solidFill>
                <a:latin typeface="+mn-lt"/>
                <a:cs typeface="Trebuchet MS"/>
              </a:rPr>
              <a:t>related</a:t>
            </a:r>
            <a:r>
              <a:rPr lang="en-US" spc="20" dirty="0">
                <a:solidFill>
                  <a:srgbClr val="404040"/>
                </a:solidFill>
                <a:latin typeface="+mn-lt"/>
                <a:cs typeface="Trebuchet MS"/>
              </a:rPr>
              <a:t> </a:t>
            </a:r>
            <a:r>
              <a:rPr lang="en-US" spc="-5" dirty="0">
                <a:solidFill>
                  <a:srgbClr val="404040"/>
                </a:solidFill>
                <a:latin typeface="+mn-lt"/>
                <a:cs typeface="Trebuchet MS"/>
              </a:rPr>
              <a:t>stress.</a:t>
            </a:r>
          </a:p>
          <a:p>
            <a:pPr marL="354965" marR="66040" indent="-342900">
              <a:lnSpc>
                <a:spcPct val="100499"/>
              </a:lnSpc>
              <a:spcBef>
                <a:spcPts val="980"/>
              </a:spcBef>
              <a:buClr>
                <a:srgbClr val="3E4975"/>
              </a:buClr>
              <a:buSzPct val="80357"/>
              <a:buFont typeface="Arial" panose="020B0604020202020204" pitchFamily="34" charset="0"/>
              <a:buChar char="•"/>
              <a:tabLst>
                <a:tab pos="355600" algn="l"/>
              </a:tabLst>
            </a:pPr>
            <a:r>
              <a:rPr lang="en-US" spc="-5" dirty="0">
                <a:solidFill>
                  <a:srgbClr val="404040"/>
                </a:solidFill>
                <a:latin typeface="+mn-lt"/>
                <a:cs typeface="Trebuchet MS"/>
              </a:rPr>
              <a:t>Physical injury – mental stress, not Mental stress causing mental injury</a:t>
            </a:r>
          </a:p>
          <a:p>
            <a:pPr marL="354965" marR="66040" indent="-342900">
              <a:lnSpc>
                <a:spcPct val="100499"/>
              </a:lnSpc>
              <a:spcBef>
                <a:spcPts val="980"/>
              </a:spcBef>
              <a:buClr>
                <a:srgbClr val="3E4975"/>
              </a:buClr>
              <a:buSzPct val="80357"/>
              <a:buFont typeface="Arial" panose="020B0604020202020204" pitchFamily="34" charset="0"/>
              <a:buChar char="•"/>
              <a:tabLst>
                <a:tab pos="355600" algn="l"/>
              </a:tabLst>
            </a:pPr>
            <a:endParaRPr lang="en-US" sz="2400" dirty="0">
              <a:latin typeface="Trebuchet MS"/>
              <a:cs typeface="Trebuchet MS"/>
            </a:endParaRPr>
          </a:p>
          <a:p>
            <a:pPr marL="354965" marR="66040" indent="-342900">
              <a:lnSpc>
                <a:spcPct val="100499"/>
              </a:lnSpc>
              <a:spcBef>
                <a:spcPts val="980"/>
              </a:spcBef>
              <a:buClr>
                <a:srgbClr val="3E4975"/>
              </a:buClr>
              <a:buSzPct val="80357"/>
              <a:buFont typeface="Arial" panose="020B0604020202020204" pitchFamily="34" charset="0"/>
              <a:buChar char="•"/>
              <a:tabLst>
                <a:tab pos="355600" algn="l"/>
              </a:tabLst>
            </a:pPr>
            <a:endParaRPr lang="en-US" sz="2400" dirty="0">
              <a:latin typeface="Calibri"/>
              <a:cs typeface="Calibri"/>
            </a:endParaRP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9514" y="457200"/>
            <a:ext cx="10122632" cy="652054"/>
          </a:xfrm>
          <a:prstGeom prst="rect">
            <a:avLst/>
          </a:prstGeom>
        </p:spPr>
        <p:txBody>
          <a:bodyPr vert="horz" wrap="square" lIns="0" tIns="12700" rIns="0" bIns="0" rtlCol="0">
            <a:spAutoFit/>
          </a:bodyPr>
          <a:lstStyle/>
          <a:p>
            <a:pPr marL="12700">
              <a:lnSpc>
                <a:spcPct val="100000"/>
              </a:lnSpc>
              <a:spcBef>
                <a:spcPts val="100"/>
              </a:spcBef>
            </a:pPr>
            <a:r>
              <a:rPr lang="en-US" sz="3600" b="0" i="1" spc="-10" dirty="0">
                <a:solidFill>
                  <a:srgbClr val="3E4975"/>
                </a:solidFill>
                <a:latin typeface="Trebuchet MS"/>
                <a:cs typeface="Trebuchet MS"/>
              </a:rPr>
              <a:t>George</a:t>
            </a:r>
            <a:r>
              <a:rPr lang="en-US" sz="3600" b="0" i="1" spc="45" dirty="0">
                <a:solidFill>
                  <a:srgbClr val="3E4975"/>
                </a:solidFill>
                <a:latin typeface="Trebuchet MS"/>
                <a:cs typeface="Trebuchet MS"/>
              </a:rPr>
              <a:t> </a:t>
            </a:r>
            <a:r>
              <a:rPr lang="en-US" sz="3600" b="0" i="1" spc="-250" dirty="0">
                <a:solidFill>
                  <a:srgbClr val="3E4975"/>
                </a:solidFill>
                <a:latin typeface="Trebuchet MS"/>
                <a:cs typeface="Trebuchet MS"/>
              </a:rPr>
              <a:t>V.</a:t>
            </a:r>
            <a:r>
              <a:rPr lang="en-US" sz="3600" b="0" i="1" spc="15" dirty="0">
                <a:solidFill>
                  <a:srgbClr val="3E4975"/>
                </a:solidFill>
                <a:latin typeface="Trebuchet MS"/>
                <a:cs typeface="Trebuchet MS"/>
              </a:rPr>
              <a:t> </a:t>
            </a:r>
            <a:r>
              <a:rPr lang="en-US" sz="3600" b="0" i="1" spc="-5" dirty="0">
                <a:solidFill>
                  <a:srgbClr val="3E4975"/>
                </a:solidFill>
                <a:latin typeface="Trebuchet MS"/>
                <a:cs typeface="Trebuchet MS"/>
              </a:rPr>
              <a:t>City</a:t>
            </a:r>
            <a:r>
              <a:rPr lang="en-US" sz="3600" b="0" i="1" spc="-25" dirty="0">
                <a:solidFill>
                  <a:srgbClr val="3E4975"/>
                </a:solidFill>
                <a:latin typeface="Trebuchet MS"/>
                <a:cs typeface="Trebuchet MS"/>
              </a:rPr>
              <a:t> </a:t>
            </a:r>
            <a:r>
              <a:rPr lang="en-US" sz="3600" b="0" i="1" dirty="0">
                <a:solidFill>
                  <a:srgbClr val="3E4975"/>
                </a:solidFill>
                <a:latin typeface="Trebuchet MS"/>
                <a:cs typeface="Trebuchet MS"/>
              </a:rPr>
              <a:t>Of</a:t>
            </a:r>
            <a:r>
              <a:rPr lang="en-US" sz="3600" b="0" i="1" spc="-5" dirty="0">
                <a:solidFill>
                  <a:srgbClr val="3E4975"/>
                </a:solidFill>
                <a:latin typeface="Trebuchet MS"/>
                <a:cs typeface="Trebuchet MS"/>
              </a:rPr>
              <a:t> </a:t>
            </a:r>
            <a:r>
              <a:rPr lang="en-US" sz="3600" b="0" i="1" dirty="0">
                <a:solidFill>
                  <a:srgbClr val="3E4975"/>
                </a:solidFill>
                <a:latin typeface="Trebuchet MS"/>
                <a:cs typeface="Trebuchet MS"/>
              </a:rPr>
              <a:t>Saint</a:t>
            </a:r>
            <a:r>
              <a:rPr lang="en-US" sz="3600" b="0" i="1" spc="-25" dirty="0">
                <a:solidFill>
                  <a:srgbClr val="3E4975"/>
                </a:solidFill>
                <a:latin typeface="Trebuchet MS"/>
                <a:cs typeface="Trebuchet MS"/>
              </a:rPr>
              <a:t> </a:t>
            </a:r>
            <a:r>
              <a:rPr lang="en-US" sz="3600" b="0" i="1" spc="-5" dirty="0">
                <a:solidFill>
                  <a:srgbClr val="3E4975"/>
                </a:solidFill>
                <a:latin typeface="Trebuchet MS"/>
                <a:cs typeface="Trebuchet MS"/>
              </a:rPr>
              <a:t>Louis</a:t>
            </a:r>
            <a:endParaRPr lang="en-US" sz="3600" dirty="0">
              <a:latin typeface="Trebuchet MS"/>
              <a:cs typeface="Trebuchet MS"/>
            </a:endParaRPr>
          </a:p>
        </p:txBody>
      </p:sp>
      <p:sp>
        <p:nvSpPr>
          <p:cNvPr id="4" name="Content Placeholder 3">
            <a:extLst>
              <a:ext uri="{FF2B5EF4-FFF2-40B4-BE49-F238E27FC236}">
                <a16:creationId xmlns:a16="http://schemas.microsoft.com/office/drawing/2014/main" xmlns="" id="{1F40E2A2-6005-4FBB-81E5-6F0583F5CCB4}"/>
              </a:ext>
            </a:extLst>
          </p:cNvPr>
          <p:cNvSpPr>
            <a:spLocks noGrp="1"/>
          </p:cNvSpPr>
          <p:nvPr>
            <p:ph sz="half" idx="2"/>
          </p:nvPr>
        </p:nvSpPr>
        <p:spPr>
          <a:xfrm>
            <a:off x="850168" y="1447800"/>
            <a:ext cx="10126362" cy="5181600"/>
          </a:xfrm>
        </p:spPr>
        <p:txBody>
          <a:bodyPr/>
          <a:lstStyle/>
          <a:p>
            <a:pPr marL="354965" marR="110489" indent="-342900">
              <a:lnSpc>
                <a:spcPct val="79600"/>
              </a:lnSpc>
              <a:spcBef>
                <a:spcPts val="625"/>
              </a:spcBef>
              <a:spcAft>
                <a:spcPts val="1200"/>
              </a:spcAft>
              <a:buClr>
                <a:srgbClr val="3E4975"/>
              </a:buClr>
              <a:buSzPct val="79545"/>
              <a:buFont typeface="Arial" panose="020B0604020202020204" pitchFamily="34" charset="0"/>
              <a:buChar char="•"/>
              <a:tabLst>
                <a:tab pos="354965" algn="l"/>
                <a:tab pos="355600" algn="l"/>
              </a:tabLst>
            </a:pPr>
            <a:r>
              <a:rPr lang="en-US" sz="2400" spc="-5" dirty="0">
                <a:cs typeface="Trebuchet MS"/>
              </a:rPr>
              <a:t>Missouri</a:t>
            </a:r>
            <a:r>
              <a:rPr lang="en-US" sz="2400" spc="5" dirty="0">
                <a:cs typeface="Trebuchet MS"/>
              </a:rPr>
              <a:t> </a:t>
            </a:r>
            <a:r>
              <a:rPr lang="en-US" sz="2400" spc="-10" dirty="0">
                <a:cs typeface="Trebuchet MS"/>
              </a:rPr>
              <a:t>Court</a:t>
            </a:r>
            <a:r>
              <a:rPr lang="en-US" sz="2400" spc="-5" dirty="0">
                <a:cs typeface="Trebuchet MS"/>
              </a:rPr>
              <a:t> of</a:t>
            </a:r>
            <a:r>
              <a:rPr lang="en-US" sz="2400" spc="-120" dirty="0">
                <a:cs typeface="Trebuchet MS"/>
              </a:rPr>
              <a:t> </a:t>
            </a:r>
            <a:r>
              <a:rPr lang="en-US" sz="2400" spc="-5" dirty="0">
                <a:cs typeface="Trebuchet MS"/>
              </a:rPr>
              <a:t>Appeals</a:t>
            </a:r>
            <a:r>
              <a:rPr lang="en-US" sz="2400" spc="10" dirty="0">
                <a:cs typeface="Trebuchet MS"/>
              </a:rPr>
              <a:t> </a:t>
            </a:r>
            <a:r>
              <a:rPr lang="en-US" sz="2400" spc="-10" dirty="0">
                <a:cs typeface="Trebuchet MS"/>
              </a:rPr>
              <a:t>affirmed;</a:t>
            </a:r>
            <a:r>
              <a:rPr lang="en-US" sz="2400" spc="10" dirty="0">
                <a:cs typeface="Trebuchet MS"/>
              </a:rPr>
              <a:t> </a:t>
            </a:r>
            <a:r>
              <a:rPr lang="en-US" sz="2400" spc="-10" dirty="0">
                <a:cs typeface="Trebuchet MS"/>
              </a:rPr>
              <a:t>Found</a:t>
            </a:r>
            <a:r>
              <a:rPr lang="en-US" sz="2400" spc="40" dirty="0">
                <a:cs typeface="Trebuchet MS"/>
              </a:rPr>
              <a:t> </a:t>
            </a:r>
            <a:r>
              <a:rPr lang="en-US" sz="2400" spc="-25" dirty="0">
                <a:cs typeface="Trebuchet MS"/>
              </a:rPr>
              <a:t>Firefighter’s</a:t>
            </a:r>
            <a:r>
              <a:rPr lang="en-US" sz="2400" spc="10" dirty="0">
                <a:cs typeface="Trebuchet MS"/>
              </a:rPr>
              <a:t> </a:t>
            </a:r>
            <a:r>
              <a:rPr lang="en-US" sz="2400" spc="-10" dirty="0">
                <a:cs typeface="Trebuchet MS"/>
              </a:rPr>
              <a:t>PTSD</a:t>
            </a:r>
            <a:r>
              <a:rPr lang="en-US" sz="2400" spc="35" dirty="0">
                <a:cs typeface="Trebuchet MS"/>
              </a:rPr>
              <a:t> </a:t>
            </a:r>
            <a:r>
              <a:rPr lang="en-US" sz="2400" spc="-10" dirty="0">
                <a:cs typeface="Trebuchet MS"/>
              </a:rPr>
              <a:t>is </a:t>
            </a:r>
            <a:r>
              <a:rPr lang="en-US" sz="2400" spc="-650" dirty="0">
                <a:cs typeface="Trebuchet MS"/>
              </a:rPr>
              <a:t> </a:t>
            </a:r>
            <a:r>
              <a:rPr lang="en-US" sz="2400" spc="-15" dirty="0">
                <a:cs typeface="Trebuchet MS"/>
              </a:rPr>
              <a:t>an</a:t>
            </a:r>
            <a:r>
              <a:rPr lang="en-US" sz="2400" spc="-5" dirty="0">
                <a:cs typeface="Trebuchet MS"/>
              </a:rPr>
              <a:t> </a:t>
            </a:r>
            <a:r>
              <a:rPr lang="en-US" sz="2400" spc="-10" dirty="0">
                <a:cs typeface="Trebuchet MS"/>
              </a:rPr>
              <a:t>occupational</a:t>
            </a:r>
            <a:r>
              <a:rPr lang="en-US" sz="2400" spc="65" dirty="0">
                <a:cs typeface="Trebuchet MS"/>
              </a:rPr>
              <a:t> </a:t>
            </a:r>
            <a:r>
              <a:rPr lang="en-US" sz="2400" spc="-5" dirty="0">
                <a:cs typeface="Trebuchet MS"/>
              </a:rPr>
              <a:t>disease</a:t>
            </a:r>
            <a:r>
              <a:rPr lang="en-US" sz="2400" spc="-30" dirty="0">
                <a:cs typeface="Trebuchet MS"/>
              </a:rPr>
              <a:t> </a:t>
            </a:r>
            <a:r>
              <a:rPr lang="en-US" sz="2400" spc="-15" dirty="0">
                <a:cs typeface="Trebuchet MS"/>
              </a:rPr>
              <a:t>as</a:t>
            </a:r>
            <a:r>
              <a:rPr lang="en-US" sz="2400" spc="10" dirty="0">
                <a:cs typeface="Trebuchet MS"/>
              </a:rPr>
              <a:t> </a:t>
            </a:r>
            <a:r>
              <a:rPr lang="en-US" sz="2400" spc="-5" dirty="0">
                <a:cs typeface="Trebuchet MS"/>
              </a:rPr>
              <a:t>a</a:t>
            </a:r>
            <a:r>
              <a:rPr lang="en-US" sz="2400" spc="-15" dirty="0">
                <a:cs typeface="Trebuchet MS"/>
              </a:rPr>
              <a:t> natural</a:t>
            </a:r>
            <a:r>
              <a:rPr lang="en-US" sz="2400" spc="35" dirty="0">
                <a:cs typeface="Trebuchet MS"/>
              </a:rPr>
              <a:t> </a:t>
            </a:r>
            <a:r>
              <a:rPr lang="en-US" sz="2400" spc="-10" dirty="0">
                <a:cs typeface="Trebuchet MS"/>
              </a:rPr>
              <a:t>consequence</a:t>
            </a:r>
            <a:r>
              <a:rPr lang="en-US" sz="2400" spc="-5" dirty="0">
                <a:cs typeface="Trebuchet MS"/>
              </a:rPr>
              <a:t> of</a:t>
            </a:r>
            <a:r>
              <a:rPr lang="en-US" sz="2400" spc="25" dirty="0">
                <a:cs typeface="Trebuchet MS"/>
              </a:rPr>
              <a:t> </a:t>
            </a:r>
            <a:r>
              <a:rPr lang="en-US" sz="2400" spc="-5" dirty="0">
                <a:cs typeface="Trebuchet MS"/>
              </a:rPr>
              <a:t>his </a:t>
            </a:r>
            <a:r>
              <a:rPr lang="en-US" sz="2400" dirty="0">
                <a:cs typeface="Trebuchet MS"/>
              </a:rPr>
              <a:t> </a:t>
            </a:r>
            <a:r>
              <a:rPr lang="en-US" sz="2400" spc="-5" dirty="0">
                <a:cs typeface="Trebuchet MS"/>
              </a:rPr>
              <a:t>employment</a:t>
            </a:r>
            <a:endParaRPr lang="en-US" sz="2400" dirty="0">
              <a:cs typeface="Trebuchet MS"/>
            </a:endParaRPr>
          </a:p>
          <a:p>
            <a:pPr marL="355600" indent="-342900">
              <a:lnSpc>
                <a:spcPts val="2370"/>
              </a:lnSpc>
              <a:spcBef>
                <a:spcPts val="480"/>
              </a:spcBef>
              <a:spcAft>
                <a:spcPts val="1200"/>
              </a:spcAft>
              <a:buClr>
                <a:srgbClr val="3E4975"/>
              </a:buClr>
              <a:buSzPct val="79545"/>
              <a:buFont typeface="Arial" panose="020B0604020202020204" pitchFamily="34" charset="0"/>
              <a:buChar char="•"/>
              <a:tabLst>
                <a:tab pos="354965" algn="l"/>
                <a:tab pos="355600" algn="l"/>
              </a:tabLst>
            </a:pPr>
            <a:r>
              <a:rPr lang="en-US" sz="2400" spc="-5" dirty="0">
                <a:cs typeface="Trebuchet MS"/>
              </a:rPr>
              <a:t>Did </a:t>
            </a:r>
            <a:r>
              <a:rPr lang="en-US" sz="2400" spc="-10" dirty="0">
                <a:cs typeface="Trebuchet MS"/>
              </a:rPr>
              <a:t>not</a:t>
            </a:r>
            <a:r>
              <a:rPr lang="en-US" sz="2400" spc="-5" dirty="0">
                <a:cs typeface="Trebuchet MS"/>
              </a:rPr>
              <a:t> </a:t>
            </a:r>
            <a:r>
              <a:rPr lang="en-US" sz="2400" spc="-10" dirty="0">
                <a:cs typeface="Trebuchet MS"/>
              </a:rPr>
              <a:t>need</a:t>
            </a:r>
            <a:r>
              <a:rPr lang="en-US" sz="2400" dirty="0">
                <a:cs typeface="Trebuchet MS"/>
              </a:rPr>
              <a:t> </a:t>
            </a:r>
            <a:r>
              <a:rPr lang="en-US" sz="2400" spc="-10" dirty="0">
                <a:cs typeface="Trebuchet MS"/>
              </a:rPr>
              <a:t>to</a:t>
            </a:r>
            <a:r>
              <a:rPr lang="en-US" sz="2400" spc="15" dirty="0">
                <a:cs typeface="Trebuchet MS"/>
              </a:rPr>
              <a:t> </a:t>
            </a:r>
            <a:r>
              <a:rPr lang="en-US" sz="2400" spc="-10" dirty="0">
                <a:cs typeface="Trebuchet MS"/>
              </a:rPr>
              <a:t>show</a:t>
            </a:r>
            <a:r>
              <a:rPr lang="en-US" sz="2400" spc="-20" dirty="0">
                <a:cs typeface="Trebuchet MS"/>
              </a:rPr>
              <a:t> </a:t>
            </a:r>
            <a:r>
              <a:rPr lang="en-US" sz="2400" spc="-5" dirty="0">
                <a:cs typeface="Trebuchet MS"/>
              </a:rPr>
              <a:t>job</a:t>
            </a:r>
            <a:r>
              <a:rPr lang="en-US" sz="2400" dirty="0">
                <a:cs typeface="Trebuchet MS"/>
              </a:rPr>
              <a:t> </a:t>
            </a:r>
            <a:r>
              <a:rPr lang="en-US" sz="2400" spc="-5" dirty="0">
                <a:cs typeface="Trebuchet MS"/>
              </a:rPr>
              <a:t>stresses</a:t>
            </a:r>
            <a:r>
              <a:rPr lang="en-US" sz="2400" spc="-20" dirty="0">
                <a:cs typeface="Trebuchet MS"/>
              </a:rPr>
              <a:t> </a:t>
            </a:r>
            <a:r>
              <a:rPr lang="en-US" sz="2400" spc="-15" dirty="0">
                <a:cs typeface="Trebuchet MS"/>
              </a:rPr>
              <a:t>were</a:t>
            </a:r>
            <a:r>
              <a:rPr lang="en-US" sz="2400" spc="25" dirty="0">
                <a:cs typeface="Trebuchet MS"/>
              </a:rPr>
              <a:t> </a:t>
            </a:r>
            <a:r>
              <a:rPr lang="en-US" sz="2400" spc="-10" dirty="0">
                <a:cs typeface="Trebuchet MS"/>
              </a:rPr>
              <a:t>extraordinary</a:t>
            </a:r>
            <a:r>
              <a:rPr lang="en-US" sz="2400" spc="50" dirty="0">
                <a:cs typeface="Trebuchet MS"/>
              </a:rPr>
              <a:t> </a:t>
            </a:r>
            <a:r>
              <a:rPr lang="en-US" sz="2400" spc="-15" dirty="0">
                <a:cs typeface="Trebuchet MS"/>
              </a:rPr>
              <a:t>and</a:t>
            </a:r>
            <a:r>
              <a:rPr lang="en-US" dirty="0">
                <a:cs typeface="Trebuchet MS"/>
              </a:rPr>
              <a:t> </a:t>
            </a:r>
            <a:r>
              <a:rPr lang="en-US" sz="2400" spc="-10" dirty="0">
                <a:cs typeface="Trebuchet MS"/>
              </a:rPr>
              <a:t>unusual</a:t>
            </a:r>
            <a:r>
              <a:rPr lang="en-US" sz="2400" spc="-5" dirty="0">
                <a:cs typeface="Trebuchet MS"/>
              </a:rPr>
              <a:t> </a:t>
            </a:r>
            <a:r>
              <a:rPr lang="en-US" sz="2400" spc="-10" dirty="0">
                <a:cs typeface="Trebuchet MS"/>
              </a:rPr>
              <a:t>compared</a:t>
            </a:r>
            <a:r>
              <a:rPr lang="en-US" sz="2400" spc="5" dirty="0">
                <a:cs typeface="Trebuchet MS"/>
              </a:rPr>
              <a:t> </a:t>
            </a:r>
            <a:r>
              <a:rPr lang="en-US" sz="2400" spc="-10" dirty="0">
                <a:cs typeface="Trebuchet MS"/>
              </a:rPr>
              <a:t>to</a:t>
            </a:r>
            <a:r>
              <a:rPr lang="en-US" sz="2400" spc="20" dirty="0">
                <a:cs typeface="Trebuchet MS"/>
              </a:rPr>
              <a:t> </a:t>
            </a:r>
            <a:r>
              <a:rPr lang="en-US" sz="2400" spc="-5" dirty="0">
                <a:cs typeface="Trebuchet MS"/>
              </a:rPr>
              <a:t>other</a:t>
            </a:r>
            <a:r>
              <a:rPr lang="en-US" sz="2400" spc="5" dirty="0">
                <a:cs typeface="Trebuchet MS"/>
              </a:rPr>
              <a:t> </a:t>
            </a:r>
            <a:r>
              <a:rPr lang="en-US" sz="2400" spc="-5" dirty="0">
                <a:cs typeface="Trebuchet MS"/>
              </a:rPr>
              <a:t>firefighters</a:t>
            </a:r>
            <a:r>
              <a:rPr lang="en-US" sz="2400" spc="-10" dirty="0">
                <a:cs typeface="Trebuchet MS"/>
              </a:rPr>
              <a:t> </a:t>
            </a:r>
            <a:r>
              <a:rPr lang="en-US" sz="2400" spc="-5" dirty="0">
                <a:cs typeface="Trebuchet MS"/>
              </a:rPr>
              <a:t>of </a:t>
            </a:r>
            <a:r>
              <a:rPr lang="en-US" sz="2400" spc="-10" dirty="0">
                <a:cs typeface="Trebuchet MS"/>
              </a:rPr>
              <a:t>equal</a:t>
            </a:r>
            <a:r>
              <a:rPr lang="en-US" sz="2400" spc="-5" dirty="0">
                <a:cs typeface="Trebuchet MS"/>
              </a:rPr>
              <a:t> </a:t>
            </a:r>
            <a:r>
              <a:rPr lang="en-US" sz="2400" spc="-15" dirty="0">
                <a:cs typeface="Trebuchet MS"/>
              </a:rPr>
              <a:t>rank</a:t>
            </a:r>
            <a:endParaRPr lang="en-US" sz="2400" dirty="0">
              <a:cs typeface="Trebuchet MS"/>
            </a:endParaRPr>
          </a:p>
          <a:p>
            <a:pPr marL="354965" marR="56515" indent="-342900">
              <a:lnSpc>
                <a:spcPct val="80200"/>
              </a:lnSpc>
              <a:spcBef>
                <a:spcPts val="975"/>
              </a:spcBef>
              <a:spcAft>
                <a:spcPts val="1200"/>
              </a:spcAft>
              <a:buClr>
                <a:srgbClr val="3E4975"/>
              </a:buClr>
              <a:buSzPct val="79545"/>
              <a:buFont typeface="Arial" panose="020B0604020202020204" pitchFamily="34" charset="0"/>
              <a:buChar char="•"/>
              <a:tabLst>
                <a:tab pos="354965" algn="l"/>
                <a:tab pos="355600" algn="l"/>
              </a:tabLst>
            </a:pPr>
            <a:r>
              <a:rPr lang="en-US" sz="2400" b="1" i="1" spc="15" dirty="0">
                <a:cs typeface="Arial"/>
              </a:rPr>
              <a:t>Section 287.067.5 </a:t>
            </a:r>
            <a:r>
              <a:rPr lang="en-US" sz="2400" b="1" i="1" spc="65" dirty="0">
                <a:cs typeface="Arial"/>
              </a:rPr>
              <a:t>enumerates </a:t>
            </a:r>
            <a:r>
              <a:rPr lang="en-US" sz="2400" b="1" i="1" spc="60" dirty="0">
                <a:cs typeface="Arial"/>
              </a:rPr>
              <a:t>certain </a:t>
            </a:r>
            <a:r>
              <a:rPr lang="en-US" sz="2400" b="1" i="1" dirty="0">
                <a:cs typeface="Arial"/>
              </a:rPr>
              <a:t>diseases </a:t>
            </a:r>
            <a:r>
              <a:rPr lang="en-US" sz="2400" b="1" i="1" spc="70" dirty="0">
                <a:cs typeface="Arial"/>
              </a:rPr>
              <a:t>which </a:t>
            </a:r>
            <a:r>
              <a:rPr lang="en-US" sz="2400" b="1" i="1" spc="45" dirty="0">
                <a:cs typeface="Arial"/>
              </a:rPr>
              <a:t>are </a:t>
            </a:r>
            <a:r>
              <a:rPr lang="en-US" sz="2400" b="1" i="1" spc="50" dirty="0">
                <a:cs typeface="Arial"/>
              </a:rPr>
              <a:t> </a:t>
            </a:r>
            <a:r>
              <a:rPr lang="en-US" sz="2400" b="1" i="1" spc="85" dirty="0">
                <a:cs typeface="Arial"/>
              </a:rPr>
              <a:t>normally </a:t>
            </a:r>
            <a:r>
              <a:rPr lang="en-US" sz="2400" b="1" i="1" spc="65" dirty="0" err="1">
                <a:cs typeface="Arial"/>
              </a:rPr>
              <a:t>noncompensable</a:t>
            </a:r>
            <a:r>
              <a:rPr lang="en-US" sz="2400" b="1" i="1" spc="65" dirty="0">
                <a:cs typeface="Arial"/>
              </a:rPr>
              <a:t> </a:t>
            </a:r>
            <a:r>
              <a:rPr lang="en-US" sz="2400" b="1" i="1" spc="130" dirty="0">
                <a:cs typeface="Arial"/>
              </a:rPr>
              <a:t>but </a:t>
            </a:r>
            <a:r>
              <a:rPr lang="en-US" sz="2400" b="1" i="1" spc="45" dirty="0">
                <a:cs typeface="Arial"/>
              </a:rPr>
              <a:t>are </a:t>
            </a:r>
            <a:r>
              <a:rPr lang="en-US" sz="2400" b="1" i="1" spc="55" dirty="0">
                <a:cs typeface="Arial"/>
              </a:rPr>
              <a:t>compensable </a:t>
            </a:r>
            <a:r>
              <a:rPr lang="en-US" sz="2400" b="1" i="1" spc="130" dirty="0">
                <a:cs typeface="Arial"/>
              </a:rPr>
              <a:t>for </a:t>
            </a:r>
            <a:r>
              <a:rPr lang="en-US" sz="2400" b="1" i="1" spc="135" dirty="0">
                <a:cs typeface="Arial"/>
              </a:rPr>
              <a:t> </a:t>
            </a:r>
            <a:r>
              <a:rPr lang="en-US" sz="2400" b="1" i="1" spc="70" dirty="0">
                <a:cs typeface="Arial"/>
              </a:rPr>
              <a:t>firefighters</a:t>
            </a:r>
            <a:r>
              <a:rPr lang="en-US" sz="2400" b="1" i="1" spc="25" dirty="0">
                <a:cs typeface="Arial"/>
              </a:rPr>
              <a:t> </a:t>
            </a:r>
            <a:r>
              <a:rPr lang="en-US" sz="2400" b="1" i="1" spc="85" dirty="0">
                <a:cs typeface="Arial"/>
              </a:rPr>
              <a:t>if</a:t>
            </a:r>
            <a:r>
              <a:rPr lang="en-US" sz="2400" b="1" i="1" spc="-35" dirty="0">
                <a:cs typeface="Arial"/>
              </a:rPr>
              <a:t> </a:t>
            </a:r>
            <a:r>
              <a:rPr lang="en-US" sz="2400" b="1" i="1" spc="65" dirty="0">
                <a:cs typeface="Arial"/>
              </a:rPr>
              <a:t>they</a:t>
            </a:r>
            <a:r>
              <a:rPr lang="en-US" sz="2400" b="1" i="1" spc="-40" dirty="0">
                <a:cs typeface="Arial"/>
              </a:rPr>
              <a:t> </a:t>
            </a:r>
            <a:r>
              <a:rPr lang="en-US" sz="2400" b="1" i="1" spc="45" dirty="0">
                <a:cs typeface="Arial"/>
              </a:rPr>
              <a:t>are</a:t>
            </a:r>
            <a:r>
              <a:rPr lang="en-US" sz="2400" b="1" i="1" spc="-40" dirty="0">
                <a:cs typeface="Arial"/>
              </a:rPr>
              <a:t> </a:t>
            </a:r>
            <a:r>
              <a:rPr lang="en-US" sz="2400" b="1" i="1" spc="70" dirty="0">
                <a:cs typeface="Arial"/>
              </a:rPr>
              <a:t>shown</a:t>
            </a:r>
            <a:r>
              <a:rPr lang="en-US" sz="2400" b="1" i="1" spc="-30" dirty="0">
                <a:cs typeface="Arial"/>
              </a:rPr>
              <a:t> </a:t>
            </a:r>
            <a:r>
              <a:rPr lang="en-US" sz="2400" b="1" i="1" spc="125" dirty="0">
                <a:cs typeface="Arial"/>
              </a:rPr>
              <a:t>to</a:t>
            </a:r>
            <a:r>
              <a:rPr lang="en-US" sz="2400" b="1" i="1" spc="-35" dirty="0">
                <a:cs typeface="Arial"/>
              </a:rPr>
              <a:t> </a:t>
            </a:r>
            <a:r>
              <a:rPr lang="en-US" sz="2400" b="1" i="1" spc="35" dirty="0">
                <a:cs typeface="Arial"/>
              </a:rPr>
              <a:t>have</a:t>
            </a:r>
            <a:r>
              <a:rPr lang="en-US" sz="2400" b="1" i="1" spc="-40" dirty="0">
                <a:cs typeface="Arial"/>
              </a:rPr>
              <a:t> </a:t>
            </a:r>
            <a:r>
              <a:rPr lang="en-US" sz="2400" b="1" i="1" spc="60" dirty="0">
                <a:cs typeface="Arial"/>
              </a:rPr>
              <a:t>been</a:t>
            </a:r>
            <a:r>
              <a:rPr lang="en-US" sz="2400" b="1" i="1" spc="-5" dirty="0">
                <a:cs typeface="Arial"/>
              </a:rPr>
              <a:t> </a:t>
            </a:r>
            <a:r>
              <a:rPr lang="en-US" sz="2400" b="1" i="1" spc="55" dirty="0">
                <a:cs typeface="Arial"/>
              </a:rPr>
              <a:t>directly</a:t>
            </a:r>
            <a:r>
              <a:rPr lang="en-US" sz="2400" b="1" i="1" spc="-5" dirty="0">
                <a:cs typeface="Arial"/>
              </a:rPr>
              <a:t> </a:t>
            </a:r>
            <a:r>
              <a:rPr lang="en-US" sz="2400" b="1" i="1" spc="20" dirty="0">
                <a:cs typeface="Arial"/>
              </a:rPr>
              <a:t>caused</a:t>
            </a:r>
            <a:r>
              <a:rPr lang="en-US" sz="2400" b="1" i="1" spc="-40" dirty="0">
                <a:cs typeface="Arial"/>
              </a:rPr>
              <a:t> </a:t>
            </a:r>
            <a:r>
              <a:rPr lang="en-US" sz="2400" b="1" i="1" spc="50" dirty="0">
                <a:cs typeface="Arial"/>
              </a:rPr>
              <a:t>by </a:t>
            </a:r>
            <a:r>
              <a:rPr lang="en-US" sz="2400" b="1" i="1" spc="-595" dirty="0">
                <a:cs typeface="Arial"/>
              </a:rPr>
              <a:t> </a:t>
            </a:r>
            <a:r>
              <a:rPr lang="en-US" sz="2400" b="1" i="1" spc="-10" dirty="0">
                <a:cs typeface="Arial"/>
              </a:rPr>
              <a:t>a </a:t>
            </a:r>
            <a:r>
              <a:rPr lang="en-US" sz="2400" b="1" i="1" spc="75" dirty="0">
                <a:cs typeface="Arial"/>
              </a:rPr>
              <a:t>firefighter's </a:t>
            </a:r>
            <a:r>
              <a:rPr lang="en-US" sz="2400" b="1" i="1" spc="55" dirty="0">
                <a:cs typeface="Arial"/>
              </a:rPr>
              <a:t>exposure </a:t>
            </a:r>
            <a:r>
              <a:rPr lang="en-US" sz="2400" b="1" i="1" spc="130" dirty="0">
                <a:cs typeface="Arial"/>
              </a:rPr>
              <a:t>to </a:t>
            </a:r>
            <a:r>
              <a:rPr lang="en-US" sz="2400" b="1" i="1" spc="25" dirty="0">
                <a:cs typeface="Arial"/>
              </a:rPr>
              <a:t>smoke, </a:t>
            </a:r>
            <a:r>
              <a:rPr lang="en-US" sz="2400" b="1" i="1" spc="-35" dirty="0">
                <a:cs typeface="Arial"/>
              </a:rPr>
              <a:t>gases, </a:t>
            </a:r>
            <a:r>
              <a:rPr lang="en-US" sz="2400" b="1" i="1" spc="20" dirty="0">
                <a:cs typeface="Arial"/>
              </a:rPr>
              <a:t>carcinogens, </a:t>
            </a:r>
            <a:r>
              <a:rPr lang="en-US" sz="2400" b="1" i="1" spc="25" dirty="0">
                <a:cs typeface="Arial"/>
              </a:rPr>
              <a:t> </a:t>
            </a:r>
            <a:r>
              <a:rPr lang="en-US" sz="2400" b="1" i="1" spc="70" dirty="0">
                <a:cs typeface="Arial"/>
              </a:rPr>
              <a:t>inadequate</a:t>
            </a:r>
            <a:r>
              <a:rPr lang="en-US" sz="2400" b="1" i="1" spc="-10" dirty="0">
                <a:cs typeface="Arial"/>
              </a:rPr>
              <a:t> </a:t>
            </a:r>
            <a:r>
              <a:rPr lang="en-US" sz="2400" b="1" i="1" spc="15" dirty="0">
                <a:cs typeface="Arial"/>
              </a:rPr>
              <a:t>oxygen,</a:t>
            </a:r>
            <a:r>
              <a:rPr lang="en-US" sz="2400" b="1" i="1" spc="-45" dirty="0">
                <a:cs typeface="Arial"/>
              </a:rPr>
              <a:t> </a:t>
            </a:r>
            <a:r>
              <a:rPr lang="en-US" sz="2400" b="1" i="1" spc="130" dirty="0">
                <a:cs typeface="Arial"/>
              </a:rPr>
              <a:t>or</a:t>
            </a:r>
            <a:r>
              <a:rPr lang="en-US" sz="2400" b="1" i="1" spc="-15" dirty="0">
                <a:cs typeface="Arial"/>
              </a:rPr>
              <a:t> </a:t>
            </a:r>
            <a:r>
              <a:rPr lang="en-US" sz="2400" b="1" i="1" spc="30" dirty="0">
                <a:cs typeface="Arial"/>
              </a:rPr>
              <a:t>psychological</a:t>
            </a:r>
            <a:r>
              <a:rPr lang="en-US" sz="2400" b="1" i="1" dirty="0">
                <a:cs typeface="Arial"/>
              </a:rPr>
              <a:t> </a:t>
            </a:r>
            <a:r>
              <a:rPr lang="en-US" sz="2400" b="1" i="1" spc="20" dirty="0">
                <a:cs typeface="Arial"/>
              </a:rPr>
              <a:t>stress</a:t>
            </a:r>
            <a:endParaRPr lang="en-US" sz="2400" b="1" i="1" dirty="0">
              <a:cs typeface="Arial"/>
            </a:endParaRPr>
          </a:p>
          <a:p>
            <a:pPr marL="354965" marR="5080" indent="-342900">
              <a:lnSpc>
                <a:spcPct val="80200"/>
              </a:lnSpc>
              <a:spcBef>
                <a:spcPts val="1005"/>
              </a:spcBef>
              <a:spcAft>
                <a:spcPts val="1200"/>
              </a:spcAft>
              <a:buClr>
                <a:srgbClr val="3E4975"/>
              </a:buClr>
              <a:buSzPct val="79545"/>
              <a:buFont typeface="Arial" panose="020B0604020202020204" pitchFamily="34" charset="0"/>
              <a:buChar char="•"/>
              <a:tabLst>
                <a:tab pos="354965" algn="l"/>
                <a:tab pos="355600" algn="l"/>
              </a:tabLst>
            </a:pPr>
            <a:r>
              <a:rPr lang="en-US" sz="2400" spc="35" dirty="0">
                <a:cs typeface="Arial"/>
              </a:rPr>
              <a:t>Claimant's</a:t>
            </a:r>
            <a:r>
              <a:rPr lang="en-US" sz="2400" spc="20" dirty="0">
                <a:cs typeface="Arial"/>
              </a:rPr>
              <a:t> </a:t>
            </a:r>
            <a:r>
              <a:rPr lang="en-US" sz="2400" spc="85" dirty="0">
                <a:cs typeface="Arial"/>
              </a:rPr>
              <a:t>performance</a:t>
            </a:r>
            <a:r>
              <a:rPr lang="en-US" sz="2400" spc="-15" dirty="0">
                <a:cs typeface="Arial"/>
              </a:rPr>
              <a:t> </a:t>
            </a:r>
            <a:r>
              <a:rPr lang="en-US" sz="2400" spc="114" dirty="0">
                <a:cs typeface="Arial"/>
              </a:rPr>
              <a:t>of</a:t>
            </a:r>
            <a:r>
              <a:rPr lang="en-US" sz="2400" spc="-10" dirty="0">
                <a:cs typeface="Arial"/>
              </a:rPr>
              <a:t> </a:t>
            </a:r>
            <a:r>
              <a:rPr lang="en-US" sz="2400" spc="40" dirty="0">
                <a:cs typeface="Arial"/>
              </a:rPr>
              <a:t>his</a:t>
            </a:r>
            <a:r>
              <a:rPr lang="en-US" sz="2400" spc="-10" dirty="0">
                <a:cs typeface="Arial"/>
              </a:rPr>
              <a:t> </a:t>
            </a:r>
            <a:r>
              <a:rPr lang="en-US" sz="2400" spc="50" dirty="0">
                <a:cs typeface="Arial"/>
              </a:rPr>
              <a:t>usual</a:t>
            </a:r>
            <a:r>
              <a:rPr lang="en-US" sz="2400" spc="-55" dirty="0">
                <a:cs typeface="Arial"/>
              </a:rPr>
              <a:t> </a:t>
            </a:r>
            <a:r>
              <a:rPr lang="en-US" sz="2400" spc="80" dirty="0">
                <a:cs typeface="Arial"/>
              </a:rPr>
              <a:t>and</a:t>
            </a:r>
            <a:r>
              <a:rPr lang="en-US" sz="2400" spc="-35" dirty="0">
                <a:cs typeface="Arial"/>
              </a:rPr>
              <a:t> </a:t>
            </a:r>
            <a:r>
              <a:rPr lang="en-US" sz="2400" spc="70" dirty="0">
                <a:cs typeface="Arial"/>
              </a:rPr>
              <a:t>customary</a:t>
            </a:r>
            <a:r>
              <a:rPr lang="en-US" sz="2400" spc="-5" dirty="0">
                <a:cs typeface="Arial"/>
              </a:rPr>
              <a:t> </a:t>
            </a:r>
            <a:r>
              <a:rPr lang="en-US" sz="2400" spc="65" dirty="0">
                <a:cs typeface="Arial"/>
              </a:rPr>
              <a:t>duties</a:t>
            </a:r>
            <a:r>
              <a:rPr lang="en-US" sz="2400" spc="-10" dirty="0">
                <a:cs typeface="Arial"/>
              </a:rPr>
              <a:t> </a:t>
            </a:r>
            <a:r>
              <a:rPr lang="en-US" sz="2400" spc="-30" dirty="0">
                <a:cs typeface="Arial"/>
              </a:rPr>
              <a:t>as </a:t>
            </a:r>
            <a:r>
              <a:rPr lang="en-US" sz="2400" spc="-595" dirty="0">
                <a:cs typeface="Arial"/>
              </a:rPr>
              <a:t> </a:t>
            </a:r>
            <a:r>
              <a:rPr lang="en-US" sz="2400" spc="-10" dirty="0">
                <a:cs typeface="Arial"/>
              </a:rPr>
              <a:t>a </a:t>
            </a:r>
            <a:r>
              <a:rPr lang="en-US" sz="2400" spc="85" dirty="0">
                <a:cs typeface="Arial"/>
              </a:rPr>
              <a:t>firefighter </a:t>
            </a:r>
            <a:r>
              <a:rPr lang="en-US" sz="2400" spc="20" dirty="0">
                <a:cs typeface="Arial"/>
              </a:rPr>
              <a:t>was </a:t>
            </a:r>
            <a:r>
              <a:rPr lang="en-US" sz="2400" spc="-10" dirty="0">
                <a:cs typeface="Arial"/>
              </a:rPr>
              <a:t>a </a:t>
            </a:r>
            <a:r>
              <a:rPr lang="en-US" sz="2400" spc="60" dirty="0">
                <a:cs typeface="Arial"/>
              </a:rPr>
              <a:t>substantial </a:t>
            </a:r>
            <a:r>
              <a:rPr lang="en-US" sz="2400" spc="80" dirty="0">
                <a:cs typeface="Arial"/>
              </a:rPr>
              <a:t>factor </a:t>
            </a:r>
            <a:r>
              <a:rPr lang="en-US" sz="2400" spc="85" dirty="0">
                <a:cs typeface="Arial"/>
              </a:rPr>
              <a:t>in </a:t>
            </a:r>
            <a:r>
              <a:rPr lang="en-US" sz="2400" spc="20" dirty="0">
                <a:cs typeface="Arial"/>
              </a:rPr>
              <a:t>causing </a:t>
            </a:r>
            <a:r>
              <a:rPr lang="en-US" sz="2400" spc="40" dirty="0">
                <a:cs typeface="Arial"/>
              </a:rPr>
              <a:t>his </a:t>
            </a:r>
            <a:r>
              <a:rPr lang="en-US" sz="2400" spc="-140" dirty="0">
                <a:cs typeface="Arial"/>
              </a:rPr>
              <a:t>PTSD </a:t>
            </a:r>
            <a:r>
              <a:rPr lang="en-US" sz="2400" spc="80" dirty="0">
                <a:cs typeface="Arial"/>
              </a:rPr>
              <a:t>and </a:t>
            </a:r>
            <a:r>
              <a:rPr lang="en-US" sz="2400" spc="-600" dirty="0">
                <a:cs typeface="Arial"/>
              </a:rPr>
              <a:t> </a:t>
            </a:r>
            <a:r>
              <a:rPr lang="en-US" sz="2400" spc="45" dirty="0">
                <a:cs typeface="Arial"/>
              </a:rPr>
              <a:t>exacerbating</a:t>
            </a:r>
            <a:r>
              <a:rPr lang="en-US" sz="2400" spc="-15" dirty="0">
                <a:cs typeface="Arial"/>
              </a:rPr>
              <a:t> </a:t>
            </a:r>
            <a:r>
              <a:rPr lang="en-US" sz="2400" spc="40" dirty="0">
                <a:cs typeface="Arial"/>
              </a:rPr>
              <a:t>his</a:t>
            </a:r>
            <a:r>
              <a:rPr lang="en-US" sz="2400" spc="-10" dirty="0">
                <a:cs typeface="Arial"/>
              </a:rPr>
              <a:t> </a:t>
            </a:r>
            <a:r>
              <a:rPr lang="en-US" sz="2400" spc="45" dirty="0">
                <a:cs typeface="Arial"/>
              </a:rPr>
              <a:t>depression.</a:t>
            </a:r>
            <a:endParaRPr lang="en-US" sz="2400" dirty="0">
              <a:cs typeface="Arial"/>
            </a:endParaRP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D5B074-66E4-8C97-4CBF-4F5493009B5F}"/>
              </a:ext>
            </a:extLst>
          </p:cNvPr>
          <p:cNvSpPr>
            <a:spLocks noGrp="1"/>
          </p:cNvSpPr>
          <p:nvPr>
            <p:ph type="title"/>
          </p:nvPr>
        </p:nvSpPr>
        <p:spPr>
          <a:xfrm>
            <a:off x="847384" y="884982"/>
            <a:ext cx="8144216" cy="979204"/>
          </a:xfrm>
        </p:spPr>
        <p:txBody>
          <a:bodyPr/>
          <a:lstStyle/>
          <a:p>
            <a:pPr algn="ctr"/>
            <a:r>
              <a:rPr lang="en-US" sz="3600" i="1" dirty="0" err="1">
                <a:latin typeface="Trebuchet MS" panose="020B0603020202020204" pitchFamily="34" charset="0"/>
              </a:rPr>
              <a:t>Mantia</a:t>
            </a:r>
            <a:r>
              <a:rPr lang="en-US" i="1" dirty="0">
                <a:latin typeface="Trebuchet MS" panose="020B0603020202020204" pitchFamily="34" charset="0"/>
              </a:rPr>
              <a:t> v. MO </a:t>
            </a:r>
            <a:r>
              <a:rPr lang="en-US" i="1" dirty="0" err="1">
                <a:latin typeface="Trebuchet MS" panose="020B0603020202020204" pitchFamily="34" charset="0"/>
              </a:rPr>
              <a:t>DepT</a:t>
            </a:r>
            <a:r>
              <a:rPr lang="en-US" i="1" dirty="0">
                <a:latin typeface="Trebuchet MS" panose="020B0603020202020204" pitchFamily="34" charset="0"/>
              </a:rPr>
              <a:t> OF TRANSPORTATION</a:t>
            </a:r>
          </a:p>
        </p:txBody>
      </p:sp>
      <p:sp>
        <p:nvSpPr>
          <p:cNvPr id="3" name="Text Placeholder 2">
            <a:extLst>
              <a:ext uri="{FF2B5EF4-FFF2-40B4-BE49-F238E27FC236}">
                <a16:creationId xmlns:a16="http://schemas.microsoft.com/office/drawing/2014/main" xmlns="" id="{AC514465-F1ED-D5D9-1BAE-B8DC2E9953AA}"/>
              </a:ext>
            </a:extLst>
          </p:cNvPr>
          <p:cNvSpPr>
            <a:spLocks noGrp="1"/>
          </p:cNvSpPr>
          <p:nvPr>
            <p:ph type="body" idx="1"/>
          </p:nvPr>
        </p:nvSpPr>
        <p:spPr>
          <a:xfrm>
            <a:off x="685800" y="1981200"/>
            <a:ext cx="9220199" cy="4724400"/>
          </a:xfrm>
        </p:spPr>
        <p:txBody>
          <a:bodyPr/>
          <a:lstStyle/>
          <a:p>
            <a:pPr marL="285750" indent="-285750">
              <a:buFont typeface="Arial" panose="020B0604020202020204" pitchFamily="34" charset="0"/>
              <a:buChar char="•"/>
            </a:pPr>
            <a:r>
              <a:rPr lang="en-US" dirty="0">
                <a:latin typeface="Avenir Next LT Pro" panose="020B0504020202020204" pitchFamily="34" charset="0"/>
              </a:rPr>
              <a:t>Highway Patrol worker, 20+ years; </a:t>
            </a:r>
            <a:r>
              <a:rPr lang="en-US" b="0" i="0" dirty="0">
                <a:solidFill>
                  <a:srgbClr val="222222"/>
                </a:solidFill>
                <a:effectLst/>
                <a:latin typeface="Avenir Next LT Pro" panose="020B0504020202020204" pitchFamily="34" charset="0"/>
              </a:rPr>
              <a:t> Employee and her crew responded to the more serious accidents, which often included fatalities.</a:t>
            </a:r>
          </a:p>
          <a:p>
            <a:pPr marL="285750" indent="-285750">
              <a:buFont typeface="Arial" panose="020B0604020202020204" pitchFamily="34" charset="0"/>
              <a:buChar char="•"/>
            </a:pPr>
            <a:r>
              <a:rPr lang="en-US" b="0" i="0" dirty="0">
                <a:solidFill>
                  <a:srgbClr val="222222"/>
                </a:solidFill>
                <a:effectLst/>
                <a:latin typeface="Avenir Next LT Pro" panose="020B0504020202020204" pitchFamily="34" charset="0"/>
              </a:rPr>
              <a:t>To recover under section 287.120.8, a claimant must demonstrate "by objective standards and actual events" the amount of work stress endured was both "work related and was extraordinary and unusual." The claimant must also demonstrate that based on this work-related stress, he or she suffered a mental injury. </a:t>
            </a:r>
          </a:p>
          <a:p>
            <a:pPr marL="285750" indent="-285750">
              <a:buFont typeface="Arial" panose="020B0604020202020204" pitchFamily="34" charset="0"/>
              <a:buChar char="•"/>
            </a:pPr>
            <a:r>
              <a:rPr lang="en-US" b="0" i="0" dirty="0">
                <a:solidFill>
                  <a:srgbClr val="222222"/>
                </a:solidFill>
                <a:effectLst/>
                <a:latin typeface="Avenir Next LT Pro" panose="020B0504020202020204" pitchFamily="34" charset="0"/>
              </a:rPr>
              <a:t>There was no evidence presented in this case that Employee's work-related stress was objectively "extraordinary and unusual" as statutorily required.  Employee undoubtedly found her employment to be extremely stressful. </a:t>
            </a:r>
            <a:endParaRPr lang="en-US" dirty="0">
              <a:latin typeface="Avenir Next LT Pro" panose="020B0504020202020204" pitchFamily="34" charset="0"/>
            </a:endParaRPr>
          </a:p>
        </p:txBody>
      </p:sp>
      <p:sp>
        <p:nvSpPr>
          <p:cNvPr id="5" name="Text Placeholder 4">
            <a:extLst>
              <a:ext uri="{FF2B5EF4-FFF2-40B4-BE49-F238E27FC236}">
                <a16:creationId xmlns:a16="http://schemas.microsoft.com/office/drawing/2014/main" xmlns="" id="{2AFB506C-2C55-C30C-0954-20F3E4722CC4}"/>
              </a:ext>
            </a:extLst>
          </p:cNvPr>
          <p:cNvSpPr>
            <a:spLocks noGrp="1"/>
          </p:cNvSpPr>
          <p:nvPr>
            <p:ph type="body" sz="quarter" idx="13"/>
          </p:nvPr>
        </p:nvSpPr>
        <p:spPr>
          <a:xfrm rot="2828860">
            <a:off x="7010733" y="2803273"/>
            <a:ext cx="2121408" cy="2121408"/>
          </a:xfrm>
        </p:spPr>
        <p:txBody>
          <a:bodyPr/>
          <a:lstStyle/>
          <a:p>
            <a:endParaRPr lang="en-US" dirty="0"/>
          </a:p>
        </p:txBody>
      </p:sp>
      <p:sp>
        <p:nvSpPr>
          <p:cNvPr id="6" name="Text Placeholder 5">
            <a:extLst>
              <a:ext uri="{FF2B5EF4-FFF2-40B4-BE49-F238E27FC236}">
                <a16:creationId xmlns:a16="http://schemas.microsoft.com/office/drawing/2014/main" xmlns="" id="{7D9F1C44-3D2F-E0B4-4F14-EF9665E0CDF3}"/>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2802549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377902-8FEC-90E4-F161-14B2B90F5405}"/>
              </a:ext>
            </a:extLst>
          </p:cNvPr>
          <p:cNvSpPr>
            <a:spLocks noGrp="1"/>
          </p:cNvSpPr>
          <p:nvPr>
            <p:ph type="title"/>
          </p:nvPr>
        </p:nvSpPr>
        <p:spPr>
          <a:xfrm>
            <a:off x="847384" y="884982"/>
            <a:ext cx="10658816" cy="979204"/>
          </a:xfrm>
        </p:spPr>
        <p:txBody>
          <a:bodyPr/>
          <a:lstStyle/>
          <a:p>
            <a:r>
              <a:rPr lang="en-US" sz="3200" b="0" dirty="0">
                <a:latin typeface="Trebuchet MS" panose="020B0603020202020204" pitchFamily="34" charset="0"/>
                <a:cs typeface="Arial" panose="020B0604020202020204" pitchFamily="34" charset="0"/>
              </a:rPr>
              <a:t>City of Clinton v. Robert </a:t>
            </a:r>
            <a:r>
              <a:rPr lang="en-US" sz="3200" b="0" dirty="0" err="1">
                <a:latin typeface="Trebuchet MS" panose="020B0603020202020204" pitchFamily="34" charset="0"/>
                <a:cs typeface="Arial" panose="020B0604020202020204" pitchFamily="34" charset="0"/>
              </a:rPr>
              <a:t>Dahman</a:t>
            </a:r>
            <a:r>
              <a:rPr lang="en-US" sz="3200" b="0" dirty="0">
                <a:latin typeface="Trebuchet MS" panose="020B0603020202020204" pitchFamily="34" charset="0"/>
                <a:cs typeface="Arial" panose="020B0604020202020204" pitchFamily="34" charset="0"/>
              </a:rPr>
              <a:t/>
            </a:r>
            <a:br>
              <a:rPr lang="en-US" sz="3200" b="0" dirty="0">
                <a:latin typeface="Trebuchet MS" panose="020B0603020202020204" pitchFamily="34" charset="0"/>
                <a:cs typeface="Arial" panose="020B0604020202020204" pitchFamily="34" charset="0"/>
              </a:rPr>
            </a:br>
            <a:endParaRPr lang="en-US" sz="3200" b="0" dirty="0">
              <a:latin typeface="Trebuchet MS" panose="020B0603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xmlns="" id="{F93041CA-FA11-4CB1-962E-DC2F1AE01B60}"/>
              </a:ext>
            </a:extLst>
          </p:cNvPr>
          <p:cNvSpPr>
            <a:spLocks noGrp="1"/>
          </p:cNvSpPr>
          <p:nvPr>
            <p:ph type="body" idx="1"/>
          </p:nvPr>
        </p:nvSpPr>
        <p:spPr>
          <a:xfrm>
            <a:off x="821733" y="1475102"/>
            <a:ext cx="10913067" cy="3568139"/>
          </a:xfrm>
        </p:spPr>
        <p:txBody>
          <a:bodyPr/>
          <a:lstStyle/>
          <a:p>
            <a:pPr marL="285750" indent="-285750">
              <a:spcBef>
                <a:spcPts val="0"/>
              </a:spcBef>
              <a:buFont typeface="Arial" panose="020B0604020202020204" pitchFamily="34" charset="0"/>
              <a:buChar char="•"/>
            </a:pPr>
            <a:r>
              <a:rPr lang="en-US" dirty="0">
                <a:latin typeface="Trebuchet MS" panose="020B0603020202020204" pitchFamily="34" charset="0"/>
              </a:rPr>
              <a:t>Court of Appeals Western District-filed May 30, 2023.</a:t>
            </a:r>
          </a:p>
          <a:p>
            <a:pPr marL="285750" indent="-285750">
              <a:spcBef>
                <a:spcPts val="0"/>
              </a:spcBef>
              <a:buFont typeface="Arial" panose="020B0604020202020204" pitchFamily="34" charset="0"/>
              <a:buChar char="•"/>
            </a:pPr>
            <a:r>
              <a:rPr lang="en-US" dirty="0">
                <a:latin typeface="Trebuchet MS" panose="020B0603020202020204" pitchFamily="34" charset="0"/>
              </a:rPr>
              <a:t>Claimant was a police officer that responded to an active crime scene after another officer was fatally shot. Claimant diagnosed with PTSD. </a:t>
            </a:r>
          </a:p>
          <a:p>
            <a:pPr marL="285750" indent="-285750">
              <a:spcBef>
                <a:spcPts val="0"/>
              </a:spcBef>
              <a:buFont typeface="Arial" panose="020B0604020202020204" pitchFamily="34" charset="0"/>
              <a:buChar char="•"/>
            </a:pPr>
            <a:r>
              <a:rPr lang="en-US" dirty="0">
                <a:latin typeface="Trebuchet MS" panose="020B0603020202020204" pitchFamily="34" charset="0"/>
              </a:rPr>
              <a:t>Resigned from the police department a short time after the incident.</a:t>
            </a:r>
          </a:p>
          <a:p>
            <a:pPr marL="285750" indent="-285750">
              <a:spcBef>
                <a:spcPts val="0"/>
              </a:spcBef>
              <a:buFont typeface="Arial" panose="020B0604020202020204" pitchFamily="34" charset="0"/>
              <a:buChar char="•"/>
            </a:pPr>
            <a:r>
              <a:rPr lang="en-US" dirty="0">
                <a:latin typeface="Trebuchet MS" panose="020B0603020202020204" pitchFamily="34" charset="0"/>
              </a:rPr>
              <a:t>Claimant responded to domestic violence calls, made traffic stops, and secured hundreds of crime scenes prior to incident.  The police officer that was shot and killed was a friend of the claimant on the force.  Claimant heard other officer report traffic stop and state, “Shots fired.  Officer hit.”  At that point, claimant responded to scene and found the officer unconscious on the ground.  Claimant feared for his safety at the accident scene because he was wearing protective gear just as the officer shot.  Claimant thought the shooter could still be in the area and it was dark that night. </a:t>
            </a:r>
          </a:p>
          <a:p>
            <a:pPr>
              <a:lnSpc>
                <a:spcPct val="100000"/>
              </a:lnSpc>
              <a:spcBef>
                <a:spcPts val="0"/>
              </a:spcBef>
            </a:pPr>
            <a:endParaRPr lang="en-US" dirty="0"/>
          </a:p>
          <a:p>
            <a:pPr marL="285750" indent="-285750">
              <a:buFont typeface="Arial" panose="020B0604020202020204" pitchFamily="34" charset="0"/>
              <a:buChar char="•"/>
            </a:pPr>
            <a:endParaRPr lang="en-US" dirty="0"/>
          </a:p>
        </p:txBody>
      </p:sp>
      <p:sp>
        <p:nvSpPr>
          <p:cNvPr id="6" name="Text Placeholder 5">
            <a:extLst>
              <a:ext uri="{FF2B5EF4-FFF2-40B4-BE49-F238E27FC236}">
                <a16:creationId xmlns:a16="http://schemas.microsoft.com/office/drawing/2014/main" xmlns="" id="{36027B1C-03B2-1F49-04F4-E6C4A4408A1C}"/>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568031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377902-8FEC-90E4-F161-14B2B90F5405}"/>
              </a:ext>
            </a:extLst>
          </p:cNvPr>
          <p:cNvSpPr>
            <a:spLocks noGrp="1"/>
          </p:cNvSpPr>
          <p:nvPr>
            <p:ph type="title"/>
          </p:nvPr>
        </p:nvSpPr>
        <p:spPr>
          <a:xfrm>
            <a:off x="847384" y="884982"/>
            <a:ext cx="10658816" cy="979204"/>
          </a:xfrm>
        </p:spPr>
        <p:txBody>
          <a:bodyPr/>
          <a:lstStyle/>
          <a:p>
            <a:r>
              <a:rPr lang="en-US" sz="3200" b="0" dirty="0">
                <a:latin typeface="Trebuchet MS" panose="020B0603020202020204" pitchFamily="34" charset="0"/>
                <a:cs typeface="Arial" panose="020B0604020202020204" pitchFamily="34" charset="0"/>
              </a:rPr>
              <a:t>City of Clinton v. Robert </a:t>
            </a:r>
            <a:r>
              <a:rPr lang="en-US" sz="3200" b="0" dirty="0" err="1">
                <a:latin typeface="Trebuchet MS" panose="020B0603020202020204" pitchFamily="34" charset="0"/>
                <a:cs typeface="Arial" panose="020B0604020202020204" pitchFamily="34" charset="0"/>
              </a:rPr>
              <a:t>Dahman</a:t>
            </a:r>
            <a:r>
              <a:rPr lang="en-US" sz="3200" b="0" dirty="0">
                <a:latin typeface="Trebuchet MS" panose="020B0603020202020204" pitchFamily="34" charset="0"/>
                <a:cs typeface="Arial" panose="020B0604020202020204" pitchFamily="34" charset="0"/>
              </a:rPr>
              <a:t/>
            </a:r>
            <a:br>
              <a:rPr lang="en-US" sz="3200" b="0" dirty="0">
                <a:latin typeface="Trebuchet MS" panose="020B0603020202020204" pitchFamily="34" charset="0"/>
                <a:cs typeface="Arial" panose="020B0604020202020204" pitchFamily="34" charset="0"/>
              </a:rPr>
            </a:br>
            <a:endParaRPr lang="en-US" sz="3200" b="0" dirty="0">
              <a:latin typeface="Trebuchet MS" panose="020B0603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xmlns="" id="{F93041CA-FA11-4CB1-962E-DC2F1AE01B60}"/>
              </a:ext>
            </a:extLst>
          </p:cNvPr>
          <p:cNvSpPr>
            <a:spLocks noGrp="1"/>
          </p:cNvSpPr>
          <p:nvPr>
            <p:ph type="body" idx="1"/>
          </p:nvPr>
        </p:nvSpPr>
        <p:spPr>
          <a:xfrm>
            <a:off x="821733" y="1475102"/>
            <a:ext cx="10913067" cy="3568139"/>
          </a:xfrm>
        </p:spPr>
        <p:txBody>
          <a:bodyPr/>
          <a:lstStyle/>
          <a:p>
            <a:pPr marL="342900" marR="0" lvl="0" indent="-342900">
              <a:spcBef>
                <a:spcPts val="0"/>
              </a:spcBef>
              <a:buFont typeface="Symbol" panose="05050102010706020507" pitchFamily="18" charset="2"/>
              <a:buChar char=""/>
            </a:pPr>
            <a:r>
              <a:rPr lang="en-US" sz="1800" dirty="0">
                <a:effectLst/>
                <a:latin typeface="Trebuchet MS" panose="020B0603020202020204" pitchFamily="34" charset="0"/>
                <a:ea typeface="Calibri" panose="020F0502020204030204" pitchFamily="34" charset="0"/>
                <a:cs typeface="Times New Roman" panose="02020603050405020304" pitchFamily="18" charset="0"/>
              </a:rPr>
              <a:t>This was first line-of-duty fatality in Clinton.  Chief of Police testified that the shooting was “an unusual and extraordinary event for the City of Clinton Police Department.”  Other officers were experiencing similar mental health issues after the shooting.  </a:t>
            </a:r>
          </a:p>
          <a:p>
            <a:pPr marL="342900" marR="0" lvl="0" indent="-342900">
              <a:spcBef>
                <a:spcPts val="0"/>
              </a:spcBef>
              <a:buFont typeface="Symbol" panose="05050102010706020507" pitchFamily="18" charset="2"/>
              <a:buChar char=""/>
            </a:pPr>
            <a:r>
              <a:rPr lang="en-US" sz="1800" dirty="0">
                <a:effectLst/>
                <a:latin typeface="Trebuchet MS" panose="020B0603020202020204" pitchFamily="34" charset="0"/>
                <a:ea typeface="Calibri" panose="020F0502020204030204" pitchFamily="34" charset="0"/>
                <a:cs typeface="Times New Roman" panose="02020603050405020304" pitchFamily="18" charset="0"/>
              </a:rPr>
              <a:t>City brought in counselors and crisis team to speak to police officers.</a:t>
            </a:r>
          </a:p>
          <a:p>
            <a:pPr marL="342900" marR="0" lvl="0" indent="-342900">
              <a:spcBef>
                <a:spcPts val="0"/>
              </a:spcBef>
              <a:buFont typeface="Symbol" panose="05050102010706020507" pitchFamily="18" charset="2"/>
              <a:buChar char=""/>
            </a:pPr>
            <a:r>
              <a:rPr lang="en-US" sz="1800" dirty="0">
                <a:effectLst/>
                <a:latin typeface="Trebuchet MS" panose="020B0603020202020204" pitchFamily="34" charset="0"/>
                <a:ea typeface="Calibri" panose="020F0502020204030204" pitchFamily="34" charset="0"/>
                <a:cs typeface="Times New Roman" panose="02020603050405020304" pitchFamily="18" charset="0"/>
              </a:rPr>
              <a:t>Both mental health experts agreed on PTSD diagnosis.  </a:t>
            </a:r>
          </a:p>
          <a:p>
            <a:pPr marL="342900" marR="0" lvl="0" indent="-342900">
              <a:spcBef>
                <a:spcPts val="0"/>
              </a:spcBef>
              <a:buFont typeface="Symbol" panose="05050102010706020507" pitchFamily="18" charset="2"/>
              <a:buChar char=""/>
            </a:pPr>
            <a:r>
              <a:rPr lang="en-US" sz="1800" dirty="0">
                <a:effectLst/>
                <a:latin typeface="Trebuchet MS" panose="020B0603020202020204" pitchFamily="34" charset="0"/>
                <a:ea typeface="Calibri" panose="020F0502020204030204" pitchFamily="34" charset="0"/>
                <a:cs typeface="Times New Roman" panose="02020603050405020304" pitchFamily="18" charset="0"/>
              </a:rPr>
              <a:t>Both mental health professionals agreed the stress experienced was extraordinary and unusual.  Employer expert concluded claimant did not have PPD associated with PTSD.  </a:t>
            </a:r>
          </a:p>
          <a:p>
            <a:pPr marL="285750" indent="-285750">
              <a:lnSpc>
                <a:spcPct val="100000"/>
              </a:lnSpc>
              <a:spcBef>
                <a:spcPts val="0"/>
              </a:spcBef>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6" name="Text Placeholder 5">
            <a:extLst>
              <a:ext uri="{FF2B5EF4-FFF2-40B4-BE49-F238E27FC236}">
                <a16:creationId xmlns:a16="http://schemas.microsoft.com/office/drawing/2014/main" xmlns="" id="{36027B1C-03B2-1F49-04F4-E6C4A4408A1C}"/>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256557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377902-8FEC-90E4-F161-14B2B90F5405}"/>
              </a:ext>
            </a:extLst>
          </p:cNvPr>
          <p:cNvSpPr>
            <a:spLocks noGrp="1"/>
          </p:cNvSpPr>
          <p:nvPr>
            <p:ph type="title"/>
          </p:nvPr>
        </p:nvSpPr>
        <p:spPr>
          <a:xfrm>
            <a:off x="847384" y="884982"/>
            <a:ext cx="10658816" cy="979204"/>
          </a:xfrm>
        </p:spPr>
        <p:txBody>
          <a:bodyPr/>
          <a:lstStyle/>
          <a:p>
            <a:r>
              <a:rPr lang="en-US" b="0" dirty="0">
                <a:latin typeface="Arial" panose="020B0604020202020204" pitchFamily="34" charset="0"/>
                <a:cs typeface="Arial" panose="020B0604020202020204" pitchFamily="34" charset="0"/>
              </a:rPr>
              <a:t>City of Clinton v. </a:t>
            </a:r>
            <a:r>
              <a:rPr lang="en-US" b="0" dirty="0" err="1">
                <a:latin typeface="Arial" panose="020B0604020202020204" pitchFamily="34" charset="0"/>
                <a:cs typeface="Arial" panose="020B0604020202020204" pitchFamily="34" charset="0"/>
              </a:rPr>
              <a:t>Dahman</a:t>
            </a:r>
            <a:endParaRPr lang="en-US" b="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xmlns="" id="{F93041CA-FA11-4CB1-962E-DC2F1AE01B60}"/>
              </a:ext>
            </a:extLst>
          </p:cNvPr>
          <p:cNvSpPr>
            <a:spLocks noGrp="1"/>
          </p:cNvSpPr>
          <p:nvPr>
            <p:ph type="body" idx="1"/>
          </p:nvPr>
        </p:nvSpPr>
        <p:spPr>
          <a:xfrm>
            <a:off x="855915" y="2046038"/>
            <a:ext cx="10345485" cy="3568139"/>
          </a:xfrm>
        </p:spPr>
        <p:txBody>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ALJ, LIRC, and Court of Appeals held that Claimant showed by objective standards that stress was both extraordinary and unusual.  </a:t>
            </a:r>
          </a:p>
          <a:p>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Times New Roman" panose="02020603050405020304" pitchFamily="18" charset="0"/>
                <a:cs typeface="Times New Roman" panose="02020603050405020304" pitchFamily="18" charset="0"/>
              </a:rPr>
              <a:t>How do you compare stress of claimant to others?</a:t>
            </a:r>
          </a:p>
          <a:p>
            <a:pPr marL="742950" marR="0" lvl="1" indent="-285750">
              <a:spcBef>
                <a:spcPts val="0"/>
              </a:spcBef>
              <a:spcAft>
                <a:spcPts val="0"/>
              </a:spcAft>
              <a:buFont typeface="Symbol" panose="05050102010706020507" pitchFamily="18" charset="2"/>
              <a:buChar char=""/>
            </a:pPr>
            <a:r>
              <a:rPr lang="en-US" sz="1800" dirty="0">
                <a:solidFill>
                  <a:schemeClr val="tx1"/>
                </a:solidFill>
                <a:latin typeface="Times New Roman" panose="02020603050405020304" pitchFamily="18" charset="0"/>
                <a:cs typeface="Times New Roman" panose="02020603050405020304" pitchFamily="18" charset="0"/>
              </a:rPr>
              <a:t>Compare claimant’s level of stress with others in similar positions.</a:t>
            </a:r>
          </a:p>
          <a:p>
            <a:pPr marL="742950" marR="0" lvl="1" indent="-285750">
              <a:spcBef>
                <a:spcPts val="0"/>
              </a:spcBef>
              <a:spcAft>
                <a:spcPts val="0"/>
              </a:spcAft>
              <a:buFont typeface="Symbol" panose="05050102010706020507" pitchFamily="18" charset="2"/>
              <a:buChar char=""/>
            </a:pPr>
            <a:r>
              <a:rPr lang="en-US" sz="1800" dirty="0">
                <a:solidFill>
                  <a:schemeClr val="tx1"/>
                </a:solidFill>
                <a:latin typeface="Times New Roman" panose="02020603050405020304" pitchFamily="18" charset="0"/>
                <a:cs typeface="Times New Roman" panose="02020603050405020304" pitchFamily="18" charset="0"/>
              </a:rPr>
              <a:t>Claimant must demonstrate the events he experienced were what a reasonable (police officer) would experience as extraordinary and unusual stress.</a:t>
            </a:r>
          </a:p>
          <a:p>
            <a:pPr marL="0" marR="0">
              <a:spcBef>
                <a:spcPts val="0"/>
              </a:spcBef>
              <a:spcAft>
                <a:spcPts val="0"/>
              </a:spcAft>
            </a:pPr>
            <a:r>
              <a:rPr lang="en-US" dirty="0">
                <a:latin typeface="Times New Roman" panose="02020603050405020304" pitchFamily="18" charset="0"/>
                <a:cs typeface="Times New Roman" panose="02020603050405020304" pitchFamily="18" charset="0"/>
              </a:rPr>
              <a:t>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Text Placeholder 5">
            <a:extLst>
              <a:ext uri="{FF2B5EF4-FFF2-40B4-BE49-F238E27FC236}">
                <a16:creationId xmlns:a16="http://schemas.microsoft.com/office/drawing/2014/main" xmlns="" id="{36027B1C-03B2-1F49-04F4-E6C4A4408A1C}"/>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564797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244172-AE65-638F-6D7C-3BFAAEFE2293}"/>
              </a:ext>
            </a:extLst>
          </p:cNvPr>
          <p:cNvSpPr>
            <a:spLocks noGrp="1"/>
          </p:cNvSpPr>
          <p:nvPr>
            <p:ph type="title"/>
          </p:nvPr>
        </p:nvSpPr>
        <p:spPr>
          <a:xfrm>
            <a:off x="677334" y="609600"/>
            <a:ext cx="8596668" cy="4572000"/>
          </a:xfrm>
        </p:spPr>
        <p:txBody>
          <a:bodyPr/>
          <a:lstStyle/>
          <a:p>
            <a:pPr algn="ctr"/>
            <a:r>
              <a:rPr lang="en-US" sz="4800" dirty="0">
                <a:latin typeface="+mn-lt"/>
              </a:rPr>
              <a:t/>
            </a:r>
            <a:br>
              <a:rPr lang="en-US" sz="4800" dirty="0">
                <a:latin typeface="+mn-lt"/>
              </a:rPr>
            </a:br>
            <a:r>
              <a:rPr lang="en-US" sz="4800" dirty="0">
                <a:latin typeface="+mn-lt"/>
              </a:rPr>
              <a:t/>
            </a:r>
            <a:br>
              <a:rPr lang="en-US" sz="4800" dirty="0">
                <a:latin typeface="+mn-lt"/>
              </a:rPr>
            </a:br>
            <a:r>
              <a:rPr lang="en-US" sz="4800" dirty="0">
                <a:latin typeface="+mn-lt"/>
              </a:rPr>
              <a:t>DEFENDING PYSCHOLOGICAL CLAIMS</a:t>
            </a:r>
          </a:p>
        </p:txBody>
      </p:sp>
    </p:spTree>
    <p:extLst>
      <p:ext uri="{BB962C8B-B14F-4D97-AF65-F5344CB8AC3E}">
        <p14:creationId xmlns:p14="http://schemas.microsoft.com/office/powerpoint/2010/main" val="2729267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0168" y="593176"/>
            <a:ext cx="10122632" cy="566822"/>
          </a:xfrm>
          <a:prstGeom prst="rect">
            <a:avLst/>
          </a:prstGeom>
        </p:spPr>
        <p:txBody>
          <a:bodyPr vert="horz" wrap="square" lIns="0" tIns="12700" rIns="0" bIns="0" rtlCol="0">
            <a:spAutoFit/>
          </a:bodyPr>
          <a:lstStyle/>
          <a:p>
            <a:pPr marL="12700">
              <a:lnSpc>
                <a:spcPct val="100000"/>
              </a:lnSpc>
              <a:spcBef>
                <a:spcPts val="100"/>
              </a:spcBef>
            </a:pPr>
            <a:r>
              <a:rPr lang="en-US" dirty="0">
                <a:latin typeface="Trebuchet MS"/>
                <a:cs typeface="Trebuchet MS"/>
              </a:rPr>
              <a:t>STEPS IN DEFENSE</a:t>
            </a:r>
            <a:endParaRPr sz="3600" dirty="0">
              <a:latin typeface="Trebuchet MS"/>
              <a:cs typeface="Trebuchet MS"/>
            </a:endParaRPr>
          </a:p>
        </p:txBody>
      </p:sp>
      <p:sp>
        <p:nvSpPr>
          <p:cNvPr id="4" name="Content Placeholder 3">
            <a:extLst>
              <a:ext uri="{FF2B5EF4-FFF2-40B4-BE49-F238E27FC236}">
                <a16:creationId xmlns:a16="http://schemas.microsoft.com/office/drawing/2014/main" xmlns="" id="{B9D5E450-F926-41B4-9B37-298F79C3BF26}"/>
              </a:ext>
            </a:extLst>
          </p:cNvPr>
          <p:cNvSpPr>
            <a:spLocks noGrp="1"/>
          </p:cNvSpPr>
          <p:nvPr>
            <p:ph sz="half" idx="2"/>
          </p:nvPr>
        </p:nvSpPr>
        <p:spPr/>
        <p:txBody>
          <a:bodyPr/>
          <a:lstStyle/>
          <a:p>
            <a:pPr marL="355600" indent="-342900">
              <a:lnSpc>
                <a:spcPct val="100000"/>
              </a:lnSpc>
              <a:spcBef>
                <a:spcPts val="1090"/>
              </a:spcBef>
              <a:spcAft>
                <a:spcPts val="1200"/>
              </a:spcAft>
              <a:buClr>
                <a:srgbClr val="3E4975"/>
              </a:buClr>
              <a:buSzPct val="79166"/>
              <a:buFont typeface="Wingdings 3"/>
              <a:buChar char=""/>
              <a:tabLst>
                <a:tab pos="354965" algn="l"/>
                <a:tab pos="355600" algn="l"/>
              </a:tabLst>
            </a:pPr>
            <a:r>
              <a:rPr lang="en-US" sz="2400" dirty="0">
                <a:solidFill>
                  <a:srgbClr val="404040"/>
                </a:solidFill>
                <a:latin typeface="Trebuchet MS"/>
                <a:cs typeface="Trebuchet MS"/>
              </a:rPr>
              <a:t>Define</a:t>
            </a:r>
            <a:r>
              <a:rPr lang="en-US" sz="2400" spc="-45" dirty="0">
                <a:solidFill>
                  <a:srgbClr val="404040"/>
                </a:solidFill>
                <a:latin typeface="Trebuchet MS"/>
                <a:cs typeface="Trebuchet MS"/>
              </a:rPr>
              <a:t> </a:t>
            </a:r>
            <a:r>
              <a:rPr lang="en-US" sz="2400" dirty="0">
                <a:solidFill>
                  <a:srgbClr val="404040"/>
                </a:solidFill>
                <a:latin typeface="Trebuchet MS"/>
                <a:cs typeface="Trebuchet MS"/>
              </a:rPr>
              <a:t>the</a:t>
            </a:r>
            <a:r>
              <a:rPr lang="en-US" sz="2400" spc="-40" dirty="0">
                <a:solidFill>
                  <a:srgbClr val="404040"/>
                </a:solidFill>
                <a:latin typeface="Trebuchet MS"/>
                <a:cs typeface="Trebuchet MS"/>
              </a:rPr>
              <a:t> </a:t>
            </a:r>
            <a:r>
              <a:rPr lang="en-US" sz="2400" dirty="0">
                <a:solidFill>
                  <a:srgbClr val="404040"/>
                </a:solidFill>
                <a:latin typeface="Trebuchet MS"/>
                <a:cs typeface="Trebuchet MS"/>
              </a:rPr>
              <a:t>question</a:t>
            </a:r>
            <a:endParaRPr lang="en-US" sz="2400" dirty="0">
              <a:latin typeface="Trebuchet MS"/>
              <a:cs typeface="Trebuchet MS"/>
            </a:endParaRPr>
          </a:p>
          <a:p>
            <a:pPr marL="355600" indent="-342900">
              <a:lnSpc>
                <a:spcPct val="100000"/>
              </a:lnSpc>
              <a:spcBef>
                <a:spcPts val="990"/>
              </a:spcBef>
              <a:spcAft>
                <a:spcPts val="1200"/>
              </a:spcAft>
              <a:buClr>
                <a:srgbClr val="3E4975"/>
              </a:buClr>
              <a:buSzPct val="79166"/>
              <a:buFont typeface="Wingdings 3"/>
              <a:buChar char=""/>
              <a:tabLst>
                <a:tab pos="354965" algn="l"/>
                <a:tab pos="355600" algn="l"/>
              </a:tabLst>
            </a:pPr>
            <a:r>
              <a:rPr lang="en-US" sz="2400" spc="-10" dirty="0">
                <a:solidFill>
                  <a:srgbClr val="404040"/>
                </a:solidFill>
                <a:latin typeface="Trebuchet MS"/>
                <a:cs typeface="Trebuchet MS"/>
              </a:rPr>
              <a:t>Records,</a:t>
            </a:r>
            <a:r>
              <a:rPr lang="en-US" sz="2400" spc="-25" dirty="0">
                <a:solidFill>
                  <a:srgbClr val="404040"/>
                </a:solidFill>
                <a:latin typeface="Trebuchet MS"/>
                <a:cs typeface="Trebuchet MS"/>
              </a:rPr>
              <a:t> </a:t>
            </a:r>
            <a:r>
              <a:rPr lang="en-US" sz="2400" dirty="0">
                <a:solidFill>
                  <a:srgbClr val="404040"/>
                </a:solidFill>
                <a:latin typeface="Trebuchet MS"/>
                <a:cs typeface="Trebuchet MS"/>
              </a:rPr>
              <a:t>records</a:t>
            </a:r>
            <a:r>
              <a:rPr lang="en-US" sz="2400" spc="-20" dirty="0">
                <a:solidFill>
                  <a:srgbClr val="404040"/>
                </a:solidFill>
                <a:latin typeface="Trebuchet MS"/>
                <a:cs typeface="Trebuchet MS"/>
              </a:rPr>
              <a:t> </a:t>
            </a:r>
            <a:r>
              <a:rPr lang="en-US" sz="2400" dirty="0">
                <a:solidFill>
                  <a:srgbClr val="404040"/>
                </a:solidFill>
                <a:latin typeface="Trebuchet MS"/>
                <a:cs typeface="Trebuchet MS"/>
              </a:rPr>
              <a:t>and</a:t>
            </a:r>
            <a:r>
              <a:rPr lang="en-US" sz="2400" spc="-30" dirty="0">
                <a:solidFill>
                  <a:srgbClr val="404040"/>
                </a:solidFill>
                <a:latin typeface="Trebuchet MS"/>
                <a:cs typeface="Trebuchet MS"/>
              </a:rPr>
              <a:t> </a:t>
            </a:r>
            <a:r>
              <a:rPr lang="en-US" sz="2400" spc="-5" dirty="0">
                <a:solidFill>
                  <a:srgbClr val="404040"/>
                </a:solidFill>
                <a:latin typeface="Trebuchet MS"/>
                <a:cs typeface="Trebuchet MS"/>
              </a:rPr>
              <a:t>more</a:t>
            </a:r>
            <a:r>
              <a:rPr lang="en-US" sz="2400" spc="25" dirty="0">
                <a:solidFill>
                  <a:srgbClr val="404040"/>
                </a:solidFill>
                <a:latin typeface="Trebuchet MS"/>
                <a:cs typeface="Trebuchet MS"/>
              </a:rPr>
              <a:t> </a:t>
            </a:r>
            <a:r>
              <a:rPr lang="en-US" sz="2400" dirty="0">
                <a:solidFill>
                  <a:srgbClr val="404040"/>
                </a:solidFill>
                <a:latin typeface="Trebuchet MS"/>
                <a:cs typeface="Trebuchet MS"/>
              </a:rPr>
              <a:t>records!</a:t>
            </a:r>
          </a:p>
          <a:p>
            <a:pPr marL="355600" indent="-342900">
              <a:lnSpc>
                <a:spcPct val="100000"/>
              </a:lnSpc>
              <a:spcBef>
                <a:spcPts val="994"/>
              </a:spcBef>
              <a:spcAft>
                <a:spcPts val="1200"/>
              </a:spcAft>
              <a:buClr>
                <a:srgbClr val="3E4975"/>
              </a:buClr>
              <a:buSzPct val="79166"/>
              <a:buFont typeface="Wingdings 3"/>
              <a:buChar char=""/>
              <a:tabLst>
                <a:tab pos="354965" algn="l"/>
                <a:tab pos="355600" algn="l"/>
              </a:tabLst>
            </a:pPr>
            <a:r>
              <a:rPr lang="en-US" sz="2400" dirty="0">
                <a:solidFill>
                  <a:srgbClr val="404040"/>
                </a:solidFill>
                <a:latin typeface="Trebuchet MS"/>
                <a:cs typeface="Trebuchet MS"/>
              </a:rPr>
              <a:t>Engage</a:t>
            </a:r>
            <a:r>
              <a:rPr lang="en-US" sz="2400" spc="-25" dirty="0">
                <a:solidFill>
                  <a:srgbClr val="404040"/>
                </a:solidFill>
                <a:latin typeface="Trebuchet MS"/>
                <a:cs typeface="Trebuchet MS"/>
              </a:rPr>
              <a:t> </a:t>
            </a:r>
            <a:r>
              <a:rPr lang="en-US" sz="2400" dirty="0">
                <a:solidFill>
                  <a:srgbClr val="404040"/>
                </a:solidFill>
                <a:latin typeface="Trebuchet MS"/>
                <a:cs typeface="Trebuchet MS"/>
              </a:rPr>
              <a:t>the</a:t>
            </a:r>
            <a:r>
              <a:rPr lang="en-US" sz="2400" spc="-50" dirty="0">
                <a:solidFill>
                  <a:srgbClr val="404040"/>
                </a:solidFill>
                <a:latin typeface="Trebuchet MS"/>
                <a:cs typeface="Trebuchet MS"/>
              </a:rPr>
              <a:t> </a:t>
            </a:r>
            <a:r>
              <a:rPr lang="en-US" sz="2400" spc="5" dirty="0">
                <a:solidFill>
                  <a:srgbClr val="404040"/>
                </a:solidFill>
                <a:latin typeface="Trebuchet MS"/>
                <a:cs typeface="Trebuchet MS"/>
              </a:rPr>
              <a:t>expert</a:t>
            </a:r>
          </a:p>
          <a:p>
            <a:pPr marL="355600" indent="-342900">
              <a:lnSpc>
                <a:spcPct val="100000"/>
              </a:lnSpc>
              <a:spcBef>
                <a:spcPts val="994"/>
              </a:spcBef>
              <a:spcAft>
                <a:spcPts val="1200"/>
              </a:spcAft>
              <a:buClr>
                <a:srgbClr val="3E4975"/>
              </a:buClr>
              <a:buSzPct val="79166"/>
              <a:buFont typeface="Wingdings 3"/>
              <a:buChar char=""/>
              <a:tabLst>
                <a:tab pos="354965" algn="l"/>
                <a:tab pos="355600" algn="l"/>
              </a:tabLst>
            </a:pPr>
            <a:r>
              <a:rPr lang="en-US" spc="5" dirty="0">
                <a:solidFill>
                  <a:srgbClr val="404040"/>
                </a:solidFill>
                <a:latin typeface="Trebuchet MS"/>
                <a:cs typeface="Trebuchet MS"/>
              </a:rPr>
              <a:t>Choosing your expert…</a:t>
            </a:r>
            <a:endParaRPr lang="en-US" sz="2400" dirty="0">
              <a:latin typeface="Trebuchet MS"/>
              <a:cs typeface="Trebuchet MS"/>
            </a:endParaRPr>
          </a:p>
          <a:p>
            <a:pPr marL="355600" indent="-342900">
              <a:lnSpc>
                <a:spcPct val="100000"/>
              </a:lnSpc>
              <a:spcBef>
                <a:spcPts val="990"/>
              </a:spcBef>
              <a:spcAft>
                <a:spcPts val="1200"/>
              </a:spcAft>
              <a:buClr>
                <a:srgbClr val="3E4975"/>
              </a:buClr>
              <a:buSzPct val="79166"/>
              <a:buFont typeface="Wingdings 3"/>
              <a:buChar char=""/>
              <a:tabLst>
                <a:tab pos="354965" algn="l"/>
                <a:tab pos="355600" algn="l"/>
              </a:tabLst>
            </a:pPr>
            <a:endParaRPr lang="en-US" sz="2400" dirty="0">
              <a:latin typeface="Trebuchet MS"/>
              <a:cs typeface="Trebuchet MS"/>
            </a:endParaRP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0168" y="876301"/>
            <a:ext cx="10122632" cy="652054"/>
          </a:xfrm>
        </p:spPr>
        <p:txBody>
          <a:bodyPr vert="horz" wrap="square" lIns="0" tIns="12700" rIns="0" bIns="0" rtlCol="0">
            <a:spAutoFit/>
          </a:bodyPr>
          <a:lstStyle/>
          <a:p>
            <a:r>
              <a:rPr lang="en-US" dirty="0"/>
              <a:t>The Psychiatric IME-History</a:t>
            </a:r>
          </a:p>
        </p:txBody>
      </p:sp>
      <p:sp>
        <p:nvSpPr>
          <p:cNvPr id="4" name="Content Placeholder 3">
            <a:extLst>
              <a:ext uri="{FF2B5EF4-FFF2-40B4-BE49-F238E27FC236}">
                <a16:creationId xmlns:a16="http://schemas.microsoft.com/office/drawing/2014/main" xmlns="" id="{7A81B5FA-6A62-4A18-AF75-F8512AD672DA}"/>
              </a:ext>
            </a:extLst>
          </p:cNvPr>
          <p:cNvSpPr>
            <a:spLocks noGrp="1"/>
          </p:cNvSpPr>
          <p:nvPr>
            <p:ph sz="half" idx="2"/>
          </p:nvPr>
        </p:nvSpPr>
        <p:spPr>
          <a:xfrm>
            <a:off x="850168" y="1667742"/>
            <a:ext cx="10126362" cy="4351338"/>
          </a:xfrm>
        </p:spPr>
        <p:txBody>
          <a:bodyPr/>
          <a:lstStyle/>
          <a:p>
            <a:pPr lvl="1"/>
            <a:r>
              <a:rPr lang="en-US" dirty="0"/>
              <a:t>Personal History</a:t>
            </a:r>
          </a:p>
          <a:p>
            <a:pPr lvl="1"/>
            <a:r>
              <a:rPr lang="en-US" dirty="0"/>
              <a:t>Education</a:t>
            </a:r>
          </a:p>
          <a:p>
            <a:pPr lvl="1"/>
            <a:r>
              <a:rPr lang="en-US" dirty="0"/>
              <a:t>Work History</a:t>
            </a:r>
          </a:p>
          <a:p>
            <a:pPr lvl="1"/>
            <a:r>
              <a:rPr lang="en-US" dirty="0"/>
              <a:t>Past Medical/Surgical History/Medication/Allergies/ROS</a:t>
            </a:r>
          </a:p>
          <a:p>
            <a:pPr lvl="1"/>
            <a:r>
              <a:rPr lang="en-US" dirty="0"/>
              <a:t>Past Psychiatric/Substance Use History</a:t>
            </a:r>
          </a:p>
          <a:p>
            <a:pPr lvl="1"/>
            <a:r>
              <a:rPr lang="en-US" dirty="0"/>
              <a:t>Legal History</a:t>
            </a:r>
          </a:p>
          <a:p>
            <a:pPr lvl="1"/>
            <a:r>
              <a:rPr lang="en-US" dirty="0"/>
              <a:t>Family History</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9373" y="462384"/>
            <a:ext cx="10121900" cy="652463"/>
          </a:xfrm>
        </p:spPr>
        <p:txBody>
          <a:bodyPr vert="horz" wrap="square" lIns="0" tIns="12700" rIns="0" bIns="0" rtlCol="0">
            <a:spAutoFit/>
          </a:bodyPr>
          <a:lstStyle/>
          <a:p>
            <a:r>
              <a:rPr lang="en-US" dirty="0"/>
              <a:t>Experts</a:t>
            </a:r>
          </a:p>
        </p:txBody>
      </p:sp>
      <p:sp>
        <p:nvSpPr>
          <p:cNvPr id="4" name="Content Placeholder 3">
            <a:extLst>
              <a:ext uri="{FF2B5EF4-FFF2-40B4-BE49-F238E27FC236}">
                <a16:creationId xmlns:a16="http://schemas.microsoft.com/office/drawing/2014/main" xmlns="" id="{2571EDA4-B389-4EC2-8927-3DD855A35841}"/>
              </a:ext>
            </a:extLst>
          </p:cNvPr>
          <p:cNvSpPr>
            <a:spLocks noGrp="1"/>
          </p:cNvSpPr>
          <p:nvPr>
            <p:ph sz="half" idx="2"/>
          </p:nvPr>
        </p:nvSpPr>
        <p:spPr>
          <a:xfrm>
            <a:off x="869373" y="1137938"/>
            <a:ext cx="10125075" cy="4351337"/>
          </a:xfrm>
        </p:spPr>
        <p:txBody>
          <a:bodyPr/>
          <a:lstStyle/>
          <a:p>
            <a:pPr marL="342900" indent="-342900">
              <a:buClr>
                <a:srgbClr val="3A4A75"/>
              </a:buClr>
              <a:buFont typeface="Arial" panose="020B0604020202020204" pitchFamily="34" charset="0"/>
              <a:buChar char="•"/>
            </a:pPr>
            <a:r>
              <a:rPr lang="en-US" sz="2000" b="1" dirty="0">
                <a:solidFill>
                  <a:srgbClr val="FF0000"/>
                </a:solidFill>
              </a:rPr>
              <a:t>Psychiatrist</a:t>
            </a:r>
            <a:r>
              <a:rPr lang="en-US" sz="2000" dirty="0">
                <a:solidFill>
                  <a:srgbClr val="FF0000"/>
                </a:solidFill>
              </a:rPr>
              <a:t> </a:t>
            </a:r>
            <a:r>
              <a:rPr lang="en-US" sz="2000" dirty="0"/>
              <a:t>– medical doctor specializing in psychiatry</a:t>
            </a:r>
          </a:p>
          <a:p>
            <a:pPr marL="342900" indent="-342900">
              <a:buClr>
                <a:srgbClr val="3A4A75"/>
              </a:buClr>
              <a:buFont typeface="Arial" panose="020B0604020202020204" pitchFamily="34" charset="0"/>
              <a:buChar char="•"/>
            </a:pPr>
            <a:r>
              <a:rPr lang="en-US" sz="2000" b="1" dirty="0">
                <a:solidFill>
                  <a:srgbClr val="FF0000"/>
                </a:solidFill>
              </a:rPr>
              <a:t>Psychologist </a:t>
            </a:r>
            <a:r>
              <a:rPr lang="en-US" sz="2000" dirty="0"/>
              <a:t>- focus psychotherapy, treat emotional and mental suffering in patients with behavioral intervention</a:t>
            </a:r>
          </a:p>
          <a:p>
            <a:pPr marL="342900" indent="-342900">
              <a:buClr>
                <a:srgbClr val="3A4A75"/>
              </a:buClr>
              <a:buFont typeface="Arial" panose="020B0604020202020204" pitchFamily="34" charset="0"/>
              <a:buChar char="•"/>
            </a:pPr>
            <a:r>
              <a:rPr lang="en-US" sz="2000" b="1" dirty="0">
                <a:solidFill>
                  <a:srgbClr val="FF0000"/>
                </a:solidFill>
              </a:rPr>
              <a:t>Neurologist </a:t>
            </a:r>
            <a:r>
              <a:rPr lang="en-US" sz="2000" dirty="0"/>
              <a:t>- specialist in the anatomy, functions, and organic disorders of nerves and the nervous system</a:t>
            </a:r>
          </a:p>
          <a:p>
            <a:pPr marL="342900" indent="-342900">
              <a:buClr>
                <a:srgbClr val="3A4A75"/>
              </a:buClr>
              <a:buFont typeface="Arial" panose="020B0604020202020204" pitchFamily="34" charset="0"/>
              <a:buChar char="•"/>
            </a:pPr>
            <a:r>
              <a:rPr lang="en-US" sz="2000" b="1" dirty="0">
                <a:solidFill>
                  <a:srgbClr val="FF0000"/>
                </a:solidFill>
              </a:rPr>
              <a:t>Neuropsychologist</a:t>
            </a:r>
            <a:r>
              <a:rPr lang="en-US" sz="2000" dirty="0"/>
              <a:t> - study of the relationship between behavior, emotion, and cognition alongside brain function Nurses</a:t>
            </a:r>
          </a:p>
          <a:p>
            <a:pPr marL="342900" indent="-342900">
              <a:buClr>
                <a:srgbClr val="3A4A75"/>
              </a:buClr>
              <a:buFont typeface="Arial" panose="020B0604020202020204" pitchFamily="34" charset="0"/>
              <a:buChar char="•"/>
            </a:pPr>
            <a:r>
              <a:rPr lang="en-US" sz="2000" b="1" dirty="0">
                <a:solidFill>
                  <a:srgbClr val="FF0000"/>
                </a:solidFill>
              </a:rPr>
              <a:t>Social Workers/LCSW </a:t>
            </a:r>
            <a:r>
              <a:rPr lang="en-US" sz="2000" dirty="0"/>
              <a:t>– talk therapy and counseling</a:t>
            </a:r>
          </a:p>
          <a:p>
            <a:pPr marL="342900" indent="-342900">
              <a:buClr>
                <a:srgbClr val="3A4A75"/>
              </a:buClr>
              <a:buFont typeface="Arial" panose="020B0604020202020204" pitchFamily="34" charset="0"/>
              <a:buChar char="•"/>
            </a:pPr>
            <a:r>
              <a:rPr lang="en-US" sz="2000" b="1" dirty="0">
                <a:solidFill>
                  <a:srgbClr val="FF0000"/>
                </a:solidFill>
              </a:rPr>
              <a:t>Nurse Practitioners </a:t>
            </a:r>
            <a:r>
              <a:rPr lang="en-US" sz="2000" dirty="0"/>
              <a:t>– may prescribe medications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0168" y="394451"/>
            <a:ext cx="10122632" cy="566822"/>
          </a:xfrm>
          <a:prstGeom prst="rect">
            <a:avLst/>
          </a:prstGeom>
        </p:spPr>
        <p:txBody>
          <a:bodyPr vert="horz" wrap="square" lIns="0" tIns="12700" rIns="0" bIns="0" rtlCol="0">
            <a:spAutoFit/>
          </a:bodyPr>
          <a:lstStyle/>
          <a:p>
            <a:pPr marL="12700">
              <a:lnSpc>
                <a:spcPct val="100000"/>
              </a:lnSpc>
              <a:spcBef>
                <a:spcPts val="100"/>
              </a:spcBef>
            </a:pPr>
            <a:r>
              <a:rPr sz="3600" b="0" spc="300" dirty="0">
                <a:solidFill>
                  <a:srgbClr val="3E4975"/>
                </a:solidFill>
                <a:latin typeface="Trebuchet MS"/>
                <a:cs typeface="Trebuchet MS"/>
              </a:rPr>
              <a:t>Types of Mental Stress Claims in WC</a:t>
            </a:r>
            <a:endParaRPr sz="3600" spc="300" dirty="0">
              <a:latin typeface="Trebuchet MS"/>
              <a:cs typeface="Trebuchet MS"/>
            </a:endParaRPr>
          </a:p>
        </p:txBody>
      </p:sp>
      <p:sp>
        <p:nvSpPr>
          <p:cNvPr id="4" name="Content Placeholder 3">
            <a:extLst>
              <a:ext uri="{FF2B5EF4-FFF2-40B4-BE49-F238E27FC236}">
                <a16:creationId xmlns:a16="http://schemas.microsoft.com/office/drawing/2014/main" xmlns="" id="{4BD980C3-DA97-4B33-9905-940A4D88EFC8}"/>
              </a:ext>
            </a:extLst>
          </p:cNvPr>
          <p:cNvSpPr>
            <a:spLocks noGrp="1"/>
          </p:cNvSpPr>
          <p:nvPr>
            <p:ph sz="half" idx="2"/>
          </p:nvPr>
        </p:nvSpPr>
        <p:spPr>
          <a:xfrm>
            <a:off x="850168" y="1003889"/>
            <a:ext cx="10126362" cy="4063972"/>
          </a:xfrm>
        </p:spPr>
        <p:txBody>
          <a:bodyPr/>
          <a:lstStyle/>
          <a:p>
            <a:pPr marL="355600" indent="-342900">
              <a:lnSpc>
                <a:spcPct val="200000"/>
              </a:lnSpc>
              <a:spcBef>
                <a:spcPts val="90"/>
              </a:spcBef>
              <a:buClr>
                <a:srgbClr val="3E4975"/>
              </a:buClr>
              <a:buSzPct val="79545"/>
              <a:buFont typeface="Wingdings" panose="05000000000000000000" pitchFamily="2" charset="2"/>
              <a:buChar char="v"/>
              <a:tabLst>
                <a:tab pos="354965" algn="l"/>
                <a:tab pos="355600" algn="l"/>
                <a:tab pos="3448050" algn="l"/>
              </a:tabLst>
            </a:pPr>
            <a:r>
              <a:rPr lang="en-US" sz="3200" spc="-20" dirty="0">
                <a:solidFill>
                  <a:srgbClr val="404040"/>
                </a:solidFill>
                <a:latin typeface="Trebuchet MS"/>
                <a:cs typeface="Trebuchet MS"/>
              </a:rPr>
              <a:t>Physical</a:t>
            </a:r>
            <a:r>
              <a:rPr lang="en-US" sz="3200" spc="-15" dirty="0">
                <a:solidFill>
                  <a:srgbClr val="404040"/>
                </a:solidFill>
                <a:latin typeface="Trebuchet MS"/>
                <a:cs typeface="Trebuchet MS"/>
              </a:rPr>
              <a:t> </a:t>
            </a:r>
            <a:r>
              <a:rPr lang="en-US" sz="3200" spc="-10" dirty="0">
                <a:solidFill>
                  <a:srgbClr val="404040"/>
                </a:solidFill>
                <a:latin typeface="Trebuchet MS"/>
                <a:cs typeface="Trebuchet MS"/>
              </a:rPr>
              <a:t>injury</a:t>
            </a:r>
            <a:r>
              <a:rPr lang="en-US" sz="3200" spc="45" dirty="0">
                <a:solidFill>
                  <a:srgbClr val="404040"/>
                </a:solidFill>
                <a:latin typeface="Trebuchet MS"/>
                <a:cs typeface="Trebuchet MS"/>
              </a:rPr>
              <a:t> </a:t>
            </a:r>
            <a:r>
              <a:rPr lang="en-US" sz="3200" spc="-5" dirty="0">
                <a:solidFill>
                  <a:srgbClr val="404040"/>
                </a:solidFill>
                <a:latin typeface="Trebuchet MS"/>
                <a:cs typeface="Trebuchet MS"/>
              </a:rPr>
              <a:t>–</a:t>
            </a:r>
            <a:r>
              <a:rPr lang="en-US" sz="3200" spc="15" dirty="0">
                <a:solidFill>
                  <a:srgbClr val="404040"/>
                </a:solidFill>
                <a:latin typeface="Trebuchet MS"/>
                <a:cs typeface="Trebuchet MS"/>
              </a:rPr>
              <a:t> </a:t>
            </a:r>
            <a:r>
              <a:rPr lang="en-US" sz="3200" spc="-10" dirty="0">
                <a:solidFill>
                  <a:srgbClr val="404040"/>
                </a:solidFill>
                <a:latin typeface="Trebuchet MS"/>
                <a:cs typeface="Trebuchet MS"/>
              </a:rPr>
              <a:t>Mental Stress</a:t>
            </a:r>
            <a:endParaRPr lang="en-US" sz="3200" dirty="0">
              <a:latin typeface="Trebuchet MS"/>
              <a:cs typeface="Trebuchet MS"/>
            </a:endParaRPr>
          </a:p>
          <a:p>
            <a:pPr marL="355600" indent="-342900">
              <a:lnSpc>
                <a:spcPct val="200000"/>
              </a:lnSpc>
              <a:buClr>
                <a:srgbClr val="3E4975"/>
              </a:buClr>
              <a:buSzPct val="79545"/>
              <a:buFont typeface="Wingdings" panose="05000000000000000000" pitchFamily="2" charset="2"/>
              <a:buChar char="v"/>
              <a:tabLst>
                <a:tab pos="354965" algn="l"/>
                <a:tab pos="355600" algn="l"/>
              </a:tabLst>
            </a:pPr>
            <a:r>
              <a:rPr lang="en-US" sz="3200" spc="-10" dirty="0">
                <a:solidFill>
                  <a:srgbClr val="404040"/>
                </a:solidFill>
                <a:latin typeface="Trebuchet MS"/>
                <a:cs typeface="Trebuchet MS"/>
              </a:rPr>
              <a:t>Mental</a:t>
            </a:r>
            <a:r>
              <a:rPr lang="en-US" sz="3200" spc="-5" dirty="0">
                <a:solidFill>
                  <a:srgbClr val="404040"/>
                </a:solidFill>
                <a:latin typeface="Trebuchet MS"/>
                <a:cs typeface="Trebuchet MS"/>
              </a:rPr>
              <a:t> </a:t>
            </a:r>
            <a:r>
              <a:rPr lang="en-US" sz="3200" spc="-10" dirty="0">
                <a:solidFill>
                  <a:srgbClr val="404040"/>
                </a:solidFill>
                <a:latin typeface="Trebuchet MS"/>
                <a:cs typeface="Trebuchet MS"/>
              </a:rPr>
              <a:t>Stress</a:t>
            </a:r>
            <a:r>
              <a:rPr lang="en-US" sz="3200" spc="45" dirty="0">
                <a:solidFill>
                  <a:srgbClr val="404040"/>
                </a:solidFill>
                <a:latin typeface="Trebuchet MS"/>
                <a:cs typeface="Trebuchet MS"/>
              </a:rPr>
              <a:t> </a:t>
            </a:r>
            <a:r>
              <a:rPr lang="en-US" sz="3200" spc="-5" dirty="0">
                <a:solidFill>
                  <a:srgbClr val="404040"/>
                </a:solidFill>
                <a:latin typeface="Trebuchet MS"/>
                <a:cs typeface="Trebuchet MS"/>
              </a:rPr>
              <a:t>–</a:t>
            </a:r>
            <a:r>
              <a:rPr lang="en-US" sz="3200" dirty="0">
                <a:solidFill>
                  <a:srgbClr val="404040"/>
                </a:solidFill>
                <a:latin typeface="Trebuchet MS"/>
                <a:cs typeface="Trebuchet MS"/>
              </a:rPr>
              <a:t> </a:t>
            </a:r>
            <a:r>
              <a:rPr lang="en-US" sz="3200" spc="-20" dirty="0">
                <a:solidFill>
                  <a:srgbClr val="404040"/>
                </a:solidFill>
                <a:latin typeface="Trebuchet MS"/>
                <a:cs typeface="Trebuchet MS"/>
              </a:rPr>
              <a:t>Physical</a:t>
            </a:r>
            <a:r>
              <a:rPr lang="en-US" sz="3200" spc="-30" dirty="0">
                <a:solidFill>
                  <a:srgbClr val="404040"/>
                </a:solidFill>
                <a:latin typeface="Trebuchet MS"/>
                <a:cs typeface="Trebuchet MS"/>
              </a:rPr>
              <a:t> </a:t>
            </a:r>
            <a:r>
              <a:rPr lang="en-US" sz="3200" spc="-10" dirty="0">
                <a:solidFill>
                  <a:srgbClr val="404040"/>
                </a:solidFill>
                <a:latin typeface="Trebuchet MS"/>
                <a:cs typeface="Trebuchet MS"/>
              </a:rPr>
              <a:t>Injury</a:t>
            </a:r>
            <a:endParaRPr lang="en-US" sz="3200" dirty="0">
              <a:latin typeface="Trebuchet MS"/>
              <a:cs typeface="Trebuchet MS"/>
            </a:endParaRPr>
          </a:p>
          <a:p>
            <a:pPr marL="355600" indent="-342900">
              <a:lnSpc>
                <a:spcPct val="200000"/>
              </a:lnSpc>
              <a:spcBef>
                <a:spcPts val="5"/>
              </a:spcBef>
              <a:buClr>
                <a:srgbClr val="3E4975"/>
              </a:buClr>
              <a:buSzPct val="79545"/>
              <a:buFont typeface="Wingdings" panose="05000000000000000000" pitchFamily="2" charset="2"/>
              <a:buChar char="v"/>
              <a:tabLst>
                <a:tab pos="354965" algn="l"/>
                <a:tab pos="355600" algn="l"/>
              </a:tabLst>
            </a:pPr>
            <a:r>
              <a:rPr lang="en-US" sz="3200" spc="-10" dirty="0">
                <a:solidFill>
                  <a:srgbClr val="404040"/>
                </a:solidFill>
                <a:latin typeface="Trebuchet MS"/>
                <a:cs typeface="Trebuchet MS"/>
              </a:rPr>
              <a:t>Mental</a:t>
            </a:r>
            <a:r>
              <a:rPr lang="en-US" sz="3200" spc="-5" dirty="0">
                <a:solidFill>
                  <a:srgbClr val="404040"/>
                </a:solidFill>
                <a:latin typeface="Trebuchet MS"/>
                <a:cs typeface="Trebuchet MS"/>
              </a:rPr>
              <a:t> –</a:t>
            </a:r>
            <a:r>
              <a:rPr lang="en-US" sz="3200" spc="10" dirty="0">
                <a:solidFill>
                  <a:srgbClr val="404040"/>
                </a:solidFill>
                <a:latin typeface="Trebuchet MS"/>
                <a:cs typeface="Trebuchet MS"/>
              </a:rPr>
              <a:t> </a:t>
            </a:r>
            <a:r>
              <a:rPr lang="en-US" sz="3200" spc="-10" dirty="0">
                <a:solidFill>
                  <a:srgbClr val="404040"/>
                </a:solidFill>
                <a:latin typeface="Trebuchet MS"/>
                <a:cs typeface="Trebuchet MS"/>
              </a:rPr>
              <a:t>Mental</a:t>
            </a:r>
            <a:endParaRPr lang="en-US" sz="3200" dirty="0">
              <a:latin typeface="Trebuchet MS"/>
              <a:cs typeface="Trebuchet MS"/>
            </a:endParaRP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3600" b="0" spc="-10" dirty="0">
                <a:solidFill>
                  <a:srgbClr val="3E4975"/>
                </a:solidFill>
                <a:latin typeface="Trebuchet MS"/>
                <a:cs typeface="Trebuchet MS"/>
              </a:rPr>
              <a:t>Challenges</a:t>
            </a:r>
            <a:r>
              <a:rPr sz="3600" b="0" spc="20" dirty="0">
                <a:solidFill>
                  <a:srgbClr val="3E4975"/>
                </a:solidFill>
                <a:latin typeface="Trebuchet MS"/>
                <a:cs typeface="Trebuchet MS"/>
              </a:rPr>
              <a:t> </a:t>
            </a:r>
            <a:r>
              <a:rPr sz="3600" b="0" spc="-10" dirty="0">
                <a:solidFill>
                  <a:srgbClr val="3E4975"/>
                </a:solidFill>
                <a:latin typeface="Trebuchet MS"/>
                <a:cs typeface="Trebuchet MS"/>
              </a:rPr>
              <a:t>for</a:t>
            </a:r>
            <a:r>
              <a:rPr sz="3600" b="0" spc="-5" dirty="0">
                <a:solidFill>
                  <a:srgbClr val="3E4975"/>
                </a:solidFill>
                <a:latin typeface="Trebuchet MS"/>
                <a:cs typeface="Trebuchet MS"/>
              </a:rPr>
              <a:t> </a:t>
            </a:r>
            <a:r>
              <a:rPr sz="3600" b="0" dirty="0">
                <a:solidFill>
                  <a:srgbClr val="3E4975"/>
                </a:solidFill>
                <a:latin typeface="Trebuchet MS"/>
                <a:cs typeface="Trebuchet MS"/>
              </a:rPr>
              <a:t>Forensic</a:t>
            </a:r>
            <a:r>
              <a:rPr sz="3600" b="0" spc="-10" dirty="0">
                <a:solidFill>
                  <a:srgbClr val="3E4975"/>
                </a:solidFill>
                <a:latin typeface="Trebuchet MS"/>
                <a:cs typeface="Trebuchet MS"/>
              </a:rPr>
              <a:t> </a:t>
            </a:r>
            <a:r>
              <a:rPr sz="3600" b="0" dirty="0">
                <a:solidFill>
                  <a:srgbClr val="3E4975"/>
                </a:solidFill>
                <a:latin typeface="Trebuchet MS"/>
                <a:cs typeface="Trebuchet MS"/>
              </a:rPr>
              <a:t>Psychiatry</a:t>
            </a:r>
            <a:r>
              <a:rPr sz="3600" b="0" spc="-10" dirty="0">
                <a:solidFill>
                  <a:srgbClr val="3E4975"/>
                </a:solidFill>
                <a:latin typeface="Trebuchet MS"/>
                <a:cs typeface="Trebuchet MS"/>
              </a:rPr>
              <a:t> </a:t>
            </a:r>
            <a:r>
              <a:rPr sz="3600" b="0" spc="-15" dirty="0">
                <a:solidFill>
                  <a:srgbClr val="3E4975"/>
                </a:solidFill>
                <a:latin typeface="Trebuchet MS"/>
                <a:cs typeface="Trebuchet MS"/>
              </a:rPr>
              <a:t>IME</a:t>
            </a:r>
            <a:endParaRPr sz="3600" dirty="0">
              <a:latin typeface="Trebuchet MS"/>
              <a:cs typeface="Trebuchet MS"/>
            </a:endParaRPr>
          </a:p>
        </p:txBody>
      </p:sp>
      <p:sp>
        <p:nvSpPr>
          <p:cNvPr id="4" name="Content Placeholder 3">
            <a:extLst>
              <a:ext uri="{FF2B5EF4-FFF2-40B4-BE49-F238E27FC236}">
                <a16:creationId xmlns:a16="http://schemas.microsoft.com/office/drawing/2014/main" xmlns="" id="{CAC99263-1818-446A-8992-E1A1B891092D}"/>
              </a:ext>
            </a:extLst>
          </p:cNvPr>
          <p:cNvSpPr>
            <a:spLocks noGrp="1"/>
          </p:cNvSpPr>
          <p:nvPr>
            <p:ph sz="half" idx="2"/>
          </p:nvPr>
        </p:nvSpPr>
        <p:spPr>
          <a:xfrm>
            <a:off x="850168" y="2286000"/>
            <a:ext cx="10126362" cy="3733080"/>
          </a:xfrm>
        </p:spPr>
        <p:txBody>
          <a:bodyPr/>
          <a:lstStyle/>
          <a:p>
            <a:pPr marL="355600" indent="-342900">
              <a:lnSpc>
                <a:spcPct val="100000"/>
              </a:lnSpc>
              <a:spcBef>
                <a:spcPts val="1090"/>
              </a:spcBef>
              <a:spcAft>
                <a:spcPts val="1200"/>
              </a:spcAft>
              <a:buClr>
                <a:srgbClr val="3E4975"/>
              </a:buClr>
              <a:buSzPct val="79166"/>
              <a:buFont typeface="Wingdings" panose="05000000000000000000" pitchFamily="2" charset="2"/>
              <a:buChar char="v"/>
              <a:tabLst>
                <a:tab pos="354965" algn="l"/>
                <a:tab pos="355600" algn="l"/>
              </a:tabLst>
            </a:pPr>
            <a:r>
              <a:rPr lang="en-US" sz="2400" spc="-5" dirty="0">
                <a:solidFill>
                  <a:srgbClr val="404040"/>
                </a:solidFill>
                <a:latin typeface="Trebuchet MS"/>
                <a:cs typeface="Trebuchet MS"/>
              </a:rPr>
              <a:t>Diagnostic</a:t>
            </a:r>
            <a:r>
              <a:rPr lang="en-US" sz="2400" spc="20" dirty="0">
                <a:solidFill>
                  <a:srgbClr val="404040"/>
                </a:solidFill>
                <a:latin typeface="Trebuchet MS"/>
                <a:cs typeface="Trebuchet MS"/>
              </a:rPr>
              <a:t> </a:t>
            </a:r>
            <a:r>
              <a:rPr lang="en-US" sz="2400" dirty="0">
                <a:solidFill>
                  <a:srgbClr val="404040"/>
                </a:solidFill>
                <a:latin typeface="Trebuchet MS"/>
                <a:cs typeface="Trebuchet MS"/>
              </a:rPr>
              <a:t>challenges</a:t>
            </a:r>
            <a:r>
              <a:rPr lang="en-US" sz="2400" spc="-35" dirty="0">
                <a:solidFill>
                  <a:srgbClr val="404040"/>
                </a:solidFill>
                <a:latin typeface="Trebuchet MS"/>
                <a:cs typeface="Trebuchet MS"/>
              </a:rPr>
              <a:t> </a:t>
            </a:r>
            <a:r>
              <a:rPr lang="en-US" sz="2400" spc="5" dirty="0">
                <a:solidFill>
                  <a:srgbClr val="404040"/>
                </a:solidFill>
                <a:latin typeface="Trebuchet MS"/>
                <a:cs typeface="Trebuchet MS"/>
              </a:rPr>
              <a:t>with</a:t>
            </a:r>
            <a:r>
              <a:rPr lang="en-US" sz="2400" spc="-25" dirty="0">
                <a:solidFill>
                  <a:srgbClr val="404040"/>
                </a:solidFill>
                <a:latin typeface="Trebuchet MS"/>
                <a:cs typeface="Trebuchet MS"/>
              </a:rPr>
              <a:t> </a:t>
            </a:r>
            <a:r>
              <a:rPr lang="en-US" sz="2400" spc="-5" dirty="0">
                <a:solidFill>
                  <a:srgbClr val="404040"/>
                </a:solidFill>
                <a:latin typeface="Trebuchet MS"/>
                <a:cs typeface="Trebuchet MS"/>
              </a:rPr>
              <a:t>manual-based</a:t>
            </a:r>
            <a:r>
              <a:rPr lang="en-US" sz="2400" spc="15" dirty="0">
                <a:solidFill>
                  <a:srgbClr val="404040"/>
                </a:solidFill>
                <a:latin typeface="Trebuchet MS"/>
                <a:cs typeface="Trebuchet MS"/>
              </a:rPr>
              <a:t> </a:t>
            </a:r>
            <a:r>
              <a:rPr lang="en-US" sz="2400" spc="-5" dirty="0">
                <a:solidFill>
                  <a:srgbClr val="404040"/>
                </a:solidFill>
                <a:latin typeface="Trebuchet MS"/>
                <a:cs typeface="Trebuchet MS"/>
              </a:rPr>
              <a:t>syndromes</a:t>
            </a:r>
            <a:endParaRPr lang="en-US" sz="2400" dirty="0">
              <a:latin typeface="Trebuchet MS"/>
              <a:cs typeface="Trebuchet MS"/>
            </a:endParaRPr>
          </a:p>
          <a:p>
            <a:pPr marL="355600" indent="-342900">
              <a:lnSpc>
                <a:spcPct val="100000"/>
              </a:lnSpc>
              <a:spcBef>
                <a:spcPts val="990"/>
              </a:spcBef>
              <a:spcAft>
                <a:spcPts val="1200"/>
              </a:spcAft>
              <a:buClr>
                <a:srgbClr val="3E4975"/>
              </a:buClr>
              <a:buSzPct val="79166"/>
              <a:buFont typeface="Wingdings" panose="05000000000000000000" pitchFamily="2" charset="2"/>
              <a:buChar char="v"/>
              <a:tabLst>
                <a:tab pos="354965" algn="l"/>
                <a:tab pos="355600" algn="l"/>
              </a:tabLst>
            </a:pPr>
            <a:r>
              <a:rPr lang="en-US" sz="2400" spc="5" dirty="0">
                <a:solidFill>
                  <a:srgbClr val="404040"/>
                </a:solidFill>
                <a:latin typeface="Trebuchet MS"/>
                <a:cs typeface="Trebuchet MS"/>
              </a:rPr>
              <a:t>Lack</a:t>
            </a:r>
            <a:r>
              <a:rPr lang="en-US" sz="2400" spc="-20" dirty="0">
                <a:solidFill>
                  <a:srgbClr val="404040"/>
                </a:solidFill>
                <a:latin typeface="Trebuchet MS"/>
                <a:cs typeface="Trebuchet MS"/>
              </a:rPr>
              <a:t> </a:t>
            </a:r>
            <a:r>
              <a:rPr lang="en-US" sz="2400" dirty="0">
                <a:solidFill>
                  <a:srgbClr val="404040"/>
                </a:solidFill>
                <a:latin typeface="Trebuchet MS"/>
                <a:cs typeface="Trebuchet MS"/>
              </a:rPr>
              <a:t>of</a:t>
            </a:r>
            <a:r>
              <a:rPr lang="en-US" sz="2400" spc="-40" dirty="0">
                <a:solidFill>
                  <a:srgbClr val="404040"/>
                </a:solidFill>
                <a:latin typeface="Trebuchet MS"/>
                <a:cs typeface="Trebuchet MS"/>
              </a:rPr>
              <a:t> </a:t>
            </a:r>
            <a:r>
              <a:rPr lang="en-US" sz="2400" spc="5" dirty="0">
                <a:solidFill>
                  <a:srgbClr val="404040"/>
                </a:solidFill>
                <a:latin typeface="Trebuchet MS"/>
                <a:cs typeface="Trebuchet MS"/>
              </a:rPr>
              <a:t>full</a:t>
            </a:r>
            <a:r>
              <a:rPr lang="en-US" sz="2400" spc="-35" dirty="0">
                <a:solidFill>
                  <a:srgbClr val="404040"/>
                </a:solidFill>
                <a:latin typeface="Trebuchet MS"/>
                <a:cs typeface="Trebuchet MS"/>
              </a:rPr>
              <a:t> </a:t>
            </a:r>
            <a:r>
              <a:rPr lang="en-US" sz="2400" dirty="0">
                <a:solidFill>
                  <a:srgbClr val="404040"/>
                </a:solidFill>
                <a:latin typeface="Trebuchet MS"/>
                <a:cs typeface="Trebuchet MS"/>
              </a:rPr>
              <a:t>longitudinal</a:t>
            </a:r>
            <a:r>
              <a:rPr lang="en-US" sz="2400" spc="-60" dirty="0">
                <a:solidFill>
                  <a:srgbClr val="404040"/>
                </a:solidFill>
                <a:latin typeface="Trebuchet MS"/>
                <a:cs typeface="Trebuchet MS"/>
              </a:rPr>
              <a:t> </a:t>
            </a:r>
            <a:r>
              <a:rPr lang="en-US" sz="2400" dirty="0">
                <a:solidFill>
                  <a:srgbClr val="404040"/>
                </a:solidFill>
                <a:latin typeface="Trebuchet MS"/>
                <a:cs typeface="Trebuchet MS"/>
              </a:rPr>
              <a:t>history</a:t>
            </a:r>
            <a:endParaRPr lang="en-US" sz="2400" dirty="0">
              <a:latin typeface="Trebuchet MS"/>
              <a:cs typeface="Trebuchet MS"/>
            </a:endParaRPr>
          </a:p>
          <a:p>
            <a:pPr marL="355600" indent="-342900">
              <a:lnSpc>
                <a:spcPct val="100000"/>
              </a:lnSpc>
              <a:spcBef>
                <a:spcPts val="994"/>
              </a:spcBef>
              <a:spcAft>
                <a:spcPts val="1200"/>
              </a:spcAft>
              <a:buClr>
                <a:srgbClr val="3E4975"/>
              </a:buClr>
              <a:buSzPct val="79166"/>
              <a:buFont typeface="Wingdings" panose="05000000000000000000" pitchFamily="2" charset="2"/>
              <a:buChar char="v"/>
              <a:tabLst>
                <a:tab pos="354965" algn="l"/>
                <a:tab pos="355600" algn="l"/>
              </a:tabLst>
            </a:pPr>
            <a:r>
              <a:rPr lang="en-US" sz="2400" spc="-5" dirty="0">
                <a:solidFill>
                  <a:srgbClr val="404040"/>
                </a:solidFill>
                <a:latin typeface="Trebuchet MS"/>
                <a:cs typeface="Trebuchet MS"/>
              </a:rPr>
              <a:t>No</a:t>
            </a:r>
            <a:r>
              <a:rPr lang="en-US" sz="2400" spc="-10" dirty="0">
                <a:solidFill>
                  <a:srgbClr val="404040"/>
                </a:solidFill>
                <a:latin typeface="Trebuchet MS"/>
                <a:cs typeface="Trebuchet MS"/>
              </a:rPr>
              <a:t> </a:t>
            </a:r>
            <a:r>
              <a:rPr lang="en-US" sz="2400" dirty="0">
                <a:solidFill>
                  <a:srgbClr val="404040"/>
                </a:solidFill>
                <a:latin typeface="Trebuchet MS"/>
                <a:cs typeface="Trebuchet MS"/>
              </a:rPr>
              <a:t>laboratory</a:t>
            </a:r>
            <a:r>
              <a:rPr lang="en-US" sz="2400" spc="10" dirty="0">
                <a:solidFill>
                  <a:srgbClr val="404040"/>
                </a:solidFill>
                <a:latin typeface="Trebuchet MS"/>
                <a:cs typeface="Trebuchet MS"/>
              </a:rPr>
              <a:t> </a:t>
            </a:r>
            <a:r>
              <a:rPr lang="en-US" sz="2400" dirty="0">
                <a:solidFill>
                  <a:srgbClr val="404040"/>
                </a:solidFill>
                <a:latin typeface="Trebuchet MS"/>
                <a:cs typeface="Trebuchet MS"/>
              </a:rPr>
              <a:t>or</a:t>
            </a:r>
            <a:r>
              <a:rPr lang="en-US" sz="2400" spc="-5" dirty="0">
                <a:solidFill>
                  <a:srgbClr val="404040"/>
                </a:solidFill>
                <a:latin typeface="Trebuchet MS"/>
                <a:cs typeface="Trebuchet MS"/>
              </a:rPr>
              <a:t> imaging</a:t>
            </a:r>
            <a:r>
              <a:rPr lang="en-US" sz="2400" dirty="0">
                <a:solidFill>
                  <a:srgbClr val="404040"/>
                </a:solidFill>
                <a:latin typeface="Trebuchet MS"/>
                <a:cs typeface="Trebuchet MS"/>
              </a:rPr>
              <a:t> findings</a:t>
            </a:r>
            <a:endParaRPr lang="en-US" sz="2400" dirty="0">
              <a:latin typeface="Trebuchet MS"/>
              <a:cs typeface="Trebuchet MS"/>
            </a:endParaRPr>
          </a:p>
          <a:p>
            <a:pPr marL="355600" indent="-342900">
              <a:lnSpc>
                <a:spcPct val="100000"/>
              </a:lnSpc>
              <a:spcBef>
                <a:spcPts val="1019"/>
              </a:spcBef>
              <a:spcAft>
                <a:spcPts val="1200"/>
              </a:spcAft>
              <a:buClr>
                <a:srgbClr val="3E4975"/>
              </a:buClr>
              <a:buSzPct val="79166"/>
              <a:buFont typeface="Wingdings" panose="05000000000000000000" pitchFamily="2" charset="2"/>
              <a:buChar char="v"/>
              <a:tabLst>
                <a:tab pos="354965" algn="l"/>
                <a:tab pos="355600" algn="l"/>
              </a:tabLst>
            </a:pPr>
            <a:r>
              <a:rPr lang="en-US" sz="2400" dirty="0">
                <a:solidFill>
                  <a:srgbClr val="404040"/>
                </a:solidFill>
                <a:latin typeface="Trebuchet MS"/>
                <a:cs typeface="Trebuchet MS"/>
              </a:rPr>
              <a:t>Everyone thinks</a:t>
            </a:r>
            <a:r>
              <a:rPr lang="en-US" sz="2400" spc="-15" dirty="0">
                <a:solidFill>
                  <a:srgbClr val="404040"/>
                </a:solidFill>
                <a:latin typeface="Trebuchet MS"/>
                <a:cs typeface="Trebuchet MS"/>
              </a:rPr>
              <a:t> </a:t>
            </a:r>
            <a:r>
              <a:rPr lang="en-US" sz="2400" dirty="0">
                <a:solidFill>
                  <a:srgbClr val="404040"/>
                </a:solidFill>
                <a:latin typeface="Trebuchet MS"/>
                <a:cs typeface="Trebuchet MS"/>
              </a:rPr>
              <a:t>they</a:t>
            </a:r>
            <a:r>
              <a:rPr lang="en-US" sz="2400" spc="-15" dirty="0">
                <a:solidFill>
                  <a:srgbClr val="404040"/>
                </a:solidFill>
                <a:latin typeface="Trebuchet MS"/>
                <a:cs typeface="Trebuchet MS"/>
              </a:rPr>
              <a:t> </a:t>
            </a:r>
            <a:r>
              <a:rPr lang="en-US" sz="2400" spc="-5" dirty="0">
                <a:solidFill>
                  <a:srgbClr val="404040"/>
                </a:solidFill>
                <a:latin typeface="Trebuchet MS"/>
                <a:cs typeface="Trebuchet MS"/>
              </a:rPr>
              <a:t>are</a:t>
            </a:r>
            <a:r>
              <a:rPr lang="en-US" sz="2400" spc="20" dirty="0">
                <a:solidFill>
                  <a:srgbClr val="404040"/>
                </a:solidFill>
                <a:latin typeface="Trebuchet MS"/>
                <a:cs typeface="Trebuchet MS"/>
              </a:rPr>
              <a:t> </a:t>
            </a:r>
            <a:r>
              <a:rPr lang="en-US" sz="2400" dirty="0">
                <a:solidFill>
                  <a:srgbClr val="404040"/>
                </a:solidFill>
                <a:latin typeface="Trebuchet MS"/>
                <a:cs typeface="Trebuchet MS"/>
              </a:rPr>
              <a:t>a</a:t>
            </a:r>
            <a:r>
              <a:rPr lang="en-US" sz="2400" spc="-5" dirty="0">
                <a:solidFill>
                  <a:srgbClr val="404040"/>
                </a:solidFill>
                <a:latin typeface="Trebuchet MS"/>
                <a:cs typeface="Trebuchet MS"/>
              </a:rPr>
              <a:t> psychiatrist</a:t>
            </a:r>
            <a:endParaRPr lang="en-US" sz="2400" dirty="0">
              <a:latin typeface="Trebuchet MS"/>
              <a:cs typeface="Trebuchet MS"/>
            </a:endParaRP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3600" b="0" spc="5" dirty="0">
                <a:solidFill>
                  <a:srgbClr val="3E4975"/>
                </a:solidFill>
                <a:latin typeface="Trebuchet MS"/>
                <a:cs typeface="Trebuchet MS"/>
              </a:rPr>
              <a:t>The</a:t>
            </a:r>
            <a:r>
              <a:rPr sz="3600" b="0" spc="-45" dirty="0">
                <a:solidFill>
                  <a:srgbClr val="3E4975"/>
                </a:solidFill>
                <a:latin typeface="Trebuchet MS"/>
                <a:cs typeface="Trebuchet MS"/>
              </a:rPr>
              <a:t> </a:t>
            </a:r>
            <a:r>
              <a:rPr sz="3600" b="0" spc="-5" dirty="0">
                <a:solidFill>
                  <a:srgbClr val="3E4975"/>
                </a:solidFill>
                <a:latin typeface="Trebuchet MS"/>
                <a:cs typeface="Trebuchet MS"/>
              </a:rPr>
              <a:t>Psychiatric</a:t>
            </a:r>
            <a:r>
              <a:rPr sz="3600" b="0" spc="-45" dirty="0">
                <a:solidFill>
                  <a:srgbClr val="3E4975"/>
                </a:solidFill>
                <a:latin typeface="Trebuchet MS"/>
                <a:cs typeface="Trebuchet MS"/>
              </a:rPr>
              <a:t> </a:t>
            </a:r>
            <a:r>
              <a:rPr sz="3600" b="0" spc="-10" dirty="0">
                <a:solidFill>
                  <a:srgbClr val="3E4975"/>
                </a:solidFill>
                <a:latin typeface="Trebuchet MS"/>
                <a:cs typeface="Trebuchet MS"/>
              </a:rPr>
              <a:t>IME</a:t>
            </a:r>
            <a:endParaRPr sz="3600" dirty="0">
              <a:latin typeface="Trebuchet MS"/>
              <a:cs typeface="Trebuchet MS"/>
            </a:endParaRPr>
          </a:p>
        </p:txBody>
      </p:sp>
      <p:sp>
        <p:nvSpPr>
          <p:cNvPr id="15" name="object 15"/>
          <p:cNvSpPr txBox="1"/>
          <p:nvPr/>
        </p:nvSpPr>
        <p:spPr>
          <a:xfrm>
            <a:off x="875684" y="1620002"/>
            <a:ext cx="4354830" cy="3293745"/>
          </a:xfrm>
          <a:prstGeom prst="rect">
            <a:avLst/>
          </a:prstGeom>
        </p:spPr>
        <p:txBody>
          <a:bodyPr vert="horz" wrap="square" lIns="0" tIns="161925" rIns="0" bIns="0" rtlCol="0">
            <a:spAutoFit/>
          </a:bodyPr>
          <a:lstStyle/>
          <a:p>
            <a:pPr marL="12700">
              <a:lnSpc>
                <a:spcPct val="100000"/>
              </a:lnSpc>
              <a:spcBef>
                <a:spcPts val="1275"/>
              </a:spcBef>
            </a:pPr>
            <a:r>
              <a:rPr sz="2400" dirty="0">
                <a:solidFill>
                  <a:srgbClr val="404040"/>
                </a:solidFill>
                <a:latin typeface="Trebuchet MS"/>
                <a:cs typeface="Trebuchet MS"/>
              </a:rPr>
              <a:t>Clinician</a:t>
            </a:r>
            <a:r>
              <a:rPr lang="en-US" sz="2400" dirty="0">
                <a:solidFill>
                  <a:srgbClr val="404040"/>
                </a:solidFill>
                <a:latin typeface="Trebuchet MS"/>
                <a:cs typeface="Trebuchet MS"/>
              </a:rPr>
              <a:t> Evaluation</a:t>
            </a:r>
            <a:endParaRPr sz="2400" dirty="0">
              <a:latin typeface="Trebuchet MS"/>
              <a:cs typeface="Trebuchet MS"/>
            </a:endParaRPr>
          </a:p>
          <a:p>
            <a:pPr marL="749300" indent="-285750">
              <a:lnSpc>
                <a:spcPct val="100000"/>
              </a:lnSpc>
              <a:spcBef>
                <a:spcPts val="1025"/>
              </a:spcBef>
              <a:buClr>
                <a:srgbClr val="3E4975"/>
              </a:buClr>
              <a:buSzPct val="78571"/>
              <a:buFont typeface="Wingdings 3"/>
              <a:buChar char=""/>
              <a:tabLst>
                <a:tab pos="749300" algn="l"/>
              </a:tabLst>
            </a:pPr>
            <a:r>
              <a:rPr sz="2100" spc="-5" dirty="0">
                <a:solidFill>
                  <a:srgbClr val="404040"/>
                </a:solidFill>
                <a:latin typeface="Trebuchet MS"/>
                <a:cs typeface="Trebuchet MS"/>
              </a:rPr>
              <a:t>First,</a:t>
            </a:r>
            <a:r>
              <a:rPr sz="2100" spc="-15" dirty="0">
                <a:solidFill>
                  <a:srgbClr val="404040"/>
                </a:solidFill>
                <a:latin typeface="Trebuchet MS"/>
                <a:cs typeface="Trebuchet MS"/>
              </a:rPr>
              <a:t> </a:t>
            </a:r>
            <a:r>
              <a:rPr sz="2100" spc="-5" dirty="0">
                <a:solidFill>
                  <a:srgbClr val="404040"/>
                </a:solidFill>
                <a:latin typeface="Trebuchet MS"/>
                <a:cs typeface="Trebuchet MS"/>
              </a:rPr>
              <a:t>Do</a:t>
            </a:r>
            <a:r>
              <a:rPr sz="2100" spc="-10" dirty="0">
                <a:solidFill>
                  <a:srgbClr val="404040"/>
                </a:solidFill>
                <a:latin typeface="Trebuchet MS"/>
                <a:cs typeface="Trebuchet MS"/>
              </a:rPr>
              <a:t> </a:t>
            </a:r>
            <a:r>
              <a:rPr sz="2100" dirty="0">
                <a:solidFill>
                  <a:srgbClr val="404040"/>
                </a:solidFill>
                <a:latin typeface="Trebuchet MS"/>
                <a:cs typeface="Trebuchet MS"/>
              </a:rPr>
              <a:t>No</a:t>
            </a:r>
            <a:r>
              <a:rPr sz="2100" spc="-40" dirty="0">
                <a:solidFill>
                  <a:srgbClr val="404040"/>
                </a:solidFill>
                <a:latin typeface="Trebuchet MS"/>
                <a:cs typeface="Trebuchet MS"/>
              </a:rPr>
              <a:t> </a:t>
            </a:r>
            <a:r>
              <a:rPr sz="2100" spc="-5" dirty="0">
                <a:solidFill>
                  <a:srgbClr val="404040"/>
                </a:solidFill>
                <a:latin typeface="Trebuchet MS"/>
                <a:cs typeface="Trebuchet MS"/>
              </a:rPr>
              <a:t>Harm</a:t>
            </a:r>
            <a:endParaRPr sz="2100" dirty="0">
              <a:latin typeface="Trebuchet MS"/>
              <a:cs typeface="Trebuchet MS"/>
            </a:endParaRPr>
          </a:p>
          <a:p>
            <a:pPr marL="749300" indent="-285750">
              <a:lnSpc>
                <a:spcPct val="100000"/>
              </a:lnSpc>
              <a:spcBef>
                <a:spcPts val="995"/>
              </a:spcBef>
              <a:buClr>
                <a:srgbClr val="3E4975"/>
              </a:buClr>
              <a:buSzPct val="78571"/>
              <a:buFont typeface="Wingdings 3"/>
              <a:buChar char=""/>
              <a:tabLst>
                <a:tab pos="749300" algn="l"/>
              </a:tabLst>
            </a:pPr>
            <a:r>
              <a:rPr sz="2100" spc="-5" dirty="0">
                <a:solidFill>
                  <a:srgbClr val="404040"/>
                </a:solidFill>
                <a:latin typeface="Trebuchet MS"/>
                <a:cs typeface="Trebuchet MS"/>
              </a:rPr>
              <a:t>Beneficence</a:t>
            </a:r>
            <a:endParaRPr sz="2100" dirty="0">
              <a:latin typeface="Trebuchet MS"/>
              <a:cs typeface="Trebuchet MS"/>
            </a:endParaRPr>
          </a:p>
          <a:p>
            <a:pPr marL="749300" indent="-285750">
              <a:lnSpc>
                <a:spcPct val="100000"/>
              </a:lnSpc>
              <a:spcBef>
                <a:spcPts val="1019"/>
              </a:spcBef>
              <a:buClr>
                <a:srgbClr val="3E4975"/>
              </a:buClr>
              <a:buSzPct val="78571"/>
              <a:buFont typeface="Wingdings 3"/>
              <a:buChar char=""/>
              <a:tabLst>
                <a:tab pos="749300" algn="l"/>
              </a:tabLst>
            </a:pPr>
            <a:r>
              <a:rPr sz="2100" spc="-5" dirty="0">
                <a:solidFill>
                  <a:srgbClr val="404040"/>
                </a:solidFill>
                <a:latin typeface="Trebuchet MS"/>
                <a:cs typeface="Trebuchet MS"/>
              </a:rPr>
              <a:t>Confidential</a:t>
            </a:r>
            <a:endParaRPr sz="2100" dirty="0">
              <a:latin typeface="Trebuchet MS"/>
              <a:cs typeface="Trebuchet MS"/>
            </a:endParaRPr>
          </a:p>
          <a:p>
            <a:pPr marL="749300" marR="5080" indent="-285750">
              <a:lnSpc>
                <a:spcPct val="100000"/>
              </a:lnSpc>
              <a:spcBef>
                <a:spcPts val="990"/>
              </a:spcBef>
              <a:buClr>
                <a:srgbClr val="3E4975"/>
              </a:buClr>
              <a:buSzPct val="78571"/>
              <a:buFont typeface="Wingdings 3"/>
              <a:buChar char=""/>
              <a:tabLst>
                <a:tab pos="749300" algn="l"/>
              </a:tabLst>
            </a:pPr>
            <a:r>
              <a:rPr sz="2100" dirty="0">
                <a:solidFill>
                  <a:srgbClr val="404040"/>
                </a:solidFill>
                <a:latin typeface="Trebuchet MS"/>
                <a:cs typeface="Trebuchet MS"/>
              </a:rPr>
              <a:t>May </a:t>
            </a:r>
            <a:r>
              <a:rPr sz="2100" spc="-10" dirty="0">
                <a:solidFill>
                  <a:srgbClr val="404040"/>
                </a:solidFill>
                <a:latin typeface="Trebuchet MS"/>
                <a:cs typeface="Trebuchet MS"/>
              </a:rPr>
              <a:t>seek </a:t>
            </a:r>
            <a:r>
              <a:rPr sz="2100" dirty="0">
                <a:solidFill>
                  <a:srgbClr val="404040"/>
                </a:solidFill>
                <a:latin typeface="Trebuchet MS"/>
                <a:cs typeface="Trebuchet MS"/>
              </a:rPr>
              <a:t>collateral </a:t>
            </a:r>
            <a:r>
              <a:rPr sz="2100" spc="-5" dirty="0">
                <a:solidFill>
                  <a:srgbClr val="404040"/>
                </a:solidFill>
                <a:latin typeface="Trebuchet MS"/>
                <a:cs typeface="Trebuchet MS"/>
              </a:rPr>
              <a:t>sources </a:t>
            </a:r>
            <a:r>
              <a:rPr sz="2100" spc="5" dirty="0">
                <a:solidFill>
                  <a:srgbClr val="404040"/>
                </a:solidFill>
                <a:latin typeface="Trebuchet MS"/>
                <a:cs typeface="Trebuchet MS"/>
              </a:rPr>
              <a:t>of </a:t>
            </a:r>
            <a:r>
              <a:rPr sz="2100" spc="-620" dirty="0">
                <a:solidFill>
                  <a:srgbClr val="404040"/>
                </a:solidFill>
                <a:latin typeface="Trebuchet MS"/>
                <a:cs typeface="Trebuchet MS"/>
              </a:rPr>
              <a:t> </a:t>
            </a:r>
            <a:r>
              <a:rPr sz="2100" spc="-5" dirty="0">
                <a:solidFill>
                  <a:srgbClr val="404040"/>
                </a:solidFill>
                <a:latin typeface="Trebuchet MS"/>
                <a:cs typeface="Trebuchet MS"/>
              </a:rPr>
              <a:t>information </a:t>
            </a:r>
            <a:r>
              <a:rPr sz="2100" dirty="0">
                <a:solidFill>
                  <a:srgbClr val="404040"/>
                </a:solidFill>
                <a:latin typeface="Trebuchet MS"/>
                <a:cs typeface="Trebuchet MS"/>
              </a:rPr>
              <a:t>to </a:t>
            </a:r>
            <a:r>
              <a:rPr sz="2100" spc="-5" dirty="0">
                <a:solidFill>
                  <a:srgbClr val="404040"/>
                </a:solidFill>
                <a:latin typeface="Trebuchet MS"/>
                <a:cs typeface="Trebuchet MS"/>
              </a:rPr>
              <a:t>provide </a:t>
            </a:r>
            <a:r>
              <a:rPr sz="2100" dirty="0">
                <a:solidFill>
                  <a:srgbClr val="404040"/>
                </a:solidFill>
                <a:latin typeface="Trebuchet MS"/>
                <a:cs typeface="Trebuchet MS"/>
              </a:rPr>
              <a:t>good </a:t>
            </a:r>
            <a:r>
              <a:rPr sz="2100" spc="5" dirty="0">
                <a:solidFill>
                  <a:srgbClr val="404040"/>
                </a:solidFill>
                <a:latin typeface="Trebuchet MS"/>
                <a:cs typeface="Trebuchet MS"/>
              </a:rPr>
              <a:t> </a:t>
            </a:r>
            <a:r>
              <a:rPr sz="2100" spc="-5" dirty="0">
                <a:solidFill>
                  <a:srgbClr val="404040"/>
                </a:solidFill>
                <a:latin typeface="Trebuchet MS"/>
                <a:cs typeface="Trebuchet MS"/>
              </a:rPr>
              <a:t>care, but </a:t>
            </a:r>
            <a:r>
              <a:rPr sz="2100" dirty="0">
                <a:solidFill>
                  <a:srgbClr val="404040"/>
                </a:solidFill>
                <a:latin typeface="Trebuchet MS"/>
                <a:cs typeface="Trebuchet MS"/>
              </a:rPr>
              <a:t>care not </a:t>
            </a:r>
            <a:r>
              <a:rPr sz="2100" spc="-5" dirty="0">
                <a:solidFill>
                  <a:srgbClr val="404040"/>
                </a:solidFill>
                <a:latin typeface="Trebuchet MS"/>
                <a:cs typeface="Trebuchet MS"/>
              </a:rPr>
              <a:t>withheld if </a:t>
            </a:r>
            <a:r>
              <a:rPr sz="2100" spc="-620" dirty="0">
                <a:solidFill>
                  <a:srgbClr val="404040"/>
                </a:solidFill>
                <a:latin typeface="Trebuchet MS"/>
                <a:cs typeface="Trebuchet MS"/>
              </a:rPr>
              <a:t> </a:t>
            </a:r>
            <a:r>
              <a:rPr sz="2100" spc="-5" dirty="0">
                <a:solidFill>
                  <a:srgbClr val="404040"/>
                </a:solidFill>
                <a:latin typeface="Trebuchet MS"/>
                <a:cs typeface="Trebuchet MS"/>
              </a:rPr>
              <a:t>the</a:t>
            </a:r>
            <a:r>
              <a:rPr sz="2100" spc="10" dirty="0">
                <a:solidFill>
                  <a:srgbClr val="404040"/>
                </a:solidFill>
                <a:latin typeface="Trebuchet MS"/>
                <a:cs typeface="Trebuchet MS"/>
              </a:rPr>
              <a:t> </a:t>
            </a:r>
            <a:r>
              <a:rPr sz="2100" spc="-5" dirty="0">
                <a:solidFill>
                  <a:srgbClr val="404040"/>
                </a:solidFill>
                <a:latin typeface="Trebuchet MS"/>
                <a:cs typeface="Trebuchet MS"/>
              </a:rPr>
              <a:t>sources</a:t>
            </a:r>
            <a:r>
              <a:rPr sz="2100" dirty="0">
                <a:solidFill>
                  <a:srgbClr val="404040"/>
                </a:solidFill>
                <a:latin typeface="Trebuchet MS"/>
                <a:cs typeface="Trebuchet MS"/>
              </a:rPr>
              <a:t> </a:t>
            </a:r>
            <a:r>
              <a:rPr sz="2100" spc="-5" dirty="0">
                <a:solidFill>
                  <a:srgbClr val="404040"/>
                </a:solidFill>
                <a:latin typeface="Trebuchet MS"/>
                <a:cs typeface="Trebuchet MS"/>
              </a:rPr>
              <a:t>are</a:t>
            </a:r>
            <a:r>
              <a:rPr sz="2100" spc="-15" dirty="0">
                <a:solidFill>
                  <a:srgbClr val="404040"/>
                </a:solidFill>
                <a:latin typeface="Trebuchet MS"/>
                <a:cs typeface="Trebuchet MS"/>
              </a:rPr>
              <a:t> </a:t>
            </a:r>
            <a:r>
              <a:rPr sz="2100" dirty="0">
                <a:solidFill>
                  <a:srgbClr val="404040"/>
                </a:solidFill>
                <a:latin typeface="Trebuchet MS"/>
                <a:cs typeface="Trebuchet MS"/>
              </a:rPr>
              <a:t>not</a:t>
            </a:r>
            <a:r>
              <a:rPr sz="2100" spc="-5" dirty="0">
                <a:solidFill>
                  <a:srgbClr val="404040"/>
                </a:solidFill>
                <a:latin typeface="Trebuchet MS"/>
                <a:cs typeface="Trebuchet MS"/>
              </a:rPr>
              <a:t> available</a:t>
            </a:r>
            <a:endParaRPr sz="2100" dirty="0">
              <a:latin typeface="Trebuchet MS"/>
              <a:cs typeface="Trebuchet MS"/>
            </a:endParaRPr>
          </a:p>
        </p:txBody>
      </p:sp>
      <p:sp>
        <p:nvSpPr>
          <p:cNvPr id="16" name="object 16"/>
          <p:cNvSpPr txBox="1"/>
          <p:nvPr/>
        </p:nvSpPr>
        <p:spPr>
          <a:xfrm>
            <a:off x="6610834" y="1620002"/>
            <a:ext cx="4325620" cy="3531235"/>
          </a:xfrm>
          <a:prstGeom prst="rect">
            <a:avLst/>
          </a:prstGeom>
        </p:spPr>
        <p:txBody>
          <a:bodyPr vert="horz" wrap="square" lIns="0" tIns="118110" rIns="0" bIns="0" rtlCol="0">
            <a:spAutoFit/>
          </a:bodyPr>
          <a:lstStyle/>
          <a:p>
            <a:pPr marL="12700">
              <a:lnSpc>
                <a:spcPct val="100000"/>
              </a:lnSpc>
              <a:spcBef>
                <a:spcPts val="930"/>
              </a:spcBef>
            </a:pPr>
            <a:r>
              <a:rPr sz="2400" spc="-5" dirty="0">
                <a:solidFill>
                  <a:srgbClr val="404040"/>
                </a:solidFill>
                <a:latin typeface="Trebuchet MS"/>
                <a:cs typeface="Trebuchet MS"/>
              </a:rPr>
              <a:t>Forensic</a:t>
            </a:r>
            <a:r>
              <a:rPr sz="2400" spc="-10" dirty="0">
                <a:solidFill>
                  <a:srgbClr val="404040"/>
                </a:solidFill>
                <a:latin typeface="Trebuchet MS"/>
                <a:cs typeface="Trebuchet MS"/>
              </a:rPr>
              <a:t> </a:t>
            </a:r>
            <a:r>
              <a:rPr sz="2400" spc="-5" dirty="0">
                <a:solidFill>
                  <a:srgbClr val="404040"/>
                </a:solidFill>
                <a:latin typeface="Trebuchet MS"/>
                <a:cs typeface="Trebuchet MS"/>
              </a:rPr>
              <a:t>Examination</a:t>
            </a:r>
            <a:endParaRPr sz="2400" dirty="0">
              <a:latin typeface="Trebuchet MS"/>
              <a:cs typeface="Trebuchet MS"/>
            </a:endParaRPr>
          </a:p>
          <a:p>
            <a:pPr marL="779780" marR="233045" indent="-285750">
              <a:lnSpc>
                <a:spcPct val="100000"/>
              </a:lnSpc>
              <a:spcBef>
                <a:spcPts val="720"/>
              </a:spcBef>
              <a:buClr>
                <a:srgbClr val="3E4975"/>
              </a:buClr>
              <a:buSzPct val="78571"/>
              <a:buFont typeface="Wingdings 3"/>
              <a:buChar char=""/>
              <a:tabLst>
                <a:tab pos="780415" algn="l"/>
              </a:tabLst>
            </a:pPr>
            <a:r>
              <a:rPr sz="2100" dirty="0">
                <a:solidFill>
                  <a:srgbClr val="404040"/>
                </a:solidFill>
                <a:latin typeface="Trebuchet MS"/>
                <a:cs typeface="Trebuchet MS"/>
              </a:rPr>
              <a:t>Medical </a:t>
            </a:r>
            <a:r>
              <a:rPr sz="2100" spc="-5" dirty="0">
                <a:solidFill>
                  <a:srgbClr val="404040"/>
                </a:solidFill>
                <a:latin typeface="Trebuchet MS"/>
                <a:cs typeface="Trebuchet MS"/>
              </a:rPr>
              <a:t>and psychiatric </a:t>
            </a:r>
            <a:r>
              <a:rPr sz="2100" dirty="0">
                <a:solidFill>
                  <a:srgbClr val="404040"/>
                </a:solidFill>
                <a:latin typeface="Trebuchet MS"/>
                <a:cs typeface="Trebuchet MS"/>
              </a:rPr>
              <a:t> </a:t>
            </a:r>
            <a:r>
              <a:rPr sz="2100" spc="-5" dirty="0">
                <a:solidFill>
                  <a:srgbClr val="404040"/>
                </a:solidFill>
                <a:latin typeface="Trebuchet MS"/>
                <a:cs typeface="Trebuchet MS"/>
              </a:rPr>
              <a:t>knowledge</a:t>
            </a:r>
            <a:r>
              <a:rPr sz="2100" dirty="0">
                <a:solidFill>
                  <a:srgbClr val="404040"/>
                </a:solidFill>
                <a:latin typeface="Trebuchet MS"/>
                <a:cs typeface="Trebuchet MS"/>
              </a:rPr>
              <a:t> </a:t>
            </a:r>
            <a:r>
              <a:rPr sz="2100" spc="-10" dirty="0">
                <a:solidFill>
                  <a:srgbClr val="404040"/>
                </a:solidFill>
                <a:latin typeface="Trebuchet MS"/>
                <a:cs typeface="Trebuchet MS"/>
              </a:rPr>
              <a:t>required</a:t>
            </a:r>
            <a:r>
              <a:rPr sz="2100" spc="35" dirty="0">
                <a:solidFill>
                  <a:srgbClr val="404040"/>
                </a:solidFill>
                <a:latin typeface="Trebuchet MS"/>
                <a:cs typeface="Trebuchet MS"/>
              </a:rPr>
              <a:t> </a:t>
            </a:r>
            <a:r>
              <a:rPr sz="2100" dirty="0">
                <a:solidFill>
                  <a:srgbClr val="404040"/>
                </a:solidFill>
                <a:latin typeface="Trebuchet MS"/>
                <a:cs typeface="Trebuchet MS"/>
              </a:rPr>
              <a:t>to</a:t>
            </a:r>
            <a:r>
              <a:rPr sz="2100" spc="-5" dirty="0">
                <a:solidFill>
                  <a:srgbClr val="404040"/>
                </a:solidFill>
                <a:latin typeface="Trebuchet MS"/>
                <a:cs typeface="Trebuchet MS"/>
              </a:rPr>
              <a:t> </a:t>
            </a:r>
            <a:r>
              <a:rPr sz="2100" spc="-10" dirty="0">
                <a:solidFill>
                  <a:srgbClr val="404040"/>
                </a:solidFill>
                <a:latin typeface="Trebuchet MS"/>
                <a:cs typeface="Trebuchet MS"/>
              </a:rPr>
              <a:t>help </a:t>
            </a:r>
            <a:r>
              <a:rPr sz="2100" spc="-620" dirty="0">
                <a:solidFill>
                  <a:srgbClr val="404040"/>
                </a:solidFill>
                <a:latin typeface="Trebuchet MS"/>
                <a:cs typeface="Trebuchet MS"/>
              </a:rPr>
              <a:t> </a:t>
            </a:r>
            <a:r>
              <a:rPr sz="2100" spc="-5" dirty="0">
                <a:solidFill>
                  <a:srgbClr val="404040"/>
                </a:solidFill>
                <a:latin typeface="Trebuchet MS"/>
                <a:cs typeface="Trebuchet MS"/>
              </a:rPr>
              <a:t>answer</a:t>
            </a:r>
            <a:r>
              <a:rPr sz="2100" spc="5" dirty="0">
                <a:solidFill>
                  <a:srgbClr val="404040"/>
                </a:solidFill>
                <a:latin typeface="Trebuchet MS"/>
                <a:cs typeface="Trebuchet MS"/>
              </a:rPr>
              <a:t> </a:t>
            </a:r>
            <a:r>
              <a:rPr sz="2100" dirty="0">
                <a:solidFill>
                  <a:srgbClr val="404040"/>
                </a:solidFill>
                <a:latin typeface="Trebuchet MS"/>
                <a:cs typeface="Trebuchet MS"/>
              </a:rPr>
              <a:t>a</a:t>
            </a:r>
            <a:r>
              <a:rPr sz="2100" spc="-10" dirty="0">
                <a:solidFill>
                  <a:srgbClr val="404040"/>
                </a:solidFill>
                <a:latin typeface="Trebuchet MS"/>
                <a:cs typeface="Trebuchet MS"/>
              </a:rPr>
              <a:t> </a:t>
            </a:r>
            <a:r>
              <a:rPr sz="2100" spc="-5" dirty="0">
                <a:solidFill>
                  <a:srgbClr val="404040"/>
                </a:solidFill>
                <a:latin typeface="Trebuchet MS"/>
                <a:cs typeface="Trebuchet MS"/>
              </a:rPr>
              <a:t>legal</a:t>
            </a:r>
            <a:r>
              <a:rPr sz="2100" dirty="0">
                <a:solidFill>
                  <a:srgbClr val="404040"/>
                </a:solidFill>
                <a:latin typeface="Trebuchet MS"/>
                <a:cs typeface="Trebuchet MS"/>
              </a:rPr>
              <a:t> </a:t>
            </a:r>
            <a:r>
              <a:rPr sz="2100" spc="-5" dirty="0">
                <a:solidFill>
                  <a:srgbClr val="404040"/>
                </a:solidFill>
                <a:latin typeface="Trebuchet MS"/>
                <a:cs typeface="Trebuchet MS"/>
              </a:rPr>
              <a:t>question</a:t>
            </a:r>
            <a:endParaRPr sz="2100" dirty="0">
              <a:latin typeface="Trebuchet MS"/>
              <a:cs typeface="Trebuchet MS"/>
            </a:endParaRPr>
          </a:p>
          <a:p>
            <a:pPr marL="779780" indent="-286385">
              <a:lnSpc>
                <a:spcPct val="100000"/>
              </a:lnSpc>
              <a:spcBef>
                <a:spcPts val="994"/>
              </a:spcBef>
              <a:buClr>
                <a:srgbClr val="3E4975"/>
              </a:buClr>
              <a:buSzPct val="78571"/>
              <a:buFont typeface="Wingdings 3"/>
              <a:buChar char=""/>
              <a:tabLst>
                <a:tab pos="780415" algn="l"/>
              </a:tabLst>
            </a:pPr>
            <a:r>
              <a:rPr sz="2100" dirty="0">
                <a:solidFill>
                  <a:srgbClr val="404040"/>
                </a:solidFill>
                <a:latin typeface="Trebuchet MS"/>
                <a:cs typeface="Trebuchet MS"/>
              </a:rPr>
              <a:t>Collateral</a:t>
            </a:r>
            <a:r>
              <a:rPr sz="2100" spc="-50" dirty="0">
                <a:solidFill>
                  <a:srgbClr val="404040"/>
                </a:solidFill>
                <a:latin typeface="Trebuchet MS"/>
                <a:cs typeface="Trebuchet MS"/>
              </a:rPr>
              <a:t> </a:t>
            </a:r>
            <a:r>
              <a:rPr sz="2100" spc="-5" dirty="0">
                <a:solidFill>
                  <a:srgbClr val="404040"/>
                </a:solidFill>
                <a:latin typeface="Trebuchet MS"/>
                <a:cs typeface="Trebuchet MS"/>
              </a:rPr>
              <a:t>sources</a:t>
            </a:r>
            <a:r>
              <a:rPr sz="2100" spc="-40" dirty="0">
                <a:solidFill>
                  <a:srgbClr val="404040"/>
                </a:solidFill>
                <a:latin typeface="Trebuchet MS"/>
                <a:cs typeface="Trebuchet MS"/>
              </a:rPr>
              <a:t> </a:t>
            </a:r>
            <a:r>
              <a:rPr sz="2100" dirty="0">
                <a:solidFill>
                  <a:srgbClr val="404040"/>
                </a:solidFill>
                <a:latin typeface="Trebuchet MS"/>
                <a:cs typeface="Trebuchet MS"/>
              </a:rPr>
              <a:t>of</a:t>
            </a:r>
            <a:endParaRPr sz="2100" dirty="0">
              <a:latin typeface="Trebuchet MS"/>
              <a:cs typeface="Trebuchet MS"/>
            </a:endParaRPr>
          </a:p>
          <a:p>
            <a:pPr marL="779780">
              <a:lnSpc>
                <a:spcPct val="100000"/>
              </a:lnSpc>
            </a:pPr>
            <a:r>
              <a:rPr sz="2100" spc="-5" dirty="0">
                <a:solidFill>
                  <a:srgbClr val="404040"/>
                </a:solidFill>
                <a:latin typeface="Trebuchet MS"/>
                <a:cs typeface="Trebuchet MS"/>
              </a:rPr>
              <a:t>information</a:t>
            </a:r>
            <a:r>
              <a:rPr sz="2100" spc="-50" dirty="0">
                <a:solidFill>
                  <a:srgbClr val="404040"/>
                </a:solidFill>
                <a:latin typeface="Trebuchet MS"/>
                <a:cs typeface="Trebuchet MS"/>
              </a:rPr>
              <a:t> </a:t>
            </a:r>
            <a:r>
              <a:rPr sz="2100" spc="-5" dirty="0">
                <a:solidFill>
                  <a:srgbClr val="404040"/>
                </a:solidFill>
                <a:latin typeface="Trebuchet MS"/>
                <a:cs typeface="Trebuchet MS"/>
              </a:rPr>
              <a:t>are</a:t>
            </a:r>
            <a:r>
              <a:rPr sz="2100" spc="10" dirty="0">
                <a:solidFill>
                  <a:srgbClr val="404040"/>
                </a:solidFill>
                <a:latin typeface="Trebuchet MS"/>
                <a:cs typeface="Trebuchet MS"/>
              </a:rPr>
              <a:t> </a:t>
            </a:r>
            <a:r>
              <a:rPr sz="2100" spc="-10" dirty="0">
                <a:solidFill>
                  <a:srgbClr val="404040"/>
                </a:solidFill>
                <a:latin typeface="Trebuchet MS"/>
                <a:cs typeface="Trebuchet MS"/>
              </a:rPr>
              <a:t>required</a:t>
            </a:r>
            <a:endParaRPr sz="2100" dirty="0">
              <a:latin typeface="Trebuchet MS"/>
              <a:cs typeface="Trebuchet MS"/>
            </a:endParaRPr>
          </a:p>
          <a:p>
            <a:pPr marL="779780" indent="-286385">
              <a:lnSpc>
                <a:spcPct val="100000"/>
              </a:lnSpc>
              <a:spcBef>
                <a:spcPts val="1025"/>
              </a:spcBef>
              <a:buClr>
                <a:srgbClr val="3E4975"/>
              </a:buClr>
              <a:buSzPct val="78571"/>
              <a:buFont typeface="Wingdings 3"/>
              <a:buChar char=""/>
              <a:tabLst>
                <a:tab pos="780415" algn="l"/>
              </a:tabLst>
            </a:pPr>
            <a:r>
              <a:rPr sz="2100" dirty="0">
                <a:solidFill>
                  <a:srgbClr val="404040"/>
                </a:solidFill>
                <a:latin typeface="Trebuchet MS"/>
                <a:cs typeface="Trebuchet MS"/>
              </a:rPr>
              <a:t>Non-confidential</a:t>
            </a:r>
            <a:endParaRPr sz="2100" dirty="0">
              <a:latin typeface="Trebuchet MS"/>
              <a:cs typeface="Trebuchet MS"/>
            </a:endParaRPr>
          </a:p>
          <a:p>
            <a:pPr marL="779780" marR="5080" indent="-285750">
              <a:lnSpc>
                <a:spcPct val="100000"/>
              </a:lnSpc>
              <a:spcBef>
                <a:spcPts val="990"/>
              </a:spcBef>
              <a:buClr>
                <a:srgbClr val="3E4975"/>
              </a:buClr>
              <a:buSzPct val="78571"/>
              <a:buFont typeface="Wingdings 3"/>
              <a:buChar char=""/>
              <a:tabLst>
                <a:tab pos="780415" algn="l"/>
              </a:tabLst>
            </a:pPr>
            <a:r>
              <a:rPr sz="2100" spc="-5" dirty="0">
                <a:solidFill>
                  <a:srgbClr val="404040"/>
                </a:solidFill>
                <a:latin typeface="Trebuchet MS"/>
                <a:cs typeface="Trebuchet MS"/>
              </a:rPr>
              <a:t>Opinion may be harmful </a:t>
            </a:r>
            <a:r>
              <a:rPr sz="2100" dirty="0">
                <a:solidFill>
                  <a:srgbClr val="404040"/>
                </a:solidFill>
                <a:latin typeface="Trebuchet MS"/>
                <a:cs typeface="Trebuchet MS"/>
              </a:rPr>
              <a:t>or </a:t>
            </a:r>
            <a:r>
              <a:rPr sz="2100" spc="-5" dirty="0">
                <a:solidFill>
                  <a:srgbClr val="404040"/>
                </a:solidFill>
                <a:latin typeface="Trebuchet MS"/>
                <a:cs typeface="Trebuchet MS"/>
              </a:rPr>
              <a:t>at </a:t>
            </a:r>
            <a:r>
              <a:rPr sz="2100" spc="-620" dirty="0">
                <a:solidFill>
                  <a:srgbClr val="404040"/>
                </a:solidFill>
                <a:latin typeface="Trebuchet MS"/>
                <a:cs typeface="Trebuchet MS"/>
              </a:rPr>
              <a:t> </a:t>
            </a:r>
            <a:r>
              <a:rPr sz="2100" spc="-5" dirty="0">
                <a:solidFill>
                  <a:srgbClr val="404040"/>
                </a:solidFill>
                <a:latin typeface="Trebuchet MS"/>
                <a:cs typeface="Trebuchet MS"/>
              </a:rPr>
              <a:t>least </a:t>
            </a:r>
            <a:r>
              <a:rPr sz="2100" dirty="0">
                <a:solidFill>
                  <a:srgbClr val="404040"/>
                </a:solidFill>
                <a:latin typeface="Trebuchet MS"/>
                <a:cs typeface="Trebuchet MS"/>
              </a:rPr>
              <a:t>not</a:t>
            </a:r>
            <a:r>
              <a:rPr sz="2100" spc="-5" dirty="0">
                <a:solidFill>
                  <a:srgbClr val="404040"/>
                </a:solidFill>
                <a:latin typeface="Trebuchet MS"/>
                <a:cs typeface="Trebuchet MS"/>
              </a:rPr>
              <a:t> helpful</a:t>
            </a:r>
            <a:endParaRPr sz="2100" dirty="0">
              <a:latin typeface="Trebuchet MS"/>
              <a:cs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AC8BD279-19B3-4C03-A344-90CEABA79FEF}"/>
              </a:ext>
            </a:extLst>
          </p:cNvPr>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xmlns="" id="{EDF033BB-3406-42C8-8FA3-01DAE6D214D9}"/>
              </a:ext>
            </a:extLst>
          </p:cNvPr>
          <p:cNvSpPr>
            <a:spLocks noGrp="1"/>
          </p:cNvSpPr>
          <p:nvPr>
            <p:ph type="ctrTitle"/>
          </p:nvPr>
        </p:nvSpPr>
        <p:spPr>
          <a:xfrm>
            <a:off x="5501258" y="2743199"/>
            <a:ext cx="6226593" cy="2399551"/>
          </a:xfrm>
        </p:spPr>
        <p:txBody>
          <a:bodyPr/>
          <a:lstStyle/>
          <a:p>
            <a:r>
              <a:rPr lang="en-US" dirty="0"/>
              <a:t>Questions?</a:t>
            </a:r>
          </a:p>
        </p:txBody>
      </p:sp>
    </p:spTree>
    <p:extLst>
      <p:ext uri="{BB962C8B-B14F-4D97-AF65-F5344CB8AC3E}">
        <p14:creationId xmlns:p14="http://schemas.microsoft.com/office/powerpoint/2010/main" val="3397220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CC166A-7B37-464D-6102-2364CECC033E}"/>
              </a:ext>
            </a:extLst>
          </p:cNvPr>
          <p:cNvSpPr>
            <a:spLocks noGrp="1"/>
          </p:cNvSpPr>
          <p:nvPr>
            <p:ph type="title"/>
          </p:nvPr>
        </p:nvSpPr>
        <p:spPr/>
        <p:txBody>
          <a:bodyPr/>
          <a:lstStyle/>
          <a:p>
            <a:r>
              <a:rPr lang="en-US" dirty="0"/>
              <a:t>Psychological claims by state</a:t>
            </a:r>
          </a:p>
        </p:txBody>
      </p:sp>
      <p:sp>
        <p:nvSpPr>
          <p:cNvPr id="3" name="Content Placeholder 2">
            <a:extLst>
              <a:ext uri="{FF2B5EF4-FFF2-40B4-BE49-F238E27FC236}">
                <a16:creationId xmlns:a16="http://schemas.microsoft.com/office/drawing/2014/main" xmlns="" id="{239B6B67-3182-A941-73D9-0F3A251023A5}"/>
              </a:ext>
            </a:extLst>
          </p:cNvPr>
          <p:cNvSpPr>
            <a:spLocks noGrp="1"/>
          </p:cNvSpPr>
          <p:nvPr>
            <p:ph sz="half" idx="2"/>
          </p:nvPr>
        </p:nvSpPr>
        <p:spPr/>
        <p:txBody>
          <a:bodyPr/>
          <a:lstStyle/>
          <a:p>
            <a:pPr marL="755650" marR="0" lvl="1" indent="-286385" algn="l" defTabSz="914400" rtl="0" eaLnBrk="1" fontAlgn="auto" latinLnBrk="0" hangingPunct="1">
              <a:lnSpc>
                <a:spcPct val="100000"/>
              </a:lnSpc>
              <a:spcBef>
                <a:spcPts val="770"/>
              </a:spcBef>
              <a:spcAft>
                <a:spcPts val="0"/>
              </a:spcAft>
              <a:buClr>
                <a:srgbClr val="3E4975"/>
              </a:buClr>
              <a:buSzPct val="80000"/>
              <a:buFont typeface="Wingdings 3"/>
              <a:buChar char=""/>
              <a:tabLst>
                <a:tab pos="756285" algn="l"/>
              </a:tabLst>
              <a:defRPr/>
            </a:pPr>
            <a:r>
              <a:rPr kumimoji="0" lang="en-US" sz="2800" b="0" i="0" u="none" strike="noStrike" kern="1200" cap="none" spc="0" normalizeH="0" baseline="0" noProof="0" dirty="0">
                <a:ln>
                  <a:noFill/>
                </a:ln>
                <a:solidFill>
                  <a:srgbClr val="404040"/>
                </a:solidFill>
                <a:effectLst/>
                <a:uLnTx/>
                <a:uFillTx/>
                <a:latin typeface="Trebuchet MS"/>
                <a:ea typeface="+mn-ea"/>
                <a:cs typeface="Trebuchet MS"/>
              </a:rPr>
              <a:t>Missouri – No </a:t>
            </a:r>
            <a:r>
              <a:rPr kumimoji="0" lang="en-US" sz="2800" b="0" i="0" u="none" strike="noStrike" kern="1200" cap="none" spc="-5" normalizeH="0" baseline="0" noProof="0" dirty="0">
                <a:ln>
                  <a:noFill/>
                </a:ln>
                <a:solidFill>
                  <a:srgbClr val="404040"/>
                </a:solidFill>
                <a:effectLst/>
                <a:uLnTx/>
                <a:uFillTx/>
                <a:latin typeface="Trebuchet MS"/>
                <a:ea typeface="+mn-ea"/>
                <a:cs typeface="Trebuchet MS"/>
              </a:rPr>
              <a:t>physical</a:t>
            </a:r>
            <a:r>
              <a:rPr kumimoji="0" lang="en-US" sz="2800" b="0" i="0" u="none" strike="noStrike" kern="1200" cap="none" spc="-20" normalizeH="0" baseline="0" noProof="0" dirty="0">
                <a:ln>
                  <a:noFill/>
                </a:ln>
                <a:solidFill>
                  <a:srgbClr val="404040"/>
                </a:solidFill>
                <a:effectLst/>
                <a:uLnTx/>
                <a:uFillTx/>
                <a:latin typeface="Trebuchet MS"/>
                <a:ea typeface="+mn-ea"/>
                <a:cs typeface="Trebuchet MS"/>
              </a:rPr>
              <a:t> </a:t>
            </a:r>
            <a:r>
              <a:rPr kumimoji="0" lang="en-US" sz="2800" b="0" i="0" u="none" strike="noStrike" kern="1200" cap="none" spc="5" normalizeH="0" baseline="0" noProof="0" dirty="0">
                <a:ln>
                  <a:noFill/>
                </a:ln>
                <a:solidFill>
                  <a:srgbClr val="404040"/>
                </a:solidFill>
                <a:effectLst/>
                <a:uLnTx/>
                <a:uFillTx/>
                <a:latin typeface="Trebuchet MS"/>
                <a:ea typeface="+mn-ea"/>
                <a:cs typeface="Trebuchet MS"/>
              </a:rPr>
              <a:t>injury required</a:t>
            </a:r>
            <a:r>
              <a:rPr kumimoji="0" lang="en-US" sz="2800" b="0" i="0" u="none" strike="noStrike" kern="1200" cap="none" spc="-60" normalizeH="0" baseline="0" noProof="0" dirty="0">
                <a:ln>
                  <a:noFill/>
                </a:ln>
                <a:solidFill>
                  <a:srgbClr val="404040"/>
                </a:solidFill>
                <a:effectLst/>
                <a:uLnTx/>
                <a:uFillTx/>
                <a:latin typeface="Trebuchet MS"/>
                <a:ea typeface="+mn-ea"/>
                <a:cs typeface="Trebuchet MS"/>
              </a:rPr>
              <a:t> </a:t>
            </a:r>
            <a:r>
              <a:rPr kumimoji="0" lang="en-US" sz="2800" b="0" i="0" u="none" strike="noStrike" kern="1200" cap="none" spc="0" normalizeH="0" baseline="0" noProof="0" dirty="0">
                <a:ln>
                  <a:noFill/>
                </a:ln>
                <a:solidFill>
                  <a:srgbClr val="404040"/>
                </a:solidFill>
                <a:effectLst/>
                <a:uLnTx/>
                <a:uFillTx/>
                <a:latin typeface="Trebuchet MS"/>
                <a:ea typeface="+mn-ea"/>
                <a:cs typeface="Trebuchet MS"/>
              </a:rPr>
              <a:t>for</a:t>
            </a:r>
            <a:r>
              <a:rPr kumimoji="0" lang="en-US" sz="2800" b="0" i="0" u="none" strike="noStrike" kern="1200" cap="none" spc="-25" normalizeH="0" baseline="0" noProof="0" dirty="0">
                <a:ln>
                  <a:noFill/>
                </a:ln>
                <a:solidFill>
                  <a:srgbClr val="404040"/>
                </a:solidFill>
                <a:effectLst/>
                <a:uLnTx/>
                <a:uFillTx/>
                <a:latin typeface="Trebuchet MS"/>
                <a:ea typeface="+mn-ea"/>
                <a:cs typeface="Trebuchet MS"/>
              </a:rPr>
              <a:t> </a:t>
            </a:r>
            <a:r>
              <a:rPr kumimoji="0" lang="en-US" sz="2800" b="0" i="0" u="none" strike="noStrike" kern="1200" cap="none" spc="5" normalizeH="0" baseline="0" noProof="0" dirty="0">
                <a:ln>
                  <a:noFill/>
                </a:ln>
                <a:solidFill>
                  <a:srgbClr val="404040"/>
                </a:solidFill>
                <a:effectLst/>
                <a:uLnTx/>
                <a:uFillTx/>
                <a:latin typeface="Trebuchet MS"/>
                <a:ea typeface="+mn-ea"/>
                <a:cs typeface="Trebuchet MS"/>
              </a:rPr>
              <a:t>mental</a:t>
            </a:r>
            <a:r>
              <a:rPr kumimoji="0" lang="en-US" sz="2800" b="0" i="0" u="none" strike="noStrike" kern="1200" cap="none" spc="-85" normalizeH="0" baseline="0" noProof="0" dirty="0">
                <a:ln>
                  <a:noFill/>
                </a:ln>
                <a:solidFill>
                  <a:srgbClr val="404040"/>
                </a:solidFill>
                <a:effectLst/>
                <a:uLnTx/>
                <a:uFillTx/>
                <a:latin typeface="Trebuchet MS"/>
                <a:ea typeface="+mn-ea"/>
                <a:cs typeface="Trebuchet MS"/>
              </a:rPr>
              <a:t> </a:t>
            </a:r>
            <a:r>
              <a:rPr kumimoji="0" lang="en-US" sz="2800" b="0" i="0" u="none" strike="noStrike" kern="1200" cap="none" spc="5" normalizeH="0" baseline="0" noProof="0" dirty="0">
                <a:ln>
                  <a:noFill/>
                </a:ln>
                <a:solidFill>
                  <a:srgbClr val="404040"/>
                </a:solidFill>
                <a:effectLst/>
                <a:uLnTx/>
                <a:uFillTx/>
                <a:latin typeface="Trebuchet MS"/>
                <a:ea typeface="+mn-ea"/>
                <a:cs typeface="Trebuchet MS"/>
              </a:rPr>
              <a:t>stress</a:t>
            </a:r>
            <a:r>
              <a:rPr kumimoji="0" lang="en-US" sz="2800" b="0" i="0" u="none" strike="noStrike" kern="1200" cap="none" spc="-35" normalizeH="0" baseline="0" noProof="0" dirty="0">
                <a:ln>
                  <a:noFill/>
                </a:ln>
                <a:solidFill>
                  <a:srgbClr val="404040"/>
                </a:solidFill>
                <a:effectLst/>
                <a:uLnTx/>
                <a:uFillTx/>
                <a:latin typeface="Trebuchet MS"/>
                <a:ea typeface="+mn-ea"/>
                <a:cs typeface="Trebuchet MS"/>
              </a:rPr>
              <a:t> </a:t>
            </a:r>
            <a:r>
              <a:rPr kumimoji="0" lang="en-US" sz="2800" b="0" i="0" u="none" strike="noStrike" kern="1200" cap="none" spc="-5" normalizeH="0" baseline="0" noProof="0" dirty="0">
                <a:ln>
                  <a:noFill/>
                </a:ln>
                <a:solidFill>
                  <a:srgbClr val="404040"/>
                </a:solidFill>
                <a:effectLst/>
                <a:uLnTx/>
                <a:uFillTx/>
                <a:latin typeface="Trebuchet MS"/>
                <a:ea typeface="+mn-ea"/>
                <a:cs typeface="Trebuchet MS"/>
              </a:rPr>
              <a:t>claim.</a:t>
            </a:r>
            <a:endParaRPr lang="en-US" sz="2800" spc="-5" dirty="0">
              <a:solidFill>
                <a:srgbClr val="404040"/>
              </a:solidFill>
              <a:latin typeface="Trebuchet MS"/>
              <a:cs typeface="Trebuchet MS"/>
            </a:endParaRPr>
          </a:p>
          <a:p>
            <a:pPr marL="755650" lvl="1" indent="-286385">
              <a:lnSpc>
                <a:spcPts val="2505"/>
              </a:lnSpc>
              <a:spcBef>
                <a:spcPts val="720"/>
              </a:spcBef>
              <a:buClr>
                <a:srgbClr val="3E4975"/>
              </a:buClr>
              <a:buSzPct val="79545"/>
              <a:buFont typeface="Wingdings 3"/>
              <a:buChar char=""/>
              <a:tabLst>
                <a:tab pos="756285" algn="l"/>
              </a:tabLst>
            </a:pPr>
            <a:endParaRPr lang="en-US" sz="2800" spc="-5" dirty="0">
              <a:solidFill>
                <a:srgbClr val="404040"/>
              </a:solidFill>
              <a:latin typeface="Trebuchet MS"/>
              <a:cs typeface="Trebuchet MS"/>
            </a:endParaRPr>
          </a:p>
          <a:p>
            <a:pPr marL="755650" lvl="1" indent="-286385">
              <a:lnSpc>
                <a:spcPts val="2505"/>
              </a:lnSpc>
              <a:spcBef>
                <a:spcPts val="720"/>
              </a:spcBef>
              <a:buClr>
                <a:srgbClr val="3E4975"/>
              </a:buClr>
              <a:buSzPct val="79545"/>
              <a:buFont typeface="Wingdings 3"/>
              <a:buChar char=""/>
              <a:tabLst>
                <a:tab pos="756285" algn="l"/>
              </a:tabLst>
            </a:pPr>
            <a:r>
              <a:rPr lang="en-US" sz="2800" spc="-5" dirty="0">
                <a:solidFill>
                  <a:srgbClr val="404040"/>
                </a:solidFill>
                <a:latin typeface="Trebuchet MS"/>
                <a:cs typeface="Trebuchet MS"/>
              </a:rPr>
              <a:t>Illinois</a:t>
            </a:r>
            <a:r>
              <a:rPr lang="en-US" sz="2800" spc="-15" dirty="0">
                <a:solidFill>
                  <a:srgbClr val="404040"/>
                </a:solidFill>
                <a:latin typeface="Trebuchet MS"/>
                <a:cs typeface="Trebuchet MS"/>
              </a:rPr>
              <a:t> </a:t>
            </a:r>
            <a:r>
              <a:rPr lang="en-US" sz="2800" spc="-5" dirty="0">
                <a:solidFill>
                  <a:srgbClr val="404040"/>
                </a:solidFill>
                <a:latin typeface="Trebuchet MS"/>
                <a:cs typeface="Trebuchet MS"/>
              </a:rPr>
              <a:t>–</a:t>
            </a:r>
            <a:r>
              <a:rPr lang="en-US" sz="2800" spc="5" dirty="0">
                <a:solidFill>
                  <a:srgbClr val="404040"/>
                </a:solidFill>
                <a:latin typeface="Trebuchet MS"/>
                <a:cs typeface="Trebuchet MS"/>
              </a:rPr>
              <a:t> </a:t>
            </a:r>
            <a:r>
              <a:rPr lang="en-US" sz="2800" spc="-5" dirty="0">
                <a:solidFill>
                  <a:srgbClr val="404040"/>
                </a:solidFill>
                <a:latin typeface="Trebuchet MS"/>
                <a:cs typeface="Trebuchet MS"/>
              </a:rPr>
              <a:t>must</a:t>
            </a:r>
            <a:r>
              <a:rPr lang="en-US" sz="2800" spc="-10" dirty="0">
                <a:solidFill>
                  <a:srgbClr val="404040"/>
                </a:solidFill>
                <a:latin typeface="Trebuchet MS"/>
                <a:cs typeface="Trebuchet MS"/>
              </a:rPr>
              <a:t> </a:t>
            </a:r>
            <a:r>
              <a:rPr lang="en-US" sz="2800" spc="-5" dirty="0">
                <a:solidFill>
                  <a:srgbClr val="404040"/>
                </a:solidFill>
                <a:latin typeface="Trebuchet MS"/>
                <a:cs typeface="Trebuchet MS"/>
              </a:rPr>
              <a:t>be</a:t>
            </a:r>
            <a:r>
              <a:rPr lang="en-US" sz="2800" dirty="0">
                <a:solidFill>
                  <a:srgbClr val="404040"/>
                </a:solidFill>
                <a:latin typeface="Trebuchet MS"/>
                <a:cs typeface="Trebuchet MS"/>
              </a:rPr>
              <a:t> </a:t>
            </a:r>
            <a:r>
              <a:rPr lang="en-US" sz="2800" spc="-5" dirty="0">
                <a:solidFill>
                  <a:srgbClr val="404040"/>
                </a:solidFill>
                <a:latin typeface="Trebuchet MS"/>
                <a:cs typeface="Trebuchet MS"/>
              </a:rPr>
              <a:t>able </a:t>
            </a:r>
            <a:r>
              <a:rPr lang="en-US" sz="2800" spc="-10" dirty="0">
                <a:solidFill>
                  <a:srgbClr val="404040"/>
                </a:solidFill>
                <a:latin typeface="Trebuchet MS"/>
                <a:cs typeface="Trebuchet MS"/>
              </a:rPr>
              <a:t>to</a:t>
            </a:r>
            <a:r>
              <a:rPr lang="en-US" sz="2800" spc="-5" dirty="0">
                <a:solidFill>
                  <a:srgbClr val="404040"/>
                </a:solidFill>
                <a:latin typeface="Trebuchet MS"/>
                <a:cs typeface="Trebuchet MS"/>
              </a:rPr>
              <a:t> be </a:t>
            </a:r>
            <a:r>
              <a:rPr lang="en-US" sz="2800" spc="-10" dirty="0">
                <a:solidFill>
                  <a:srgbClr val="404040"/>
                </a:solidFill>
                <a:latin typeface="Trebuchet MS"/>
                <a:cs typeface="Trebuchet MS"/>
              </a:rPr>
              <a:t>tied</a:t>
            </a:r>
            <a:r>
              <a:rPr lang="en-US" sz="2800" spc="15" dirty="0">
                <a:solidFill>
                  <a:srgbClr val="404040"/>
                </a:solidFill>
                <a:latin typeface="Trebuchet MS"/>
                <a:cs typeface="Trebuchet MS"/>
              </a:rPr>
              <a:t> </a:t>
            </a:r>
            <a:r>
              <a:rPr lang="en-US" sz="2800" spc="-10" dirty="0">
                <a:solidFill>
                  <a:srgbClr val="404040"/>
                </a:solidFill>
                <a:latin typeface="Trebuchet MS"/>
                <a:cs typeface="Trebuchet MS"/>
              </a:rPr>
              <a:t>to</a:t>
            </a:r>
            <a:r>
              <a:rPr lang="en-US" sz="2800" spc="25" dirty="0">
                <a:solidFill>
                  <a:srgbClr val="404040"/>
                </a:solidFill>
                <a:latin typeface="Trebuchet MS"/>
                <a:cs typeface="Trebuchet MS"/>
              </a:rPr>
              <a:t> </a:t>
            </a:r>
            <a:r>
              <a:rPr lang="en-US" sz="2800" spc="-10" dirty="0">
                <a:solidFill>
                  <a:srgbClr val="404040"/>
                </a:solidFill>
                <a:latin typeface="Trebuchet MS"/>
                <a:cs typeface="Trebuchet MS"/>
              </a:rPr>
              <a:t>a</a:t>
            </a:r>
            <a:r>
              <a:rPr lang="en-US" sz="2800" spc="-15" dirty="0">
                <a:solidFill>
                  <a:srgbClr val="404040"/>
                </a:solidFill>
                <a:latin typeface="Trebuchet MS"/>
                <a:cs typeface="Trebuchet MS"/>
              </a:rPr>
              <a:t> </a:t>
            </a:r>
            <a:r>
              <a:rPr lang="en-US" sz="2800" spc="-5" dirty="0">
                <a:solidFill>
                  <a:srgbClr val="404040"/>
                </a:solidFill>
                <a:latin typeface="Trebuchet MS"/>
                <a:cs typeface="Trebuchet MS"/>
              </a:rPr>
              <a:t>time,</a:t>
            </a:r>
            <a:r>
              <a:rPr lang="en-US" sz="2800" spc="10" dirty="0">
                <a:solidFill>
                  <a:srgbClr val="404040"/>
                </a:solidFill>
                <a:latin typeface="Trebuchet MS"/>
                <a:cs typeface="Trebuchet MS"/>
              </a:rPr>
              <a:t> </a:t>
            </a:r>
            <a:r>
              <a:rPr lang="en-US" sz="2800" spc="-10" dirty="0">
                <a:solidFill>
                  <a:srgbClr val="404040"/>
                </a:solidFill>
                <a:latin typeface="Trebuchet MS"/>
                <a:cs typeface="Trebuchet MS"/>
              </a:rPr>
              <a:t>place,</a:t>
            </a:r>
            <a:r>
              <a:rPr lang="en-US" sz="2800" dirty="0">
                <a:solidFill>
                  <a:srgbClr val="404040"/>
                </a:solidFill>
                <a:latin typeface="Trebuchet MS"/>
                <a:cs typeface="Trebuchet MS"/>
              </a:rPr>
              <a:t> </a:t>
            </a:r>
            <a:r>
              <a:rPr lang="en-US" sz="2800" spc="-15" dirty="0">
                <a:solidFill>
                  <a:srgbClr val="404040"/>
                </a:solidFill>
                <a:latin typeface="Trebuchet MS"/>
                <a:cs typeface="Trebuchet MS"/>
              </a:rPr>
              <a:t>and</a:t>
            </a:r>
            <a:r>
              <a:rPr lang="en-US" sz="2800" spc="40" dirty="0">
                <a:solidFill>
                  <a:srgbClr val="404040"/>
                </a:solidFill>
                <a:latin typeface="Trebuchet MS"/>
                <a:cs typeface="Trebuchet MS"/>
              </a:rPr>
              <a:t> </a:t>
            </a:r>
            <a:r>
              <a:rPr lang="en-US" sz="2800" spc="-10" dirty="0">
                <a:solidFill>
                  <a:srgbClr val="404040"/>
                </a:solidFill>
                <a:latin typeface="Trebuchet MS"/>
                <a:cs typeface="Trebuchet MS"/>
              </a:rPr>
              <a:t>cause.</a:t>
            </a:r>
            <a:endParaRPr lang="en-US" sz="2800" dirty="0">
              <a:latin typeface="Trebuchet MS"/>
              <a:cs typeface="Trebuchet MS"/>
            </a:endParaRPr>
          </a:p>
          <a:p>
            <a:pPr marL="755650">
              <a:lnSpc>
                <a:spcPts val="2505"/>
              </a:lnSpc>
            </a:pPr>
            <a:r>
              <a:rPr lang="en-US" sz="2800" spc="-5" dirty="0">
                <a:solidFill>
                  <a:srgbClr val="404040"/>
                </a:solidFill>
                <a:latin typeface="Trebuchet MS"/>
                <a:cs typeface="Trebuchet MS"/>
              </a:rPr>
              <a:t>No</a:t>
            </a:r>
            <a:r>
              <a:rPr lang="en-US" sz="2800" spc="-25" dirty="0">
                <a:solidFill>
                  <a:srgbClr val="404040"/>
                </a:solidFill>
                <a:latin typeface="Trebuchet MS"/>
                <a:cs typeface="Trebuchet MS"/>
              </a:rPr>
              <a:t> </a:t>
            </a:r>
            <a:r>
              <a:rPr lang="en-US" sz="2800" spc="-10" dirty="0">
                <a:solidFill>
                  <a:srgbClr val="404040"/>
                </a:solidFill>
                <a:latin typeface="Trebuchet MS"/>
                <a:cs typeface="Trebuchet MS"/>
              </a:rPr>
              <a:t>physical</a:t>
            </a:r>
            <a:r>
              <a:rPr lang="en-US" sz="2800" spc="-5" dirty="0">
                <a:solidFill>
                  <a:srgbClr val="404040"/>
                </a:solidFill>
                <a:latin typeface="Trebuchet MS"/>
                <a:cs typeface="Trebuchet MS"/>
              </a:rPr>
              <a:t> injury</a:t>
            </a:r>
            <a:r>
              <a:rPr lang="en-US" sz="2800" spc="-15" dirty="0">
                <a:solidFill>
                  <a:srgbClr val="404040"/>
                </a:solidFill>
                <a:latin typeface="Trebuchet MS"/>
                <a:cs typeface="Trebuchet MS"/>
              </a:rPr>
              <a:t> </a:t>
            </a:r>
            <a:r>
              <a:rPr lang="en-US" sz="2800" spc="-5" dirty="0">
                <a:solidFill>
                  <a:srgbClr val="404040"/>
                </a:solidFill>
                <a:latin typeface="Trebuchet MS"/>
                <a:cs typeface="Trebuchet MS"/>
              </a:rPr>
              <a:t>needed.</a:t>
            </a:r>
          </a:p>
          <a:p>
            <a:pPr marL="755650">
              <a:lnSpc>
                <a:spcPts val="2505"/>
              </a:lnSpc>
            </a:pPr>
            <a:endParaRPr lang="en-US" sz="2200" spc="-5" dirty="0">
              <a:solidFill>
                <a:srgbClr val="404040"/>
              </a:solidFill>
              <a:latin typeface="Trebuchet MS"/>
              <a:cs typeface="Trebuchet MS"/>
            </a:endParaRPr>
          </a:p>
          <a:p>
            <a:pPr marL="755650">
              <a:lnSpc>
                <a:spcPts val="2505"/>
              </a:lnSpc>
            </a:pPr>
            <a:endParaRPr lang="en-US" sz="2200" dirty="0">
              <a:latin typeface="Trebuchet MS"/>
              <a:cs typeface="Trebuchet MS"/>
            </a:endParaRPr>
          </a:p>
          <a:p>
            <a:endParaRPr lang="en-US" dirty="0"/>
          </a:p>
        </p:txBody>
      </p:sp>
    </p:spTree>
    <p:extLst>
      <p:ext uri="{BB962C8B-B14F-4D97-AF65-F5344CB8AC3E}">
        <p14:creationId xmlns:p14="http://schemas.microsoft.com/office/powerpoint/2010/main" val="1731137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0168" y="946617"/>
            <a:ext cx="10122632" cy="511422"/>
          </a:xfrm>
        </p:spPr>
        <p:txBody>
          <a:bodyPr vert="horz" wrap="square" lIns="0" tIns="12700" rIns="0" bIns="0" rtlCol="0">
            <a:spAutoFit/>
          </a:bodyPr>
          <a:lstStyle/>
          <a:p>
            <a:r>
              <a:rPr lang="en-US" spc="300" dirty="0"/>
              <a:t>Physical Injury-Mental Stress</a:t>
            </a:r>
          </a:p>
        </p:txBody>
      </p:sp>
      <p:sp>
        <p:nvSpPr>
          <p:cNvPr id="4" name="Content Placeholder 3">
            <a:extLst>
              <a:ext uri="{FF2B5EF4-FFF2-40B4-BE49-F238E27FC236}">
                <a16:creationId xmlns:a16="http://schemas.microsoft.com/office/drawing/2014/main" xmlns="" id="{DC028704-D303-4CD6-9C46-CBB440D66519}"/>
              </a:ext>
            </a:extLst>
          </p:cNvPr>
          <p:cNvSpPr>
            <a:spLocks noGrp="1"/>
          </p:cNvSpPr>
          <p:nvPr>
            <p:ph sz="half" idx="2"/>
          </p:nvPr>
        </p:nvSpPr>
        <p:spPr>
          <a:xfrm>
            <a:off x="850168" y="1828800"/>
            <a:ext cx="10126362" cy="4351338"/>
          </a:xfrm>
        </p:spPr>
        <p:txBody>
          <a:bodyPr/>
          <a:lstStyle/>
          <a:p>
            <a:pPr>
              <a:buClr>
                <a:srgbClr val="3A4A75"/>
              </a:buClr>
            </a:pPr>
            <a:r>
              <a:rPr lang="en-US" b="1" dirty="0"/>
              <a:t>Standard of Causation</a:t>
            </a:r>
            <a:r>
              <a:rPr lang="en-US" dirty="0"/>
              <a:t>: Was the work accident the  prevailing factor in the development of the medical  condition and disability?</a:t>
            </a:r>
          </a:p>
          <a:p>
            <a:pPr marL="342900" indent="-342900">
              <a:buClr>
                <a:srgbClr val="3A4A75"/>
              </a:buClr>
              <a:buFont typeface="Wingdings" panose="05000000000000000000" pitchFamily="2" charset="2"/>
              <a:buChar char="v"/>
            </a:pPr>
            <a:r>
              <a:rPr lang="en-US" dirty="0"/>
              <a:t>Example: Claimant, an OTR truck driver, is in a MVA and rolls his rig over a guard rail and down  an embankment. He suffers multiple fractures and is now afraid to return to truck driving for fear of another accident.</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2562" y="423616"/>
            <a:ext cx="10122632" cy="566822"/>
          </a:xfrm>
          <a:prstGeom prst="rect">
            <a:avLst/>
          </a:prstGeom>
        </p:spPr>
        <p:txBody>
          <a:bodyPr vert="horz" wrap="square" lIns="0" tIns="12700" rIns="0" bIns="0" rtlCol="0">
            <a:spAutoFit/>
          </a:bodyPr>
          <a:lstStyle/>
          <a:p>
            <a:pPr marL="12700">
              <a:lnSpc>
                <a:spcPct val="100000"/>
              </a:lnSpc>
              <a:spcBef>
                <a:spcPts val="100"/>
              </a:spcBef>
            </a:pPr>
            <a:r>
              <a:rPr sz="3600" b="0" spc="300" dirty="0">
                <a:solidFill>
                  <a:srgbClr val="3E4975"/>
                </a:solidFill>
                <a:latin typeface="Trebuchet MS"/>
                <a:cs typeface="Trebuchet MS"/>
              </a:rPr>
              <a:t>Mental Stress- Mental Stress</a:t>
            </a:r>
            <a:endParaRPr sz="3600" spc="300" dirty="0">
              <a:latin typeface="Trebuchet MS"/>
              <a:cs typeface="Trebuchet MS"/>
            </a:endParaRPr>
          </a:p>
        </p:txBody>
      </p:sp>
      <p:sp>
        <p:nvSpPr>
          <p:cNvPr id="4" name="Content Placeholder 3">
            <a:extLst>
              <a:ext uri="{FF2B5EF4-FFF2-40B4-BE49-F238E27FC236}">
                <a16:creationId xmlns:a16="http://schemas.microsoft.com/office/drawing/2014/main" xmlns="" id="{28223B00-F1F8-49A7-B5D8-7B7E27F2BA1B}"/>
              </a:ext>
            </a:extLst>
          </p:cNvPr>
          <p:cNvSpPr>
            <a:spLocks noGrp="1"/>
          </p:cNvSpPr>
          <p:nvPr>
            <p:ph sz="half" idx="2"/>
          </p:nvPr>
        </p:nvSpPr>
        <p:spPr>
          <a:xfrm>
            <a:off x="914400" y="1253331"/>
            <a:ext cx="10126362" cy="4351338"/>
          </a:xfrm>
        </p:spPr>
        <p:txBody>
          <a:bodyPr/>
          <a:lstStyle/>
          <a:p>
            <a:pPr marL="12065" marR="74930">
              <a:lnSpc>
                <a:spcPct val="100000"/>
              </a:lnSpc>
              <a:spcBef>
                <a:spcPts val="110"/>
              </a:spcBef>
              <a:buClr>
                <a:srgbClr val="3E4975"/>
              </a:buClr>
              <a:buSzPct val="78846"/>
              <a:tabLst>
                <a:tab pos="355600" algn="l"/>
                <a:tab pos="7689215" algn="l"/>
              </a:tabLst>
            </a:pPr>
            <a:r>
              <a:rPr lang="en-US" sz="2400" b="1" dirty="0">
                <a:solidFill>
                  <a:srgbClr val="404040"/>
                </a:solidFill>
                <a:latin typeface="Trebuchet MS"/>
                <a:cs typeface="Trebuchet MS"/>
              </a:rPr>
              <a:t>Standard</a:t>
            </a:r>
            <a:r>
              <a:rPr lang="en-US" sz="2400" b="1" spc="-30" dirty="0">
                <a:solidFill>
                  <a:srgbClr val="404040"/>
                </a:solidFill>
                <a:latin typeface="Trebuchet MS"/>
                <a:cs typeface="Trebuchet MS"/>
              </a:rPr>
              <a:t> </a:t>
            </a:r>
            <a:r>
              <a:rPr lang="en-US" sz="2400" b="1" spc="5" dirty="0">
                <a:solidFill>
                  <a:srgbClr val="404040"/>
                </a:solidFill>
                <a:latin typeface="Trebuchet MS"/>
                <a:cs typeface="Trebuchet MS"/>
              </a:rPr>
              <a:t>of</a:t>
            </a:r>
            <a:r>
              <a:rPr lang="en-US" sz="2400" b="1" spc="20" dirty="0">
                <a:solidFill>
                  <a:srgbClr val="404040"/>
                </a:solidFill>
                <a:latin typeface="Trebuchet MS"/>
                <a:cs typeface="Trebuchet MS"/>
              </a:rPr>
              <a:t> </a:t>
            </a:r>
            <a:r>
              <a:rPr lang="en-US" sz="2400" b="1" dirty="0">
                <a:solidFill>
                  <a:srgbClr val="404040"/>
                </a:solidFill>
                <a:latin typeface="Trebuchet MS"/>
                <a:cs typeface="Trebuchet MS"/>
              </a:rPr>
              <a:t>Causation</a:t>
            </a:r>
            <a:r>
              <a:rPr lang="en-US" sz="2400" b="1" spc="-70" dirty="0">
                <a:solidFill>
                  <a:srgbClr val="404040"/>
                </a:solidFill>
                <a:latin typeface="Trebuchet MS"/>
                <a:cs typeface="Trebuchet MS"/>
              </a:rPr>
              <a:t> </a:t>
            </a:r>
            <a:r>
              <a:rPr lang="en-US" sz="2400" b="1" spc="5" dirty="0">
                <a:solidFill>
                  <a:srgbClr val="404040"/>
                </a:solidFill>
                <a:latin typeface="Trebuchet MS"/>
                <a:cs typeface="Trebuchet MS"/>
              </a:rPr>
              <a:t>for</a:t>
            </a:r>
            <a:r>
              <a:rPr lang="en-US" sz="2400" b="1" spc="25" dirty="0">
                <a:solidFill>
                  <a:srgbClr val="404040"/>
                </a:solidFill>
                <a:latin typeface="Trebuchet MS"/>
                <a:cs typeface="Trebuchet MS"/>
              </a:rPr>
              <a:t> </a:t>
            </a:r>
            <a:r>
              <a:rPr lang="en-US" sz="2400" b="1" dirty="0">
                <a:solidFill>
                  <a:srgbClr val="404040"/>
                </a:solidFill>
                <a:latin typeface="Trebuchet MS"/>
                <a:cs typeface="Trebuchet MS"/>
              </a:rPr>
              <a:t>Occupational</a:t>
            </a:r>
            <a:r>
              <a:rPr lang="en-US" sz="2400" b="1" spc="-100" dirty="0">
                <a:solidFill>
                  <a:srgbClr val="404040"/>
                </a:solidFill>
                <a:latin typeface="Trebuchet MS"/>
                <a:cs typeface="Trebuchet MS"/>
              </a:rPr>
              <a:t> </a:t>
            </a:r>
            <a:r>
              <a:rPr lang="en-US" sz="2400" b="1" spc="-5" dirty="0">
                <a:solidFill>
                  <a:srgbClr val="404040"/>
                </a:solidFill>
                <a:latin typeface="Trebuchet MS"/>
                <a:cs typeface="Trebuchet MS"/>
              </a:rPr>
              <a:t>Disease</a:t>
            </a:r>
            <a:r>
              <a:rPr lang="en-US" sz="2400" spc="-5" dirty="0">
                <a:solidFill>
                  <a:srgbClr val="404040"/>
                </a:solidFill>
                <a:latin typeface="Trebuchet MS"/>
                <a:cs typeface="Trebuchet MS"/>
              </a:rPr>
              <a:t>: </a:t>
            </a:r>
            <a:r>
              <a:rPr lang="en-US" sz="2400" dirty="0">
                <a:solidFill>
                  <a:srgbClr val="404040"/>
                </a:solidFill>
                <a:latin typeface="Trebuchet MS"/>
                <a:cs typeface="Trebuchet MS"/>
              </a:rPr>
              <a:t>Is</a:t>
            </a:r>
            <a:r>
              <a:rPr lang="en-US" sz="2400" spc="-95" dirty="0">
                <a:solidFill>
                  <a:srgbClr val="404040"/>
                </a:solidFill>
                <a:latin typeface="Trebuchet MS"/>
                <a:cs typeface="Trebuchet MS"/>
              </a:rPr>
              <a:t> </a:t>
            </a:r>
            <a:r>
              <a:rPr lang="en-US" sz="2400" spc="-5" dirty="0">
                <a:solidFill>
                  <a:srgbClr val="404040"/>
                </a:solidFill>
                <a:latin typeface="Trebuchet MS"/>
                <a:cs typeface="Trebuchet MS"/>
              </a:rPr>
              <a:t>the </a:t>
            </a:r>
            <a:r>
              <a:rPr lang="en-US" sz="2400" spc="-765" dirty="0">
                <a:solidFill>
                  <a:srgbClr val="404040"/>
                </a:solidFill>
                <a:latin typeface="Trebuchet MS"/>
                <a:cs typeface="Trebuchet MS"/>
              </a:rPr>
              <a:t> </a:t>
            </a:r>
            <a:r>
              <a:rPr lang="en-US" sz="2400" dirty="0">
                <a:solidFill>
                  <a:srgbClr val="404040"/>
                </a:solidFill>
                <a:latin typeface="Trebuchet MS"/>
                <a:cs typeface="Trebuchet MS"/>
              </a:rPr>
              <a:t>mental </a:t>
            </a:r>
            <a:r>
              <a:rPr lang="en-US" sz="2400" spc="-5" dirty="0">
                <a:solidFill>
                  <a:srgbClr val="404040"/>
                </a:solidFill>
                <a:latin typeface="Trebuchet MS"/>
                <a:cs typeface="Trebuchet MS"/>
              </a:rPr>
              <a:t>stress </a:t>
            </a:r>
            <a:r>
              <a:rPr lang="en-US" sz="2400" dirty="0">
                <a:solidFill>
                  <a:srgbClr val="404040"/>
                </a:solidFill>
                <a:latin typeface="Trebuchet MS"/>
                <a:cs typeface="Trebuchet MS"/>
              </a:rPr>
              <a:t>caused </a:t>
            </a:r>
            <a:r>
              <a:rPr lang="en-US" sz="2400" spc="-5" dirty="0">
                <a:solidFill>
                  <a:srgbClr val="404040"/>
                </a:solidFill>
                <a:latin typeface="Trebuchet MS"/>
                <a:cs typeface="Trebuchet MS"/>
              </a:rPr>
              <a:t>by </a:t>
            </a:r>
            <a:r>
              <a:rPr lang="en-US" sz="2400" dirty="0">
                <a:solidFill>
                  <a:srgbClr val="404040"/>
                </a:solidFill>
                <a:latin typeface="Trebuchet MS"/>
                <a:cs typeface="Trebuchet MS"/>
              </a:rPr>
              <a:t>extraordinary </a:t>
            </a:r>
            <a:r>
              <a:rPr lang="en-US" sz="2400" spc="5" dirty="0">
                <a:solidFill>
                  <a:srgbClr val="404040"/>
                </a:solidFill>
                <a:latin typeface="Trebuchet MS"/>
                <a:cs typeface="Trebuchet MS"/>
              </a:rPr>
              <a:t>or unusual </a:t>
            </a:r>
            <a:r>
              <a:rPr lang="en-US" sz="2400" spc="10" dirty="0">
                <a:solidFill>
                  <a:srgbClr val="404040"/>
                </a:solidFill>
                <a:latin typeface="Trebuchet MS"/>
                <a:cs typeface="Trebuchet MS"/>
              </a:rPr>
              <a:t> </a:t>
            </a:r>
            <a:r>
              <a:rPr lang="en-US" sz="2400" spc="-5" dirty="0">
                <a:solidFill>
                  <a:srgbClr val="404040"/>
                </a:solidFill>
                <a:latin typeface="Trebuchet MS"/>
                <a:cs typeface="Trebuchet MS"/>
              </a:rPr>
              <a:t>stress?</a:t>
            </a:r>
          </a:p>
          <a:p>
            <a:pPr marL="12065" marR="74930">
              <a:lnSpc>
                <a:spcPct val="100000"/>
              </a:lnSpc>
              <a:spcBef>
                <a:spcPts val="110"/>
              </a:spcBef>
              <a:buClr>
                <a:srgbClr val="3E4975"/>
              </a:buClr>
              <a:buSzPct val="78846"/>
              <a:tabLst>
                <a:tab pos="355600" algn="l"/>
                <a:tab pos="7689215" algn="l"/>
              </a:tabLst>
            </a:pPr>
            <a:endParaRPr lang="en-US" sz="2400" dirty="0">
              <a:latin typeface="Trebuchet MS"/>
              <a:cs typeface="Trebuchet MS"/>
            </a:endParaRPr>
          </a:p>
          <a:p>
            <a:pPr marL="1155065" marR="335915" lvl="1">
              <a:lnSpc>
                <a:spcPct val="100000"/>
              </a:lnSpc>
              <a:spcBef>
                <a:spcPts val="994"/>
              </a:spcBef>
              <a:buClr>
                <a:srgbClr val="3E4975"/>
              </a:buClr>
              <a:buSzPct val="78846"/>
              <a:tabLst>
                <a:tab pos="355600" algn="l"/>
              </a:tabLst>
            </a:pPr>
            <a:r>
              <a:rPr lang="en-US" dirty="0">
                <a:solidFill>
                  <a:srgbClr val="404040"/>
                </a:solidFill>
                <a:latin typeface="Trebuchet MS"/>
                <a:cs typeface="Trebuchet MS"/>
              </a:rPr>
              <a:t>Mental</a:t>
            </a:r>
            <a:r>
              <a:rPr lang="en-US" spc="-30" dirty="0">
                <a:solidFill>
                  <a:srgbClr val="404040"/>
                </a:solidFill>
                <a:latin typeface="Trebuchet MS"/>
                <a:cs typeface="Trebuchet MS"/>
              </a:rPr>
              <a:t> </a:t>
            </a:r>
            <a:r>
              <a:rPr lang="en-US" spc="-5" dirty="0">
                <a:solidFill>
                  <a:srgbClr val="404040"/>
                </a:solidFill>
                <a:latin typeface="Trebuchet MS"/>
                <a:cs typeface="Trebuchet MS"/>
              </a:rPr>
              <a:t>stress </a:t>
            </a:r>
            <a:r>
              <a:rPr lang="en-US" dirty="0">
                <a:solidFill>
                  <a:srgbClr val="404040"/>
                </a:solidFill>
                <a:latin typeface="Trebuchet MS"/>
                <a:cs typeface="Trebuchet MS"/>
              </a:rPr>
              <a:t>claim</a:t>
            </a:r>
            <a:r>
              <a:rPr lang="en-US" spc="-70" dirty="0">
                <a:solidFill>
                  <a:srgbClr val="404040"/>
                </a:solidFill>
                <a:latin typeface="Trebuchet MS"/>
                <a:cs typeface="Trebuchet MS"/>
              </a:rPr>
              <a:t> </a:t>
            </a:r>
            <a:r>
              <a:rPr lang="en-US" dirty="0">
                <a:solidFill>
                  <a:srgbClr val="404040"/>
                </a:solidFill>
                <a:latin typeface="Trebuchet MS"/>
                <a:cs typeface="Trebuchet MS"/>
              </a:rPr>
              <a:t>can</a:t>
            </a:r>
            <a:r>
              <a:rPr lang="en-US" spc="15" dirty="0">
                <a:solidFill>
                  <a:srgbClr val="404040"/>
                </a:solidFill>
                <a:latin typeface="Trebuchet MS"/>
                <a:cs typeface="Trebuchet MS"/>
              </a:rPr>
              <a:t> </a:t>
            </a:r>
            <a:r>
              <a:rPr lang="en-US" spc="5" dirty="0">
                <a:solidFill>
                  <a:srgbClr val="404040"/>
                </a:solidFill>
                <a:latin typeface="Trebuchet MS"/>
                <a:cs typeface="Trebuchet MS"/>
              </a:rPr>
              <a:t>not</a:t>
            </a:r>
            <a:r>
              <a:rPr lang="en-US" spc="-55" dirty="0">
                <a:solidFill>
                  <a:srgbClr val="404040"/>
                </a:solidFill>
                <a:latin typeface="Trebuchet MS"/>
                <a:cs typeface="Trebuchet MS"/>
              </a:rPr>
              <a:t> </a:t>
            </a:r>
            <a:r>
              <a:rPr lang="en-US" spc="-5" dirty="0">
                <a:solidFill>
                  <a:srgbClr val="404040"/>
                </a:solidFill>
                <a:latin typeface="Trebuchet MS"/>
                <a:cs typeface="Trebuchet MS"/>
              </a:rPr>
              <a:t>be</a:t>
            </a:r>
            <a:r>
              <a:rPr lang="en-US" spc="5" dirty="0">
                <a:solidFill>
                  <a:srgbClr val="404040"/>
                </a:solidFill>
                <a:latin typeface="Trebuchet MS"/>
                <a:cs typeface="Trebuchet MS"/>
              </a:rPr>
              <a:t> </a:t>
            </a:r>
            <a:r>
              <a:rPr lang="en-US" spc="-5" dirty="0">
                <a:solidFill>
                  <a:srgbClr val="404040"/>
                </a:solidFill>
                <a:latin typeface="Trebuchet MS"/>
                <a:cs typeface="Trebuchet MS"/>
              </a:rPr>
              <a:t>based</a:t>
            </a:r>
            <a:r>
              <a:rPr lang="en-US" spc="-15" dirty="0">
                <a:solidFill>
                  <a:srgbClr val="404040"/>
                </a:solidFill>
                <a:latin typeface="Trebuchet MS"/>
                <a:cs typeface="Trebuchet MS"/>
              </a:rPr>
              <a:t> </a:t>
            </a:r>
            <a:r>
              <a:rPr lang="en-US" spc="5" dirty="0">
                <a:solidFill>
                  <a:srgbClr val="404040"/>
                </a:solidFill>
                <a:latin typeface="Trebuchet MS"/>
                <a:cs typeface="Trebuchet MS"/>
              </a:rPr>
              <a:t>on</a:t>
            </a:r>
            <a:r>
              <a:rPr lang="en-US" spc="10" dirty="0">
                <a:solidFill>
                  <a:srgbClr val="404040"/>
                </a:solidFill>
                <a:latin typeface="Trebuchet MS"/>
                <a:cs typeface="Trebuchet MS"/>
              </a:rPr>
              <a:t> </a:t>
            </a:r>
            <a:r>
              <a:rPr lang="en-US" dirty="0">
                <a:solidFill>
                  <a:srgbClr val="404040"/>
                </a:solidFill>
                <a:latin typeface="Trebuchet MS"/>
                <a:cs typeface="Trebuchet MS"/>
              </a:rPr>
              <a:t>termination, </a:t>
            </a:r>
            <a:r>
              <a:rPr lang="en-US" spc="-765" dirty="0">
                <a:solidFill>
                  <a:srgbClr val="404040"/>
                </a:solidFill>
                <a:latin typeface="Trebuchet MS"/>
                <a:cs typeface="Trebuchet MS"/>
              </a:rPr>
              <a:t> </a:t>
            </a:r>
            <a:r>
              <a:rPr lang="en-US" dirty="0">
                <a:solidFill>
                  <a:srgbClr val="404040"/>
                </a:solidFill>
                <a:latin typeface="Trebuchet MS"/>
                <a:cs typeface="Trebuchet MS"/>
              </a:rPr>
              <a:t>demotion</a:t>
            </a:r>
            <a:r>
              <a:rPr lang="en-US" spc="-25" dirty="0">
                <a:solidFill>
                  <a:srgbClr val="404040"/>
                </a:solidFill>
                <a:latin typeface="Trebuchet MS"/>
                <a:cs typeface="Trebuchet MS"/>
              </a:rPr>
              <a:t> </a:t>
            </a:r>
            <a:r>
              <a:rPr lang="en-US" spc="5" dirty="0">
                <a:solidFill>
                  <a:srgbClr val="404040"/>
                </a:solidFill>
                <a:latin typeface="Trebuchet MS"/>
                <a:cs typeface="Trebuchet MS"/>
              </a:rPr>
              <a:t>or</a:t>
            </a:r>
            <a:r>
              <a:rPr lang="en-US" spc="10" dirty="0">
                <a:solidFill>
                  <a:srgbClr val="404040"/>
                </a:solidFill>
                <a:latin typeface="Trebuchet MS"/>
                <a:cs typeface="Trebuchet MS"/>
              </a:rPr>
              <a:t> </a:t>
            </a:r>
            <a:r>
              <a:rPr lang="en-US" spc="5" dirty="0">
                <a:solidFill>
                  <a:srgbClr val="404040"/>
                </a:solidFill>
                <a:latin typeface="Trebuchet MS"/>
                <a:cs typeface="Trebuchet MS"/>
              </a:rPr>
              <a:t>lack</a:t>
            </a:r>
            <a:r>
              <a:rPr lang="en-US" spc="-35" dirty="0">
                <a:solidFill>
                  <a:srgbClr val="404040"/>
                </a:solidFill>
                <a:latin typeface="Trebuchet MS"/>
                <a:cs typeface="Trebuchet MS"/>
              </a:rPr>
              <a:t> </a:t>
            </a:r>
            <a:r>
              <a:rPr lang="en-US" spc="5" dirty="0">
                <a:solidFill>
                  <a:srgbClr val="404040"/>
                </a:solidFill>
                <a:latin typeface="Trebuchet MS"/>
                <a:cs typeface="Trebuchet MS"/>
              </a:rPr>
              <a:t>of </a:t>
            </a:r>
            <a:r>
              <a:rPr lang="en-US" dirty="0">
                <a:solidFill>
                  <a:srgbClr val="404040"/>
                </a:solidFill>
                <a:latin typeface="Trebuchet MS"/>
                <a:cs typeface="Trebuchet MS"/>
              </a:rPr>
              <a:t>promotion.</a:t>
            </a:r>
            <a:r>
              <a:rPr lang="en-US" spc="-65" dirty="0">
                <a:solidFill>
                  <a:srgbClr val="404040"/>
                </a:solidFill>
                <a:latin typeface="Trebuchet MS"/>
                <a:cs typeface="Trebuchet MS"/>
              </a:rPr>
              <a:t> </a:t>
            </a:r>
          </a:p>
          <a:p>
            <a:pPr marL="1155065" marR="335915" lvl="1">
              <a:lnSpc>
                <a:spcPct val="100000"/>
              </a:lnSpc>
              <a:spcBef>
                <a:spcPts val="994"/>
              </a:spcBef>
              <a:buClr>
                <a:srgbClr val="3E4975"/>
              </a:buClr>
              <a:buSzPct val="78846"/>
              <a:tabLst>
                <a:tab pos="355600" algn="l"/>
              </a:tabLst>
            </a:pPr>
            <a:r>
              <a:rPr lang="en-US" spc="10" dirty="0">
                <a:solidFill>
                  <a:srgbClr val="404040"/>
                </a:solidFill>
                <a:latin typeface="Trebuchet MS"/>
                <a:cs typeface="Trebuchet MS"/>
              </a:rPr>
              <a:t>The</a:t>
            </a:r>
            <a:r>
              <a:rPr lang="en-US" spc="-55" dirty="0">
                <a:solidFill>
                  <a:srgbClr val="404040"/>
                </a:solidFill>
                <a:latin typeface="Trebuchet MS"/>
                <a:cs typeface="Trebuchet MS"/>
              </a:rPr>
              <a:t> </a:t>
            </a:r>
            <a:r>
              <a:rPr lang="en-US" spc="-5" dirty="0">
                <a:solidFill>
                  <a:srgbClr val="404040"/>
                </a:solidFill>
                <a:latin typeface="Trebuchet MS"/>
                <a:cs typeface="Trebuchet MS"/>
              </a:rPr>
              <a:t>stress</a:t>
            </a:r>
            <a:r>
              <a:rPr lang="en-US" spc="15" dirty="0">
                <a:solidFill>
                  <a:srgbClr val="404040"/>
                </a:solidFill>
                <a:latin typeface="Trebuchet MS"/>
                <a:cs typeface="Trebuchet MS"/>
              </a:rPr>
              <a:t> </a:t>
            </a:r>
            <a:r>
              <a:rPr lang="en-US" dirty="0">
                <a:solidFill>
                  <a:srgbClr val="404040"/>
                </a:solidFill>
                <a:latin typeface="Trebuchet MS"/>
                <a:cs typeface="Trebuchet MS"/>
              </a:rPr>
              <a:t>exposure</a:t>
            </a:r>
            <a:r>
              <a:rPr lang="en-US" spc="-45" dirty="0">
                <a:solidFill>
                  <a:srgbClr val="404040"/>
                </a:solidFill>
                <a:latin typeface="Trebuchet MS"/>
                <a:cs typeface="Trebuchet MS"/>
              </a:rPr>
              <a:t> </a:t>
            </a:r>
            <a:r>
              <a:rPr lang="en-US" spc="5" dirty="0">
                <a:solidFill>
                  <a:srgbClr val="404040"/>
                </a:solidFill>
                <a:latin typeface="Trebuchet MS"/>
                <a:cs typeface="Trebuchet MS"/>
              </a:rPr>
              <a:t>has</a:t>
            </a:r>
            <a:r>
              <a:rPr lang="en-US" spc="-45" dirty="0">
                <a:solidFill>
                  <a:srgbClr val="404040"/>
                </a:solidFill>
                <a:latin typeface="Trebuchet MS"/>
                <a:cs typeface="Trebuchet MS"/>
              </a:rPr>
              <a:t> </a:t>
            </a:r>
            <a:r>
              <a:rPr lang="en-US" spc="-5" dirty="0">
                <a:solidFill>
                  <a:srgbClr val="404040"/>
                </a:solidFill>
                <a:latin typeface="Trebuchet MS"/>
                <a:cs typeface="Trebuchet MS"/>
              </a:rPr>
              <a:t>to</a:t>
            </a:r>
            <a:r>
              <a:rPr lang="en-US" spc="5" dirty="0">
                <a:solidFill>
                  <a:srgbClr val="404040"/>
                </a:solidFill>
                <a:latin typeface="Trebuchet MS"/>
                <a:cs typeface="Trebuchet MS"/>
              </a:rPr>
              <a:t> </a:t>
            </a:r>
            <a:r>
              <a:rPr lang="en-US" spc="-5" dirty="0">
                <a:solidFill>
                  <a:srgbClr val="404040"/>
                </a:solidFill>
                <a:latin typeface="Trebuchet MS"/>
                <a:cs typeface="Trebuchet MS"/>
              </a:rPr>
              <a:t>be</a:t>
            </a:r>
            <a:r>
              <a:rPr lang="en-US" spc="-15" dirty="0">
                <a:solidFill>
                  <a:srgbClr val="404040"/>
                </a:solidFill>
                <a:latin typeface="Trebuchet MS"/>
                <a:cs typeface="Trebuchet MS"/>
              </a:rPr>
              <a:t> </a:t>
            </a:r>
            <a:r>
              <a:rPr lang="en-US" dirty="0">
                <a:solidFill>
                  <a:srgbClr val="404040"/>
                </a:solidFill>
                <a:latin typeface="Trebuchet MS"/>
                <a:cs typeface="Trebuchet MS"/>
              </a:rPr>
              <a:t>extraordinary/unusual </a:t>
            </a:r>
            <a:r>
              <a:rPr lang="en-US" spc="-770" dirty="0">
                <a:solidFill>
                  <a:srgbClr val="404040"/>
                </a:solidFill>
                <a:latin typeface="Trebuchet MS"/>
                <a:cs typeface="Trebuchet MS"/>
              </a:rPr>
              <a:t> </a:t>
            </a:r>
            <a:r>
              <a:rPr lang="en-US" dirty="0">
                <a:solidFill>
                  <a:srgbClr val="404040"/>
                </a:solidFill>
                <a:latin typeface="Trebuchet MS"/>
                <a:cs typeface="Trebuchet MS"/>
              </a:rPr>
              <a:t>compared</a:t>
            </a:r>
            <a:r>
              <a:rPr lang="en-US" spc="-25" dirty="0">
                <a:solidFill>
                  <a:srgbClr val="404040"/>
                </a:solidFill>
                <a:latin typeface="Trebuchet MS"/>
                <a:cs typeface="Trebuchet MS"/>
              </a:rPr>
              <a:t> </a:t>
            </a:r>
            <a:r>
              <a:rPr lang="en-US" spc="-10" dirty="0">
                <a:solidFill>
                  <a:srgbClr val="404040"/>
                </a:solidFill>
                <a:latin typeface="Trebuchet MS"/>
                <a:cs typeface="Trebuchet MS"/>
              </a:rPr>
              <a:t>to</a:t>
            </a:r>
            <a:r>
              <a:rPr lang="en-US" spc="5" dirty="0">
                <a:solidFill>
                  <a:srgbClr val="404040"/>
                </a:solidFill>
                <a:latin typeface="Trebuchet MS"/>
                <a:cs typeface="Trebuchet MS"/>
              </a:rPr>
              <a:t> </a:t>
            </a:r>
            <a:r>
              <a:rPr lang="en-US" dirty="0">
                <a:solidFill>
                  <a:srgbClr val="404040"/>
                </a:solidFill>
                <a:latin typeface="Trebuchet MS"/>
                <a:cs typeface="Trebuchet MS"/>
              </a:rPr>
              <a:t>the</a:t>
            </a:r>
            <a:r>
              <a:rPr lang="en-US" spc="-15" dirty="0">
                <a:solidFill>
                  <a:srgbClr val="404040"/>
                </a:solidFill>
                <a:latin typeface="Trebuchet MS"/>
                <a:cs typeface="Trebuchet MS"/>
              </a:rPr>
              <a:t> </a:t>
            </a:r>
            <a:r>
              <a:rPr lang="en-US" dirty="0">
                <a:solidFill>
                  <a:srgbClr val="404040"/>
                </a:solidFill>
                <a:latin typeface="Trebuchet MS"/>
                <a:cs typeface="Trebuchet MS"/>
              </a:rPr>
              <a:t>occupation.</a:t>
            </a:r>
          </a:p>
          <a:p>
            <a:pPr marL="354965" marR="431800" indent="-342900">
              <a:lnSpc>
                <a:spcPct val="100000"/>
              </a:lnSpc>
              <a:spcBef>
                <a:spcPts val="1025"/>
              </a:spcBef>
              <a:buClr>
                <a:srgbClr val="3E4975"/>
              </a:buClr>
              <a:buSzPct val="78846"/>
              <a:buFont typeface="Wingdings" panose="05000000000000000000" pitchFamily="2" charset="2"/>
              <a:buChar char="v"/>
              <a:tabLst>
                <a:tab pos="355600" algn="l"/>
              </a:tabLst>
            </a:pPr>
            <a:endParaRPr lang="en-US" sz="2400" dirty="0">
              <a:latin typeface="Trebuchet MS"/>
              <a:cs typeface="Trebuchet MS"/>
            </a:endParaRPr>
          </a:p>
          <a:p>
            <a:pPr marL="354965" marR="5080" indent="-342900">
              <a:lnSpc>
                <a:spcPct val="100000"/>
              </a:lnSpc>
              <a:spcBef>
                <a:spcPts val="994"/>
              </a:spcBef>
              <a:buClr>
                <a:srgbClr val="3E4975"/>
              </a:buClr>
              <a:buSzPct val="78846"/>
              <a:buFont typeface="Wingdings" panose="05000000000000000000" pitchFamily="2" charset="2"/>
              <a:buChar char="v"/>
              <a:tabLst>
                <a:tab pos="355600" algn="l"/>
                <a:tab pos="1924050" algn="l"/>
              </a:tabLst>
            </a:pPr>
            <a:r>
              <a:rPr lang="en-US" sz="2400" dirty="0">
                <a:solidFill>
                  <a:srgbClr val="404040"/>
                </a:solidFill>
                <a:latin typeface="Trebuchet MS"/>
                <a:cs typeface="Trebuchet MS"/>
              </a:rPr>
              <a:t>Example: </a:t>
            </a:r>
            <a:r>
              <a:rPr lang="en-US" sz="2400" spc="5" dirty="0">
                <a:solidFill>
                  <a:srgbClr val="404040"/>
                </a:solidFill>
                <a:latin typeface="Trebuchet MS"/>
                <a:cs typeface="Trebuchet MS"/>
              </a:rPr>
              <a:t>Claimant </a:t>
            </a:r>
            <a:r>
              <a:rPr lang="en-US" sz="2400" dirty="0">
                <a:solidFill>
                  <a:srgbClr val="404040"/>
                </a:solidFill>
                <a:latin typeface="Trebuchet MS"/>
                <a:cs typeface="Trebuchet MS"/>
              </a:rPr>
              <a:t>alleges anxiety </a:t>
            </a:r>
            <a:r>
              <a:rPr lang="en-US" sz="2400" spc="10" dirty="0">
                <a:solidFill>
                  <a:srgbClr val="404040"/>
                </a:solidFill>
                <a:latin typeface="Trebuchet MS"/>
                <a:cs typeface="Trebuchet MS"/>
              </a:rPr>
              <a:t>and </a:t>
            </a:r>
            <a:r>
              <a:rPr lang="en-US" sz="2400" spc="-5" dirty="0">
                <a:solidFill>
                  <a:srgbClr val="404040"/>
                </a:solidFill>
                <a:latin typeface="Trebuchet MS"/>
                <a:cs typeface="Trebuchet MS"/>
              </a:rPr>
              <a:t>depression </a:t>
            </a:r>
            <a:r>
              <a:rPr lang="en-US" sz="2400" dirty="0">
                <a:solidFill>
                  <a:srgbClr val="404040"/>
                </a:solidFill>
                <a:latin typeface="Trebuchet MS"/>
                <a:cs typeface="Trebuchet MS"/>
              </a:rPr>
              <a:t> </a:t>
            </a:r>
            <a:r>
              <a:rPr lang="en-US" sz="2400" spc="5" dirty="0">
                <a:solidFill>
                  <a:srgbClr val="404040"/>
                </a:solidFill>
                <a:latin typeface="Trebuchet MS"/>
                <a:cs typeface="Trebuchet MS"/>
              </a:rPr>
              <a:t>from</a:t>
            </a:r>
            <a:r>
              <a:rPr lang="en-US" sz="2400" spc="-15" dirty="0">
                <a:solidFill>
                  <a:srgbClr val="404040"/>
                </a:solidFill>
                <a:latin typeface="Trebuchet MS"/>
                <a:cs typeface="Trebuchet MS"/>
              </a:rPr>
              <a:t> </a:t>
            </a:r>
            <a:r>
              <a:rPr lang="en-US" sz="2400" spc="5" dirty="0">
                <a:solidFill>
                  <a:srgbClr val="404040"/>
                </a:solidFill>
                <a:latin typeface="Trebuchet MS"/>
                <a:cs typeface="Trebuchet MS"/>
              </a:rPr>
              <a:t>co-workers</a:t>
            </a:r>
            <a:r>
              <a:rPr lang="en-US" sz="2400" spc="-75" dirty="0">
                <a:solidFill>
                  <a:srgbClr val="404040"/>
                </a:solidFill>
                <a:latin typeface="Trebuchet MS"/>
                <a:cs typeface="Trebuchet MS"/>
              </a:rPr>
              <a:t> </a:t>
            </a:r>
            <a:r>
              <a:rPr lang="en-US" sz="2400" spc="5" dirty="0">
                <a:solidFill>
                  <a:srgbClr val="404040"/>
                </a:solidFill>
                <a:latin typeface="Trebuchet MS"/>
                <a:cs typeface="Trebuchet MS"/>
              </a:rPr>
              <a:t>and</a:t>
            </a:r>
            <a:r>
              <a:rPr lang="en-US" sz="2400" spc="-55" dirty="0">
                <a:solidFill>
                  <a:srgbClr val="404040"/>
                </a:solidFill>
                <a:latin typeface="Trebuchet MS"/>
                <a:cs typeface="Trebuchet MS"/>
              </a:rPr>
              <a:t> </a:t>
            </a:r>
            <a:r>
              <a:rPr lang="en-US" sz="2400" dirty="0">
                <a:solidFill>
                  <a:srgbClr val="404040"/>
                </a:solidFill>
                <a:latin typeface="Trebuchet MS"/>
                <a:cs typeface="Trebuchet MS"/>
              </a:rPr>
              <a:t>supervisors</a:t>
            </a:r>
            <a:r>
              <a:rPr lang="en-US" sz="2400" spc="-45" dirty="0">
                <a:solidFill>
                  <a:srgbClr val="404040"/>
                </a:solidFill>
                <a:latin typeface="Trebuchet MS"/>
                <a:cs typeface="Trebuchet MS"/>
              </a:rPr>
              <a:t> </a:t>
            </a:r>
            <a:r>
              <a:rPr lang="en-US" sz="2400" spc="5" dirty="0">
                <a:solidFill>
                  <a:srgbClr val="404040"/>
                </a:solidFill>
                <a:latin typeface="Trebuchet MS"/>
                <a:cs typeface="Trebuchet MS"/>
              </a:rPr>
              <a:t>yelling</a:t>
            </a:r>
            <a:r>
              <a:rPr lang="en-US" sz="2400" spc="-95" dirty="0">
                <a:solidFill>
                  <a:srgbClr val="404040"/>
                </a:solidFill>
                <a:latin typeface="Trebuchet MS"/>
                <a:cs typeface="Trebuchet MS"/>
              </a:rPr>
              <a:t> </a:t>
            </a:r>
            <a:r>
              <a:rPr lang="en-US" sz="2400" spc="5" dirty="0">
                <a:solidFill>
                  <a:srgbClr val="404040"/>
                </a:solidFill>
                <a:latin typeface="Trebuchet MS"/>
                <a:cs typeface="Trebuchet MS"/>
              </a:rPr>
              <a:t>at</a:t>
            </a:r>
            <a:r>
              <a:rPr lang="en-US" sz="2400" spc="-15" dirty="0">
                <a:solidFill>
                  <a:srgbClr val="404040"/>
                </a:solidFill>
                <a:latin typeface="Trebuchet MS"/>
                <a:cs typeface="Trebuchet MS"/>
              </a:rPr>
              <a:t> </a:t>
            </a:r>
            <a:r>
              <a:rPr lang="en-US" sz="2400" spc="5" dirty="0">
                <a:solidFill>
                  <a:srgbClr val="404040"/>
                </a:solidFill>
                <a:latin typeface="Trebuchet MS"/>
                <a:cs typeface="Trebuchet MS"/>
              </a:rPr>
              <a:t>him</a:t>
            </a:r>
            <a:r>
              <a:rPr lang="en-US" sz="2400" spc="-20" dirty="0">
                <a:solidFill>
                  <a:srgbClr val="404040"/>
                </a:solidFill>
                <a:latin typeface="Trebuchet MS"/>
                <a:cs typeface="Trebuchet MS"/>
              </a:rPr>
              <a:t> </a:t>
            </a:r>
            <a:r>
              <a:rPr lang="en-US" sz="2400" dirty="0">
                <a:solidFill>
                  <a:srgbClr val="404040"/>
                </a:solidFill>
                <a:latin typeface="Trebuchet MS"/>
                <a:cs typeface="Trebuchet MS"/>
              </a:rPr>
              <a:t>over</a:t>
            </a:r>
            <a:r>
              <a:rPr lang="en-US" sz="2400" spc="-30" dirty="0">
                <a:solidFill>
                  <a:srgbClr val="404040"/>
                </a:solidFill>
                <a:latin typeface="Trebuchet MS"/>
                <a:cs typeface="Trebuchet MS"/>
              </a:rPr>
              <a:t> </a:t>
            </a:r>
            <a:r>
              <a:rPr lang="en-US" sz="2400" spc="5" dirty="0">
                <a:solidFill>
                  <a:srgbClr val="404040"/>
                </a:solidFill>
                <a:latin typeface="Trebuchet MS"/>
                <a:cs typeface="Trebuchet MS"/>
              </a:rPr>
              <a:t>a</a:t>
            </a:r>
            <a:r>
              <a:rPr lang="en-US" sz="2400" dirty="0">
                <a:solidFill>
                  <a:srgbClr val="404040"/>
                </a:solidFill>
                <a:latin typeface="Trebuchet MS"/>
                <a:cs typeface="Trebuchet MS"/>
              </a:rPr>
              <a:t> </a:t>
            </a:r>
            <a:r>
              <a:rPr lang="en-US" sz="2400" spc="5" dirty="0">
                <a:solidFill>
                  <a:srgbClr val="404040"/>
                </a:solidFill>
                <a:latin typeface="Trebuchet MS"/>
                <a:cs typeface="Trebuchet MS"/>
              </a:rPr>
              <a:t>5-year</a:t>
            </a:r>
            <a:r>
              <a:rPr lang="en-US" sz="2400" spc="-35" dirty="0">
                <a:solidFill>
                  <a:srgbClr val="404040"/>
                </a:solidFill>
                <a:latin typeface="Trebuchet MS"/>
                <a:cs typeface="Trebuchet MS"/>
              </a:rPr>
              <a:t> </a:t>
            </a:r>
            <a:r>
              <a:rPr lang="en-US" sz="2400" dirty="0">
                <a:solidFill>
                  <a:srgbClr val="404040"/>
                </a:solidFill>
                <a:latin typeface="Trebuchet MS"/>
                <a:cs typeface="Trebuchet MS"/>
              </a:rPr>
              <a:t>period</a:t>
            </a:r>
            <a:r>
              <a:rPr lang="en-US" sz="2400" spc="-5" dirty="0">
                <a:solidFill>
                  <a:srgbClr val="404040"/>
                </a:solidFill>
                <a:latin typeface="Trebuchet MS"/>
                <a:cs typeface="Trebuchet MS"/>
              </a:rPr>
              <a:t> </a:t>
            </a:r>
            <a:r>
              <a:rPr lang="en-US" sz="2400" dirty="0">
                <a:solidFill>
                  <a:srgbClr val="404040"/>
                </a:solidFill>
                <a:latin typeface="Trebuchet MS"/>
                <a:cs typeface="Trebuchet MS"/>
              </a:rPr>
              <a:t>at</a:t>
            </a:r>
            <a:r>
              <a:rPr lang="en-US" sz="2400" spc="-15" dirty="0">
                <a:solidFill>
                  <a:srgbClr val="404040"/>
                </a:solidFill>
                <a:latin typeface="Trebuchet MS"/>
                <a:cs typeface="Trebuchet MS"/>
              </a:rPr>
              <a:t> </a:t>
            </a:r>
            <a:r>
              <a:rPr lang="en-US" sz="2400" spc="5" dirty="0">
                <a:solidFill>
                  <a:srgbClr val="404040"/>
                </a:solidFill>
                <a:latin typeface="Trebuchet MS"/>
                <a:cs typeface="Trebuchet MS"/>
              </a:rPr>
              <a:t>work</a:t>
            </a:r>
            <a:r>
              <a:rPr lang="en-US" sz="2400" spc="-35" dirty="0">
                <a:solidFill>
                  <a:srgbClr val="404040"/>
                </a:solidFill>
                <a:latin typeface="Trebuchet MS"/>
                <a:cs typeface="Trebuchet MS"/>
              </a:rPr>
              <a:t> </a:t>
            </a:r>
            <a:r>
              <a:rPr lang="en-US" sz="2400" spc="5" dirty="0">
                <a:solidFill>
                  <a:srgbClr val="404040"/>
                </a:solidFill>
                <a:latin typeface="Trebuchet MS"/>
                <a:cs typeface="Trebuchet MS"/>
              </a:rPr>
              <a:t>on</a:t>
            </a:r>
            <a:r>
              <a:rPr lang="en-US" sz="2400" spc="15" dirty="0">
                <a:solidFill>
                  <a:srgbClr val="404040"/>
                </a:solidFill>
                <a:latin typeface="Trebuchet MS"/>
                <a:cs typeface="Trebuchet MS"/>
              </a:rPr>
              <a:t> </a:t>
            </a:r>
            <a:r>
              <a:rPr lang="en-US" sz="2400" spc="5" dirty="0">
                <a:solidFill>
                  <a:srgbClr val="404040"/>
                </a:solidFill>
                <a:latin typeface="Trebuchet MS"/>
                <a:cs typeface="Trebuchet MS"/>
              </a:rPr>
              <a:t>a</a:t>
            </a:r>
            <a:r>
              <a:rPr lang="en-US" sz="2400" spc="-35" dirty="0">
                <a:solidFill>
                  <a:srgbClr val="404040"/>
                </a:solidFill>
                <a:latin typeface="Trebuchet MS"/>
                <a:cs typeface="Trebuchet MS"/>
              </a:rPr>
              <a:t> </a:t>
            </a:r>
            <a:r>
              <a:rPr lang="en-US" sz="2400" dirty="0">
                <a:solidFill>
                  <a:srgbClr val="404040"/>
                </a:solidFill>
                <a:latin typeface="Trebuchet MS"/>
                <a:cs typeface="Trebuchet MS"/>
              </a:rPr>
              <a:t>constant</a:t>
            </a:r>
            <a:r>
              <a:rPr lang="en-US" sz="2400" spc="-55" dirty="0">
                <a:solidFill>
                  <a:srgbClr val="404040"/>
                </a:solidFill>
                <a:latin typeface="Trebuchet MS"/>
                <a:cs typeface="Trebuchet MS"/>
              </a:rPr>
              <a:t> </a:t>
            </a:r>
            <a:r>
              <a:rPr lang="en-US" sz="2400" spc="-5" dirty="0">
                <a:solidFill>
                  <a:srgbClr val="404040"/>
                </a:solidFill>
                <a:latin typeface="Trebuchet MS"/>
                <a:cs typeface="Trebuchet MS"/>
              </a:rPr>
              <a:t>basis.</a:t>
            </a:r>
            <a:endParaRPr lang="en-US" sz="2400" dirty="0">
              <a:latin typeface="Trebuchet MS"/>
              <a:cs typeface="Trebuchet MS"/>
            </a:endParaRP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4075" y="604265"/>
            <a:ext cx="10121900" cy="652463"/>
          </a:xfrm>
        </p:spPr>
        <p:txBody>
          <a:bodyPr vert="horz" wrap="square" lIns="0" tIns="12700" rIns="0" bIns="0" rtlCol="0">
            <a:spAutoFit/>
          </a:bodyPr>
          <a:lstStyle/>
          <a:p>
            <a:r>
              <a:rPr lang="en-US" dirty="0"/>
              <a:t>Mental Stress- Physical Injury</a:t>
            </a:r>
          </a:p>
        </p:txBody>
      </p:sp>
      <p:sp>
        <p:nvSpPr>
          <p:cNvPr id="4" name="Content Placeholder 3">
            <a:extLst>
              <a:ext uri="{FF2B5EF4-FFF2-40B4-BE49-F238E27FC236}">
                <a16:creationId xmlns:a16="http://schemas.microsoft.com/office/drawing/2014/main" xmlns="" id="{C934CAFF-8670-46A7-9338-98DF81AD4B6C}"/>
              </a:ext>
            </a:extLst>
          </p:cNvPr>
          <p:cNvSpPr>
            <a:spLocks noGrp="1"/>
          </p:cNvSpPr>
          <p:nvPr>
            <p:ph sz="half" idx="2"/>
          </p:nvPr>
        </p:nvSpPr>
        <p:spPr>
          <a:xfrm>
            <a:off x="850900" y="1371600"/>
            <a:ext cx="10125075" cy="4351337"/>
          </a:xfrm>
        </p:spPr>
        <p:txBody>
          <a:bodyPr/>
          <a:lstStyle/>
          <a:p>
            <a:pPr marL="342900" indent="-342900">
              <a:buClr>
                <a:srgbClr val="3A4A75"/>
              </a:buClr>
              <a:buFont typeface="Arial" panose="020B0604020202020204" pitchFamily="34" charset="0"/>
              <a:buChar char="•"/>
            </a:pPr>
            <a:r>
              <a:rPr lang="en-US" dirty="0"/>
              <a:t>Less common in work comp</a:t>
            </a:r>
          </a:p>
          <a:p>
            <a:pPr marL="342900" indent="-342900">
              <a:buClr>
                <a:srgbClr val="3A4A75"/>
              </a:buClr>
              <a:buFont typeface="Arial" panose="020B0604020202020204" pitchFamily="34" charset="0"/>
              <a:buChar char="•"/>
            </a:pPr>
            <a:r>
              <a:rPr lang="en-US" dirty="0"/>
              <a:t>Sometimes overlaps with civil actions for harassment, retaliatory discharge, discrimination, etc.</a:t>
            </a:r>
          </a:p>
          <a:p>
            <a:pPr>
              <a:buClr>
                <a:srgbClr val="3A4A75"/>
              </a:buClr>
            </a:pPr>
            <a:r>
              <a:rPr lang="en-US" b="1" dirty="0"/>
              <a:t>Standard of Causation</a:t>
            </a:r>
            <a:r>
              <a:rPr lang="en-US" dirty="0"/>
              <a:t>: Was the mental stress the PF in the development of the medical condition and disability.</a:t>
            </a:r>
          </a:p>
          <a:p>
            <a:pPr marL="342900" indent="-342900">
              <a:buClr>
                <a:srgbClr val="3A4A75"/>
              </a:buClr>
              <a:buFont typeface="Wingdings" panose="05000000000000000000" pitchFamily="2" charset="2"/>
              <a:buChar char="v"/>
            </a:pPr>
            <a:r>
              <a:rPr lang="en-US" dirty="0"/>
              <a:t>Example: Claimant works long hours with many deadlines to  meet in high pressure job as a surgeon, criminal lawyer,  air traffic controller, WC claims rep, etc. and suffers a rash, heart attack, etc.</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24400" y="2175451"/>
            <a:ext cx="7180263" cy="2507097"/>
          </a:xfrm>
        </p:spPr>
        <p:txBody>
          <a:bodyPr vert="horz" wrap="square" lIns="0" tIns="13970" rIns="0" bIns="0" rtlCol="0">
            <a:spAutoFit/>
          </a:bodyPr>
          <a:lstStyle/>
          <a:p>
            <a:r>
              <a:rPr lang="en-US" sz="6000" dirty="0">
                <a:solidFill>
                  <a:srgbClr val="3A4A75"/>
                </a:solidFill>
                <a:latin typeface="Trebuchet MS" panose="020B0603020202020204" pitchFamily="34" charset="0"/>
              </a:rPr>
              <a:t>Missouri:</a:t>
            </a:r>
            <a:br>
              <a:rPr lang="en-US" sz="6000" dirty="0">
                <a:solidFill>
                  <a:srgbClr val="3A4A75"/>
                </a:solidFill>
                <a:latin typeface="Trebuchet MS" panose="020B0603020202020204" pitchFamily="34" charset="0"/>
              </a:rPr>
            </a:br>
            <a:r>
              <a:rPr lang="en-US" sz="6000" dirty="0">
                <a:solidFill>
                  <a:srgbClr val="3A4A75"/>
                </a:solidFill>
                <a:latin typeface="Trebuchet MS" panose="020B0603020202020204" pitchFamily="34" charset="0"/>
              </a:rPr>
              <a:t>Psychological claims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0168" y="1512"/>
            <a:ext cx="10122632" cy="1674817"/>
          </a:xfrm>
          <a:prstGeom prst="rect">
            <a:avLst/>
          </a:prstGeom>
        </p:spPr>
        <p:txBody>
          <a:bodyPr vert="horz" wrap="square" lIns="0" tIns="12700" rIns="0" bIns="0" rtlCol="0">
            <a:spAutoFit/>
          </a:bodyPr>
          <a:lstStyle/>
          <a:p>
            <a:pPr marL="12700">
              <a:lnSpc>
                <a:spcPct val="100000"/>
              </a:lnSpc>
              <a:spcBef>
                <a:spcPts val="100"/>
              </a:spcBef>
            </a:pPr>
            <a:r>
              <a:rPr lang="en-US" sz="3600" dirty="0">
                <a:solidFill>
                  <a:srgbClr val="404040"/>
                </a:solidFill>
                <a:latin typeface="Trebuchet MS"/>
                <a:cs typeface="Trebuchet MS"/>
              </a:rPr>
              <a:t>Mo.</a:t>
            </a:r>
            <a:r>
              <a:rPr lang="en-US" sz="3600" spc="-15" dirty="0">
                <a:solidFill>
                  <a:srgbClr val="404040"/>
                </a:solidFill>
                <a:latin typeface="Trebuchet MS"/>
                <a:cs typeface="Trebuchet MS"/>
              </a:rPr>
              <a:t> </a:t>
            </a:r>
            <a:r>
              <a:rPr lang="en-US" sz="3600" spc="-105" dirty="0">
                <a:solidFill>
                  <a:srgbClr val="404040"/>
                </a:solidFill>
                <a:latin typeface="Trebuchet MS"/>
                <a:cs typeface="Trebuchet MS"/>
              </a:rPr>
              <a:t>Rev.</a:t>
            </a:r>
            <a:r>
              <a:rPr lang="en-US" sz="3600" spc="10" dirty="0">
                <a:solidFill>
                  <a:srgbClr val="404040"/>
                </a:solidFill>
                <a:latin typeface="Trebuchet MS"/>
                <a:cs typeface="Trebuchet MS"/>
              </a:rPr>
              <a:t> </a:t>
            </a:r>
            <a:r>
              <a:rPr lang="en-US" sz="3600" spc="-5" dirty="0">
                <a:solidFill>
                  <a:srgbClr val="404040"/>
                </a:solidFill>
                <a:latin typeface="Trebuchet MS"/>
                <a:cs typeface="Trebuchet MS"/>
              </a:rPr>
              <a:t>Stat. </a:t>
            </a:r>
            <a:r>
              <a:rPr lang="en-US" sz="3600" dirty="0">
                <a:solidFill>
                  <a:srgbClr val="404040"/>
                </a:solidFill>
                <a:latin typeface="Trebuchet MS"/>
                <a:cs typeface="Trebuchet MS"/>
              </a:rPr>
              <a:t>§</a:t>
            </a:r>
            <a:r>
              <a:rPr lang="en-US" sz="3600" spc="15" dirty="0">
                <a:solidFill>
                  <a:srgbClr val="404040"/>
                </a:solidFill>
                <a:latin typeface="Trebuchet MS"/>
                <a:cs typeface="Trebuchet MS"/>
              </a:rPr>
              <a:t> </a:t>
            </a:r>
            <a:r>
              <a:rPr lang="en-US" sz="3600" spc="-5" dirty="0">
                <a:solidFill>
                  <a:srgbClr val="404040"/>
                </a:solidFill>
                <a:latin typeface="Trebuchet MS"/>
                <a:cs typeface="Trebuchet MS"/>
              </a:rPr>
              <a:t>287.120-</a:t>
            </a:r>
            <a:r>
              <a:rPr lang="en-US" sz="3600" spc="15" dirty="0">
                <a:solidFill>
                  <a:srgbClr val="404040"/>
                </a:solidFill>
                <a:latin typeface="Trebuchet MS"/>
                <a:cs typeface="Trebuchet MS"/>
              </a:rPr>
              <a:t> </a:t>
            </a:r>
            <a:r>
              <a:rPr lang="en-US" sz="3600" dirty="0">
                <a:solidFill>
                  <a:srgbClr val="404040"/>
                </a:solidFill>
                <a:latin typeface="Trebuchet MS"/>
                <a:cs typeface="Trebuchet MS"/>
              </a:rPr>
              <a:t>Psychological</a:t>
            </a:r>
            <a:r>
              <a:rPr lang="en-US" sz="3600" spc="10" dirty="0">
                <a:solidFill>
                  <a:srgbClr val="404040"/>
                </a:solidFill>
                <a:latin typeface="Trebuchet MS"/>
                <a:cs typeface="Trebuchet MS"/>
              </a:rPr>
              <a:t> </a:t>
            </a:r>
            <a:r>
              <a:rPr lang="en-US" sz="3600" spc="-5" dirty="0">
                <a:solidFill>
                  <a:srgbClr val="404040"/>
                </a:solidFill>
                <a:latin typeface="Trebuchet MS"/>
                <a:cs typeface="Trebuchet MS"/>
              </a:rPr>
              <a:t>Claims:</a:t>
            </a:r>
            <a:r>
              <a:rPr lang="en-US" sz="3600" dirty="0">
                <a:latin typeface="Trebuchet MS"/>
                <a:cs typeface="Trebuchet MS"/>
              </a:rPr>
              <a:t/>
            </a:r>
            <a:br>
              <a:rPr lang="en-US" sz="3600" dirty="0">
                <a:latin typeface="Trebuchet MS"/>
                <a:cs typeface="Trebuchet MS"/>
              </a:rPr>
            </a:br>
            <a:endParaRPr sz="3600" dirty="0">
              <a:latin typeface="Trebuchet MS"/>
              <a:cs typeface="Trebuchet MS"/>
            </a:endParaRPr>
          </a:p>
        </p:txBody>
      </p:sp>
      <p:sp>
        <p:nvSpPr>
          <p:cNvPr id="4" name="Content Placeholder 3">
            <a:extLst>
              <a:ext uri="{FF2B5EF4-FFF2-40B4-BE49-F238E27FC236}">
                <a16:creationId xmlns:a16="http://schemas.microsoft.com/office/drawing/2014/main" xmlns="" id="{894699B8-BFD3-4858-BCC4-F9A123927243}"/>
              </a:ext>
            </a:extLst>
          </p:cNvPr>
          <p:cNvSpPr>
            <a:spLocks noGrp="1"/>
          </p:cNvSpPr>
          <p:nvPr>
            <p:ph sz="half" idx="2"/>
          </p:nvPr>
        </p:nvSpPr>
        <p:spPr>
          <a:xfrm>
            <a:off x="1032819" y="1295400"/>
            <a:ext cx="10126362" cy="5463571"/>
          </a:xfrm>
        </p:spPr>
        <p:txBody>
          <a:bodyPr/>
          <a:lstStyle/>
          <a:p>
            <a:pPr marL="812165" marR="5080" lvl="1">
              <a:lnSpc>
                <a:spcPct val="100000"/>
              </a:lnSpc>
              <a:spcBef>
                <a:spcPts val="994"/>
              </a:spcBef>
              <a:spcAft>
                <a:spcPts val="1200"/>
              </a:spcAft>
              <a:buClr>
                <a:srgbClr val="3E4975"/>
              </a:buClr>
              <a:buSzPct val="79166"/>
              <a:tabLst>
                <a:tab pos="755650" algn="l"/>
              </a:tabLst>
            </a:pPr>
            <a:r>
              <a:rPr lang="en-US" sz="2400" dirty="0">
                <a:solidFill>
                  <a:srgbClr val="404040"/>
                </a:solidFill>
                <a:latin typeface="Trebuchet MS"/>
                <a:cs typeface="Trebuchet MS"/>
              </a:rPr>
              <a:t>Mental injury resulting from </a:t>
            </a:r>
            <a:r>
              <a:rPr lang="en-US" sz="2400" spc="-5" dirty="0">
                <a:solidFill>
                  <a:srgbClr val="404040"/>
                </a:solidFill>
                <a:latin typeface="Trebuchet MS"/>
                <a:cs typeface="Trebuchet MS"/>
              </a:rPr>
              <a:t>work-related stress </a:t>
            </a:r>
            <a:r>
              <a:rPr lang="en-US" sz="2400" spc="5" dirty="0">
                <a:solidFill>
                  <a:srgbClr val="404040"/>
                </a:solidFill>
                <a:latin typeface="Trebuchet MS"/>
                <a:cs typeface="Trebuchet MS"/>
              </a:rPr>
              <a:t>does </a:t>
            </a:r>
            <a:r>
              <a:rPr lang="en-US" sz="2400" spc="10" dirty="0">
                <a:solidFill>
                  <a:srgbClr val="404040"/>
                </a:solidFill>
                <a:latin typeface="Trebuchet MS"/>
                <a:cs typeface="Trebuchet MS"/>
              </a:rPr>
              <a:t> </a:t>
            </a:r>
            <a:r>
              <a:rPr lang="en-US" sz="2400" dirty="0">
                <a:solidFill>
                  <a:srgbClr val="404040"/>
                </a:solidFill>
                <a:latin typeface="Trebuchet MS"/>
                <a:cs typeface="Trebuchet MS"/>
              </a:rPr>
              <a:t>not</a:t>
            </a:r>
            <a:r>
              <a:rPr lang="en-US" sz="2400" spc="10" dirty="0">
                <a:solidFill>
                  <a:srgbClr val="404040"/>
                </a:solidFill>
                <a:latin typeface="Trebuchet MS"/>
                <a:cs typeface="Trebuchet MS"/>
              </a:rPr>
              <a:t> </a:t>
            </a:r>
            <a:r>
              <a:rPr lang="en-US" sz="2400" spc="-5" dirty="0">
                <a:solidFill>
                  <a:srgbClr val="404040"/>
                </a:solidFill>
                <a:latin typeface="Trebuchet MS"/>
                <a:cs typeface="Trebuchet MS"/>
              </a:rPr>
              <a:t>arise</a:t>
            </a:r>
            <a:r>
              <a:rPr lang="en-US" sz="2400" spc="5" dirty="0">
                <a:solidFill>
                  <a:srgbClr val="404040"/>
                </a:solidFill>
                <a:latin typeface="Trebuchet MS"/>
                <a:cs typeface="Trebuchet MS"/>
              </a:rPr>
              <a:t> </a:t>
            </a:r>
            <a:r>
              <a:rPr lang="en-US" sz="2400" dirty="0">
                <a:solidFill>
                  <a:srgbClr val="404040"/>
                </a:solidFill>
                <a:latin typeface="Trebuchet MS"/>
                <a:cs typeface="Trebuchet MS"/>
              </a:rPr>
              <a:t>out</a:t>
            </a:r>
            <a:r>
              <a:rPr lang="en-US" sz="2400" spc="5" dirty="0">
                <a:solidFill>
                  <a:srgbClr val="404040"/>
                </a:solidFill>
                <a:latin typeface="Trebuchet MS"/>
                <a:cs typeface="Trebuchet MS"/>
              </a:rPr>
              <a:t> </a:t>
            </a:r>
            <a:r>
              <a:rPr lang="en-US" sz="2400" dirty="0">
                <a:solidFill>
                  <a:srgbClr val="404040"/>
                </a:solidFill>
                <a:latin typeface="Trebuchet MS"/>
                <a:cs typeface="Trebuchet MS"/>
              </a:rPr>
              <a:t>of</a:t>
            </a:r>
            <a:r>
              <a:rPr lang="en-US" sz="2400" spc="-20" dirty="0">
                <a:solidFill>
                  <a:srgbClr val="404040"/>
                </a:solidFill>
                <a:latin typeface="Trebuchet MS"/>
                <a:cs typeface="Trebuchet MS"/>
              </a:rPr>
              <a:t> </a:t>
            </a:r>
            <a:r>
              <a:rPr lang="en-US" sz="2400" dirty="0">
                <a:solidFill>
                  <a:srgbClr val="404040"/>
                </a:solidFill>
                <a:latin typeface="Trebuchet MS"/>
                <a:cs typeface="Trebuchet MS"/>
              </a:rPr>
              <a:t>and</a:t>
            </a:r>
            <a:r>
              <a:rPr lang="en-US" sz="2400" spc="10" dirty="0">
                <a:solidFill>
                  <a:srgbClr val="404040"/>
                </a:solidFill>
                <a:latin typeface="Trebuchet MS"/>
                <a:cs typeface="Trebuchet MS"/>
              </a:rPr>
              <a:t> </a:t>
            </a:r>
            <a:r>
              <a:rPr lang="en-US" sz="2400" spc="-5" dirty="0">
                <a:solidFill>
                  <a:srgbClr val="404040"/>
                </a:solidFill>
                <a:latin typeface="Trebuchet MS"/>
                <a:cs typeface="Trebuchet MS"/>
              </a:rPr>
              <a:t>in</a:t>
            </a:r>
            <a:r>
              <a:rPr lang="en-US" sz="2400" spc="10" dirty="0">
                <a:solidFill>
                  <a:srgbClr val="404040"/>
                </a:solidFill>
                <a:latin typeface="Trebuchet MS"/>
                <a:cs typeface="Trebuchet MS"/>
              </a:rPr>
              <a:t> </a:t>
            </a:r>
            <a:r>
              <a:rPr lang="en-US" sz="2400" dirty="0">
                <a:solidFill>
                  <a:srgbClr val="404040"/>
                </a:solidFill>
                <a:latin typeface="Trebuchet MS"/>
                <a:cs typeface="Trebuchet MS"/>
              </a:rPr>
              <a:t>the</a:t>
            </a:r>
            <a:r>
              <a:rPr lang="en-US" sz="2400" spc="-25" dirty="0">
                <a:solidFill>
                  <a:srgbClr val="404040"/>
                </a:solidFill>
                <a:latin typeface="Trebuchet MS"/>
                <a:cs typeface="Trebuchet MS"/>
              </a:rPr>
              <a:t> </a:t>
            </a:r>
            <a:r>
              <a:rPr lang="en-US" sz="2400" dirty="0">
                <a:solidFill>
                  <a:srgbClr val="404040"/>
                </a:solidFill>
                <a:latin typeface="Trebuchet MS"/>
                <a:cs typeface="Trebuchet MS"/>
              </a:rPr>
              <a:t>course</a:t>
            </a:r>
            <a:r>
              <a:rPr lang="en-US" sz="2400" spc="5" dirty="0">
                <a:solidFill>
                  <a:srgbClr val="404040"/>
                </a:solidFill>
                <a:latin typeface="Trebuchet MS"/>
                <a:cs typeface="Trebuchet MS"/>
              </a:rPr>
              <a:t> </a:t>
            </a:r>
            <a:r>
              <a:rPr lang="en-US" sz="2400" dirty="0">
                <a:solidFill>
                  <a:srgbClr val="404040"/>
                </a:solidFill>
                <a:latin typeface="Trebuchet MS"/>
                <a:cs typeface="Trebuchet MS"/>
              </a:rPr>
              <a:t>of</a:t>
            </a:r>
            <a:r>
              <a:rPr lang="en-US" sz="2400" spc="10" dirty="0">
                <a:solidFill>
                  <a:srgbClr val="404040"/>
                </a:solidFill>
                <a:latin typeface="Trebuchet MS"/>
                <a:cs typeface="Trebuchet MS"/>
              </a:rPr>
              <a:t> </a:t>
            </a:r>
            <a:r>
              <a:rPr lang="en-US" sz="2400" dirty="0">
                <a:solidFill>
                  <a:srgbClr val="404040"/>
                </a:solidFill>
                <a:latin typeface="Trebuchet MS"/>
                <a:cs typeface="Trebuchet MS"/>
              </a:rPr>
              <a:t>employment</a:t>
            </a:r>
            <a:r>
              <a:rPr lang="en-US" sz="2400" spc="-20" dirty="0">
                <a:solidFill>
                  <a:srgbClr val="404040"/>
                </a:solidFill>
                <a:latin typeface="Trebuchet MS"/>
                <a:cs typeface="Trebuchet MS"/>
              </a:rPr>
              <a:t> </a:t>
            </a:r>
            <a:r>
              <a:rPr lang="en-US" sz="2400" dirty="0">
                <a:solidFill>
                  <a:srgbClr val="404040"/>
                </a:solidFill>
                <a:latin typeface="Trebuchet MS"/>
                <a:cs typeface="Trebuchet MS"/>
              </a:rPr>
              <a:t>unless </a:t>
            </a:r>
            <a:r>
              <a:rPr lang="en-US" sz="2400" spc="-710" dirty="0">
                <a:solidFill>
                  <a:srgbClr val="404040"/>
                </a:solidFill>
                <a:latin typeface="Trebuchet MS"/>
                <a:cs typeface="Trebuchet MS"/>
              </a:rPr>
              <a:t> </a:t>
            </a:r>
            <a:r>
              <a:rPr lang="en-US" sz="2400" dirty="0">
                <a:solidFill>
                  <a:srgbClr val="404040"/>
                </a:solidFill>
                <a:latin typeface="Trebuchet MS"/>
                <a:cs typeface="Trebuchet MS"/>
              </a:rPr>
              <a:t>it</a:t>
            </a:r>
            <a:r>
              <a:rPr lang="en-US" sz="2400" spc="5" dirty="0">
                <a:solidFill>
                  <a:srgbClr val="404040"/>
                </a:solidFill>
                <a:latin typeface="Trebuchet MS"/>
                <a:cs typeface="Trebuchet MS"/>
              </a:rPr>
              <a:t> </a:t>
            </a:r>
            <a:r>
              <a:rPr lang="en-US" sz="2400" dirty="0">
                <a:solidFill>
                  <a:srgbClr val="404040"/>
                </a:solidFill>
                <a:latin typeface="Trebuchet MS"/>
                <a:cs typeface="Trebuchet MS"/>
              </a:rPr>
              <a:t>is</a:t>
            </a:r>
            <a:r>
              <a:rPr lang="en-US" sz="2400" spc="-5" dirty="0">
                <a:solidFill>
                  <a:srgbClr val="404040"/>
                </a:solidFill>
                <a:latin typeface="Trebuchet MS"/>
                <a:cs typeface="Trebuchet MS"/>
              </a:rPr>
              <a:t> </a:t>
            </a:r>
            <a:r>
              <a:rPr lang="en-US" sz="2400" dirty="0">
                <a:solidFill>
                  <a:srgbClr val="404040"/>
                </a:solidFill>
                <a:latin typeface="Trebuchet MS"/>
                <a:cs typeface="Trebuchet MS"/>
              </a:rPr>
              <a:t>demonstrated</a:t>
            </a:r>
            <a:r>
              <a:rPr lang="en-US" sz="2400" spc="-15" dirty="0">
                <a:solidFill>
                  <a:srgbClr val="404040"/>
                </a:solidFill>
                <a:latin typeface="Trebuchet MS"/>
                <a:cs typeface="Trebuchet MS"/>
              </a:rPr>
              <a:t> </a:t>
            </a:r>
            <a:r>
              <a:rPr lang="en-US" sz="2400" dirty="0">
                <a:solidFill>
                  <a:srgbClr val="404040"/>
                </a:solidFill>
                <a:latin typeface="Trebuchet MS"/>
                <a:cs typeface="Trebuchet MS"/>
              </a:rPr>
              <a:t>that</a:t>
            </a:r>
            <a:r>
              <a:rPr lang="en-US" sz="2400" spc="15" dirty="0">
                <a:solidFill>
                  <a:srgbClr val="404040"/>
                </a:solidFill>
                <a:latin typeface="Trebuchet MS"/>
                <a:cs typeface="Trebuchet MS"/>
              </a:rPr>
              <a:t> </a:t>
            </a:r>
            <a:r>
              <a:rPr lang="en-US" sz="2400" dirty="0">
                <a:solidFill>
                  <a:srgbClr val="404040"/>
                </a:solidFill>
                <a:latin typeface="Trebuchet MS"/>
                <a:cs typeface="Trebuchet MS"/>
              </a:rPr>
              <a:t>the</a:t>
            </a:r>
            <a:r>
              <a:rPr lang="en-US" sz="2400" spc="-15" dirty="0">
                <a:solidFill>
                  <a:srgbClr val="404040"/>
                </a:solidFill>
                <a:latin typeface="Trebuchet MS"/>
                <a:cs typeface="Trebuchet MS"/>
              </a:rPr>
              <a:t> </a:t>
            </a:r>
            <a:r>
              <a:rPr lang="en-US" sz="2400" spc="-5" dirty="0">
                <a:solidFill>
                  <a:srgbClr val="404040"/>
                </a:solidFill>
                <a:latin typeface="Trebuchet MS"/>
                <a:cs typeface="Trebuchet MS"/>
              </a:rPr>
              <a:t>stress</a:t>
            </a:r>
            <a:r>
              <a:rPr lang="en-US" sz="2400" spc="15" dirty="0">
                <a:solidFill>
                  <a:srgbClr val="404040"/>
                </a:solidFill>
                <a:latin typeface="Trebuchet MS"/>
                <a:cs typeface="Trebuchet MS"/>
              </a:rPr>
              <a:t> </a:t>
            </a:r>
            <a:r>
              <a:rPr lang="en-US" sz="2400" dirty="0">
                <a:solidFill>
                  <a:srgbClr val="404040"/>
                </a:solidFill>
                <a:latin typeface="Trebuchet MS"/>
                <a:cs typeface="Trebuchet MS"/>
              </a:rPr>
              <a:t>was</a:t>
            </a:r>
            <a:r>
              <a:rPr lang="en-US" sz="2400" spc="20" dirty="0">
                <a:solidFill>
                  <a:srgbClr val="404040"/>
                </a:solidFill>
                <a:latin typeface="Trebuchet MS"/>
                <a:cs typeface="Trebuchet MS"/>
              </a:rPr>
              <a:t> </a:t>
            </a:r>
            <a:r>
              <a:rPr lang="en-US" sz="2400" dirty="0">
                <a:solidFill>
                  <a:srgbClr val="404040"/>
                </a:solidFill>
                <a:latin typeface="Trebuchet MS"/>
                <a:cs typeface="Trebuchet MS"/>
              </a:rPr>
              <a:t>work</a:t>
            </a:r>
            <a:r>
              <a:rPr lang="en-US" sz="2400" spc="5" dirty="0">
                <a:solidFill>
                  <a:srgbClr val="404040"/>
                </a:solidFill>
                <a:latin typeface="Trebuchet MS"/>
                <a:cs typeface="Trebuchet MS"/>
              </a:rPr>
              <a:t> </a:t>
            </a:r>
            <a:r>
              <a:rPr lang="en-US" sz="2400" dirty="0">
                <a:solidFill>
                  <a:srgbClr val="404040"/>
                </a:solidFill>
                <a:latin typeface="Trebuchet MS"/>
                <a:cs typeface="Trebuchet MS"/>
              </a:rPr>
              <a:t>related</a:t>
            </a:r>
            <a:r>
              <a:rPr lang="en-US" sz="2400" spc="-15" dirty="0">
                <a:solidFill>
                  <a:srgbClr val="404040"/>
                </a:solidFill>
                <a:latin typeface="Trebuchet MS"/>
                <a:cs typeface="Trebuchet MS"/>
              </a:rPr>
              <a:t> </a:t>
            </a:r>
            <a:r>
              <a:rPr lang="en-US" sz="2400" dirty="0">
                <a:solidFill>
                  <a:srgbClr val="404040"/>
                </a:solidFill>
                <a:latin typeface="Trebuchet MS"/>
                <a:cs typeface="Trebuchet MS"/>
              </a:rPr>
              <a:t>and </a:t>
            </a:r>
            <a:r>
              <a:rPr lang="en-US" sz="2400" spc="-710" dirty="0">
                <a:solidFill>
                  <a:srgbClr val="404040"/>
                </a:solidFill>
                <a:latin typeface="Trebuchet MS"/>
                <a:cs typeface="Trebuchet MS"/>
              </a:rPr>
              <a:t> </a:t>
            </a:r>
            <a:r>
              <a:rPr lang="en-US" sz="2400" b="1" i="1" dirty="0">
                <a:solidFill>
                  <a:srgbClr val="404040"/>
                </a:solidFill>
                <a:latin typeface="Trebuchet MS"/>
                <a:cs typeface="Trebuchet MS"/>
              </a:rPr>
              <a:t>extraordinary</a:t>
            </a:r>
            <a:r>
              <a:rPr lang="en-US" sz="2400" b="1" i="1" spc="-20" dirty="0">
                <a:solidFill>
                  <a:srgbClr val="404040"/>
                </a:solidFill>
                <a:latin typeface="Trebuchet MS"/>
                <a:cs typeface="Trebuchet MS"/>
              </a:rPr>
              <a:t> </a:t>
            </a:r>
            <a:r>
              <a:rPr lang="en-US" sz="2400" b="1" i="1" dirty="0">
                <a:solidFill>
                  <a:srgbClr val="404040"/>
                </a:solidFill>
                <a:latin typeface="Trebuchet MS"/>
                <a:cs typeface="Trebuchet MS"/>
              </a:rPr>
              <a:t>and</a:t>
            </a:r>
            <a:r>
              <a:rPr lang="en-US" sz="2400" b="1" i="1" spc="10" dirty="0">
                <a:solidFill>
                  <a:srgbClr val="404040"/>
                </a:solidFill>
                <a:latin typeface="Trebuchet MS"/>
                <a:cs typeface="Trebuchet MS"/>
              </a:rPr>
              <a:t> </a:t>
            </a:r>
            <a:r>
              <a:rPr lang="en-US" sz="2400" b="1" i="1" dirty="0">
                <a:solidFill>
                  <a:srgbClr val="404040"/>
                </a:solidFill>
                <a:latin typeface="Trebuchet MS"/>
                <a:cs typeface="Trebuchet MS"/>
              </a:rPr>
              <a:t>unusual</a:t>
            </a:r>
            <a:endParaRPr lang="en-US" sz="2400" b="1" i="1" dirty="0">
              <a:latin typeface="Trebuchet MS"/>
              <a:cs typeface="Trebuchet MS"/>
            </a:endParaRPr>
          </a:p>
          <a:p>
            <a:pPr marL="812165" marR="912494" lvl="1">
              <a:lnSpc>
                <a:spcPct val="100000"/>
              </a:lnSpc>
              <a:spcBef>
                <a:spcPts val="994"/>
              </a:spcBef>
              <a:spcAft>
                <a:spcPts val="1200"/>
              </a:spcAft>
              <a:buClr>
                <a:srgbClr val="3E4975"/>
              </a:buClr>
              <a:buSzPct val="79166"/>
              <a:tabLst>
                <a:tab pos="755650" algn="l"/>
              </a:tabLst>
            </a:pPr>
            <a:r>
              <a:rPr lang="en-US" sz="2400" spc="-35" dirty="0">
                <a:solidFill>
                  <a:srgbClr val="404040"/>
                </a:solidFill>
                <a:latin typeface="Trebuchet MS"/>
                <a:cs typeface="Trebuchet MS"/>
              </a:rPr>
              <a:t>Work</a:t>
            </a:r>
            <a:r>
              <a:rPr lang="en-US" sz="2400" spc="20" dirty="0">
                <a:solidFill>
                  <a:srgbClr val="404040"/>
                </a:solidFill>
                <a:latin typeface="Trebuchet MS"/>
                <a:cs typeface="Trebuchet MS"/>
              </a:rPr>
              <a:t> </a:t>
            </a:r>
            <a:r>
              <a:rPr lang="en-US" sz="2400" dirty="0">
                <a:solidFill>
                  <a:srgbClr val="404040"/>
                </a:solidFill>
                <a:latin typeface="Trebuchet MS"/>
                <a:cs typeface="Trebuchet MS"/>
              </a:rPr>
              <a:t>stress</a:t>
            </a:r>
            <a:r>
              <a:rPr lang="en-US" sz="2400" spc="45" dirty="0">
                <a:solidFill>
                  <a:srgbClr val="404040"/>
                </a:solidFill>
                <a:latin typeface="Trebuchet MS"/>
                <a:cs typeface="Trebuchet MS"/>
              </a:rPr>
              <a:t> </a:t>
            </a:r>
            <a:r>
              <a:rPr lang="en-US" sz="2400" spc="-5" dirty="0">
                <a:solidFill>
                  <a:srgbClr val="404040"/>
                </a:solidFill>
                <a:latin typeface="Trebuchet MS"/>
                <a:cs typeface="Trebuchet MS"/>
              </a:rPr>
              <a:t>measured</a:t>
            </a:r>
            <a:r>
              <a:rPr lang="en-US" sz="2400" spc="15" dirty="0">
                <a:solidFill>
                  <a:srgbClr val="404040"/>
                </a:solidFill>
                <a:latin typeface="Trebuchet MS"/>
                <a:cs typeface="Trebuchet MS"/>
              </a:rPr>
              <a:t> </a:t>
            </a:r>
            <a:r>
              <a:rPr lang="en-US" sz="2400" spc="5" dirty="0">
                <a:solidFill>
                  <a:srgbClr val="404040"/>
                </a:solidFill>
                <a:latin typeface="Trebuchet MS"/>
                <a:cs typeface="Trebuchet MS"/>
              </a:rPr>
              <a:t>by</a:t>
            </a:r>
            <a:r>
              <a:rPr lang="en-US" sz="2400" spc="-15" dirty="0">
                <a:solidFill>
                  <a:srgbClr val="404040"/>
                </a:solidFill>
                <a:latin typeface="Trebuchet MS"/>
                <a:cs typeface="Trebuchet MS"/>
              </a:rPr>
              <a:t> </a:t>
            </a:r>
            <a:r>
              <a:rPr lang="en-US" sz="2400" b="1" i="1" dirty="0">
                <a:solidFill>
                  <a:srgbClr val="404040"/>
                </a:solidFill>
                <a:latin typeface="Trebuchet MS"/>
                <a:cs typeface="Trebuchet MS"/>
              </a:rPr>
              <a:t>objective</a:t>
            </a:r>
            <a:r>
              <a:rPr lang="en-US" sz="2400" b="1" i="1" spc="-25" dirty="0">
                <a:solidFill>
                  <a:srgbClr val="404040"/>
                </a:solidFill>
                <a:latin typeface="Trebuchet MS"/>
                <a:cs typeface="Trebuchet MS"/>
              </a:rPr>
              <a:t> </a:t>
            </a:r>
            <a:r>
              <a:rPr lang="en-US" sz="2400" b="1" i="1" dirty="0">
                <a:solidFill>
                  <a:srgbClr val="404040"/>
                </a:solidFill>
                <a:latin typeface="Trebuchet MS"/>
                <a:cs typeface="Trebuchet MS"/>
              </a:rPr>
              <a:t>standards</a:t>
            </a:r>
            <a:r>
              <a:rPr lang="en-US" sz="2400" b="1" i="1" spc="-5" dirty="0">
                <a:solidFill>
                  <a:srgbClr val="404040"/>
                </a:solidFill>
                <a:latin typeface="Trebuchet MS"/>
                <a:cs typeface="Trebuchet MS"/>
              </a:rPr>
              <a:t> </a:t>
            </a:r>
            <a:r>
              <a:rPr lang="en-US" spc="-5" dirty="0">
                <a:solidFill>
                  <a:srgbClr val="404040"/>
                </a:solidFill>
                <a:latin typeface="Trebuchet MS"/>
                <a:cs typeface="Trebuchet MS"/>
              </a:rPr>
              <a:t>&amp;</a:t>
            </a:r>
            <a:r>
              <a:rPr lang="en-US" sz="2400" dirty="0">
                <a:solidFill>
                  <a:srgbClr val="404040"/>
                </a:solidFill>
                <a:latin typeface="Trebuchet MS"/>
                <a:cs typeface="Trebuchet MS"/>
              </a:rPr>
              <a:t> </a:t>
            </a:r>
            <a:r>
              <a:rPr lang="en-US" sz="2400" spc="-710" dirty="0">
                <a:solidFill>
                  <a:srgbClr val="404040"/>
                </a:solidFill>
                <a:latin typeface="Trebuchet MS"/>
                <a:cs typeface="Trebuchet MS"/>
              </a:rPr>
              <a:t> </a:t>
            </a:r>
            <a:r>
              <a:rPr lang="en-US" sz="2400" dirty="0">
                <a:solidFill>
                  <a:srgbClr val="404040"/>
                </a:solidFill>
                <a:latin typeface="Trebuchet MS"/>
                <a:cs typeface="Trebuchet MS"/>
              </a:rPr>
              <a:t>actual</a:t>
            </a:r>
            <a:r>
              <a:rPr lang="en-US" sz="2400" spc="-30" dirty="0">
                <a:solidFill>
                  <a:srgbClr val="404040"/>
                </a:solidFill>
                <a:latin typeface="Trebuchet MS"/>
                <a:cs typeface="Trebuchet MS"/>
              </a:rPr>
              <a:t> </a:t>
            </a:r>
            <a:r>
              <a:rPr lang="en-US" sz="2400" dirty="0">
                <a:solidFill>
                  <a:srgbClr val="404040"/>
                </a:solidFill>
                <a:latin typeface="Trebuchet MS"/>
                <a:cs typeface="Trebuchet MS"/>
              </a:rPr>
              <a:t>events</a:t>
            </a:r>
            <a:endParaRPr lang="en-US" sz="2400" dirty="0">
              <a:latin typeface="Trebuchet MS"/>
              <a:cs typeface="Trebuchet MS"/>
            </a:endParaRPr>
          </a:p>
          <a:p>
            <a:pPr marL="812165" marR="11430" lvl="1">
              <a:lnSpc>
                <a:spcPct val="100000"/>
              </a:lnSpc>
              <a:spcBef>
                <a:spcPts val="1025"/>
              </a:spcBef>
              <a:spcAft>
                <a:spcPts val="1200"/>
              </a:spcAft>
              <a:buClr>
                <a:srgbClr val="3E4975"/>
              </a:buClr>
              <a:buSzPct val="79166"/>
              <a:tabLst>
                <a:tab pos="755650" algn="l"/>
              </a:tabLst>
            </a:pPr>
            <a:r>
              <a:rPr lang="en-US" sz="2400" dirty="0">
                <a:solidFill>
                  <a:srgbClr val="404040"/>
                </a:solidFill>
                <a:latin typeface="Trebuchet MS"/>
                <a:cs typeface="Trebuchet MS"/>
              </a:rPr>
              <a:t>Mental</a:t>
            </a:r>
            <a:r>
              <a:rPr lang="en-US" sz="2400" spc="70" dirty="0">
                <a:solidFill>
                  <a:srgbClr val="404040"/>
                </a:solidFill>
                <a:latin typeface="Trebuchet MS"/>
                <a:cs typeface="Trebuchet MS"/>
              </a:rPr>
              <a:t> </a:t>
            </a:r>
            <a:r>
              <a:rPr lang="en-US" sz="2400" dirty="0">
                <a:solidFill>
                  <a:srgbClr val="404040"/>
                </a:solidFill>
                <a:latin typeface="Trebuchet MS"/>
                <a:cs typeface="Trebuchet MS"/>
              </a:rPr>
              <a:t>injury</a:t>
            </a:r>
            <a:r>
              <a:rPr lang="en-US" sz="2400" spc="80" dirty="0">
                <a:solidFill>
                  <a:srgbClr val="404040"/>
                </a:solidFill>
                <a:latin typeface="Trebuchet MS"/>
                <a:cs typeface="Trebuchet MS"/>
              </a:rPr>
              <a:t> </a:t>
            </a:r>
            <a:r>
              <a:rPr lang="en-US" sz="2400" dirty="0">
                <a:solidFill>
                  <a:srgbClr val="404040"/>
                </a:solidFill>
                <a:latin typeface="Trebuchet MS"/>
                <a:cs typeface="Trebuchet MS"/>
              </a:rPr>
              <a:t>did</a:t>
            </a:r>
            <a:r>
              <a:rPr lang="en-US" sz="2400" spc="105" dirty="0">
                <a:solidFill>
                  <a:srgbClr val="404040"/>
                </a:solidFill>
                <a:latin typeface="Trebuchet MS"/>
                <a:cs typeface="Trebuchet MS"/>
              </a:rPr>
              <a:t> </a:t>
            </a:r>
            <a:r>
              <a:rPr lang="en-US" sz="2400" dirty="0">
                <a:solidFill>
                  <a:srgbClr val="404040"/>
                </a:solidFill>
                <a:latin typeface="Trebuchet MS"/>
                <a:cs typeface="Trebuchet MS"/>
              </a:rPr>
              <a:t>not</a:t>
            </a:r>
            <a:r>
              <a:rPr lang="en-US" sz="2400" spc="75" dirty="0">
                <a:solidFill>
                  <a:srgbClr val="404040"/>
                </a:solidFill>
                <a:latin typeface="Trebuchet MS"/>
                <a:cs typeface="Trebuchet MS"/>
              </a:rPr>
              <a:t> </a:t>
            </a:r>
            <a:r>
              <a:rPr lang="en-US" sz="2400" spc="-5" dirty="0">
                <a:solidFill>
                  <a:srgbClr val="404040"/>
                </a:solidFill>
                <a:latin typeface="Trebuchet MS"/>
                <a:cs typeface="Trebuchet MS"/>
              </a:rPr>
              <a:t>arise</a:t>
            </a:r>
            <a:r>
              <a:rPr lang="en-US" sz="2400" spc="125" dirty="0">
                <a:solidFill>
                  <a:srgbClr val="404040"/>
                </a:solidFill>
                <a:latin typeface="Trebuchet MS"/>
                <a:cs typeface="Trebuchet MS"/>
              </a:rPr>
              <a:t> </a:t>
            </a:r>
            <a:r>
              <a:rPr lang="en-US" sz="2400" dirty="0">
                <a:solidFill>
                  <a:srgbClr val="404040"/>
                </a:solidFill>
                <a:latin typeface="Trebuchet MS"/>
                <a:cs typeface="Trebuchet MS"/>
              </a:rPr>
              <a:t>out</a:t>
            </a:r>
            <a:r>
              <a:rPr lang="en-US" sz="2400" spc="75" dirty="0">
                <a:solidFill>
                  <a:srgbClr val="404040"/>
                </a:solidFill>
                <a:latin typeface="Trebuchet MS"/>
                <a:cs typeface="Trebuchet MS"/>
              </a:rPr>
              <a:t> </a:t>
            </a:r>
            <a:r>
              <a:rPr lang="en-US" sz="2400" dirty="0">
                <a:solidFill>
                  <a:srgbClr val="404040"/>
                </a:solidFill>
                <a:latin typeface="Trebuchet MS"/>
                <a:cs typeface="Trebuchet MS"/>
              </a:rPr>
              <a:t>of</a:t>
            </a:r>
            <a:r>
              <a:rPr lang="en-US" sz="2400" spc="110" dirty="0">
                <a:solidFill>
                  <a:srgbClr val="404040"/>
                </a:solidFill>
                <a:latin typeface="Trebuchet MS"/>
                <a:cs typeface="Trebuchet MS"/>
              </a:rPr>
              <a:t> </a:t>
            </a:r>
            <a:r>
              <a:rPr lang="en-US" sz="2400" dirty="0">
                <a:solidFill>
                  <a:srgbClr val="404040"/>
                </a:solidFill>
                <a:latin typeface="Trebuchet MS"/>
                <a:cs typeface="Trebuchet MS"/>
              </a:rPr>
              <a:t>course</a:t>
            </a:r>
            <a:r>
              <a:rPr lang="en-US" sz="2400" spc="100" dirty="0">
                <a:solidFill>
                  <a:srgbClr val="404040"/>
                </a:solidFill>
                <a:latin typeface="Trebuchet MS"/>
                <a:cs typeface="Trebuchet MS"/>
              </a:rPr>
              <a:t> </a:t>
            </a:r>
            <a:r>
              <a:rPr lang="en-US" sz="2400" dirty="0">
                <a:solidFill>
                  <a:srgbClr val="404040"/>
                </a:solidFill>
                <a:latin typeface="Trebuchet MS"/>
                <a:cs typeface="Trebuchet MS"/>
              </a:rPr>
              <a:t>of employment</a:t>
            </a:r>
            <a:r>
              <a:rPr lang="en-US" sz="2400" spc="60" dirty="0">
                <a:solidFill>
                  <a:srgbClr val="404040"/>
                </a:solidFill>
                <a:latin typeface="Trebuchet MS"/>
                <a:cs typeface="Trebuchet MS"/>
              </a:rPr>
              <a:t> </a:t>
            </a:r>
            <a:r>
              <a:rPr lang="en-US" sz="2400" dirty="0">
                <a:solidFill>
                  <a:srgbClr val="404040"/>
                </a:solidFill>
                <a:latin typeface="Trebuchet MS"/>
                <a:cs typeface="Trebuchet MS"/>
              </a:rPr>
              <a:t>if</a:t>
            </a:r>
            <a:r>
              <a:rPr lang="en-US" sz="2400" spc="95" dirty="0">
                <a:solidFill>
                  <a:srgbClr val="404040"/>
                </a:solidFill>
                <a:latin typeface="Trebuchet MS"/>
                <a:cs typeface="Trebuchet MS"/>
              </a:rPr>
              <a:t> </a:t>
            </a:r>
            <a:r>
              <a:rPr lang="en-US" sz="2400" dirty="0">
                <a:solidFill>
                  <a:srgbClr val="404040"/>
                </a:solidFill>
                <a:latin typeface="Trebuchet MS"/>
                <a:cs typeface="Trebuchet MS"/>
              </a:rPr>
              <a:t>it</a:t>
            </a:r>
            <a:r>
              <a:rPr lang="en-US" sz="2400" spc="95" dirty="0">
                <a:solidFill>
                  <a:srgbClr val="404040"/>
                </a:solidFill>
                <a:latin typeface="Trebuchet MS"/>
                <a:cs typeface="Trebuchet MS"/>
              </a:rPr>
              <a:t> </a:t>
            </a:r>
            <a:r>
              <a:rPr lang="en-US" sz="2400" dirty="0">
                <a:solidFill>
                  <a:srgbClr val="404040"/>
                </a:solidFill>
                <a:latin typeface="Trebuchet MS"/>
                <a:cs typeface="Trebuchet MS"/>
              </a:rPr>
              <a:t>resulted</a:t>
            </a:r>
            <a:r>
              <a:rPr lang="en-US" sz="2400" spc="65" dirty="0">
                <a:solidFill>
                  <a:srgbClr val="404040"/>
                </a:solidFill>
                <a:latin typeface="Trebuchet MS"/>
                <a:cs typeface="Trebuchet MS"/>
              </a:rPr>
              <a:t> </a:t>
            </a:r>
            <a:r>
              <a:rPr lang="en-US" sz="2400" dirty="0">
                <a:solidFill>
                  <a:srgbClr val="404040"/>
                </a:solidFill>
                <a:latin typeface="Trebuchet MS"/>
                <a:cs typeface="Trebuchet MS"/>
              </a:rPr>
              <a:t>from</a:t>
            </a:r>
            <a:r>
              <a:rPr lang="en-US" sz="2400" spc="85" dirty="0">
                <a:solidFill>
                  <a:srgbClr val="404040"/>
                </a:solidFill>
                <a:latin typeface="Trebuchet MS"/>
                <a:cs typeface="Trebuchet MS"/>
              </a:rPr>
              <a:t> </a:t>
            </a:r>
            <a:r>
              <a:rPr lang="en-US" sz="2400" b="1" i="1" dirty="0">
                <a:solidFill>
                  <a:srgbClr val="404040"/>
                </a:solidFill>
                <a:latin typeface="Trebuchet MS"/>
                <a:cs typeface="Trebuchet MS"/>
              </a:rPr>
              <a:t>disciplinary</a:t>
            </a:r>
            <a:r>
              <a:rPr lang="en-US" sz="2400" b="1" i="1" spc="75" dirty="0">
                <a:solidFill>
                  <a:srgbClr val="404040"/>
                </a:solidFill>
                <a:latin typeface="Trebuchet MS"/>
                <a:cs typeface="Trebuchet MS"/>
              </a:rPr>
              <a:t> </a:t>
            </a:r>
            <a:r>
              <a:rPr lang="en-US" sz="2400" b="1" i="1" dirty="0">
                <a:solidFill>
                  <a:srgbClr val="404040"/>
                </a:solidFill>
                <a:latin typeface="Trebuchet MS"/>
                <a:cs typeface="Trebuchet MS"/>
              </a:rPr>
              <a:t>action, </a:t>
            </a:r>
            <a:r>
              <a:rPr lang="en-US" sz="2400" b="1" i="1" spc="5" dirty="0">
                <a:solidFill>
                  <a:srgbClr val="404040"/>
                </a:solidFill>
                <a:latin typeface="Trebuchet MS"/>
                <a:cs typeface="Trebuchet MS"/>
              </a:rPr>
              <a:t> </a:t>
            </a:r>
            <a:r>
              <a:rPr lang="en-US" sz="2400" b="1" i="1" dirty="0">
                <a:solidFill>
                  <a:srgbClr val="404040"/>
                </a:solidFill>
                <a:latin typeface="Trebuchet MS"/>
                <a:cs typeface="Trebuchet MS"/>
              </a:rPr>
              <a:t>work</a:t>
            </a:r>
            <a:r>
              <a:rPr lang="en-US" sz="2400" b="1" i="1" spc="-10" dirty="0">
                <a:solidFill>
                  <a:srgbClr val="404040"/>
                </a:solidFill>
                <a:latin typeface="Trebuchet MS"/>
                <a:cs typeface="Trebuchet MS"/>
              </a:rPr>
              <a:t> </a:t>
            </a:r>
            <a:r>
              <a:rPr lang="en-US" sz="2400" b="1" i="1" dirty="0">
                <a:solidFill>
                  <a:srgbClr val="404040"/>
                </a:solidFill>
                <a:latin typeface="Trebuchet MS"/>
                <a:cs typeface="Trebuchet MS"/>
              </a:rPr>
              <a:t>evaluation,</a:t>
            </a:r>
            <a:r>
              <a:rPr lang="en-US" sz="2400" b="1" i="1" spc="-10" dirty="0">
                <a:solidFill>
                  <a:srgbClr val="404040"/>
                </a:solidFill>
                <a:latin typeface="Trebuchet MS"/>
                <a:cs typeface="Trebuchet MS"/>
              </a:rPr>
              <a:t> </a:t>
            </a:r>
            <a:r>
              <a:rPr lang="en-US" sz="2400" b="1" i="1" spc="-5" dirty="0">
                <a:solidFill>
                  <a:srgbClr val="404040"/>
                </a:solidFill>
                <a:latin typeface="Trebuchet MS"/>
                <a:cs typeface="Trebuchet MS"/>
              </a:rPr>
              <a:t>job</a:t>
            </a:r>
            <a:r>
              <a:rPr lang="en-US" sz="2400" b="1" i="1" spc="15" dirty="0">
                <a:solidFill>
                  <a:srgbClr val="404040"/>
                </a:solidFill>
                <a:latin typeface="Trebuchet MS"/>
                <a:cs typeface="Trebuchet MS"/>
              </a:rPr>
              <a:t> </a:t>
            </a:r>
            <a:r>
              <a:rPr lang="en-US" sz="2400" b="1" i="1" spc="-35" dirty="0">
                <a:solidFill>
                  <a:srgbClr val="404040"/>
                </a:solidFill>
                <a:latin typeface="Trebuchet MS"/>
                <a:cs typeface="Trebuchet MS"/>
              </a:rPr>
              <a:t>transfer,</a:t>
            </a:r>
            <a:r>
              <a:rPr lang="en-US" sz="2400" b="1" i="1" spc="-10" dirty="0">
                <a:solidFill>
                  <a:srgbClr val="404040"/>
                </a:solidFill>
                <a:latin typeface="Trebuchet MS"/>
                <a:cs typeface="Trebuchet MS"/>
              </a:rPr>
              <a:t> </a:t>
            </a:r>
            <a:r>
              <a:rPr lang="en-US" sz="2400" b="1" i="1" dirty="0">
                <a:solidFill>
                  <a:srgbClr val="404040"/>
                </a:solidFill>
                <a:latin typeface="Trebuchet MS"/>
                <a:cs typeface="Trebuchet MS"/>
              </a:rPr>
              <a:t>layoff,</a:t>
            </a:r>
            <a:r>
              <a:rPr lang="en-US" sz="2400" b="1" i="1" spc="-10" dirty="0">
                <a:solidFill>
                  <a:srgbClr val="404040"/>
                </a:solidFill>
                <a:latin typeface="Trebuchet MS"/>
                <a:cs typeface="Trebuchet MS"/>
              </a:rPr>
              <a:t> </a:t>
            </a:r>
            <a:r>
              <a:rPr lang="en-US" sz="2400" b="1" i="1" dirty="0">
                <a:solidFill>
                  <a:srgbClr val="404040"/>
                </a:solidFill>
                <a:latin typeface="Trebuchet MS"/>
                <a:cs typeface="Trebuchet MS"/>
              </a:rPr>
              <a:t>demotion, </a:t>
            </a:r>
            <a:r>
              <a:rPr lang="en-US" sz="2400" b="1" i="1" spc="5" dirty="0">
                <a:solidFill>
                  <a:srgbClr val="404040"/>
                </a:solidFill>
                <a:latin typeface="Trebuchet MS"/>
                <a:cs typeface="Trebuchet MS"/>
              </a:rPr>
              <a:t> </a:t>
            </a:r>
            <a:r>
              <a:rPr lang="en-US" sz="2400" b="1" i="1" dirty="0">
                <a:solidFill>
                  <a:srgbClr val="404040"/>
                </a:solidFill>
                <a:latin typeface="Trebuchet MS"/>
                <a:cs typeface="Trebuchet MS"/>
              </a:rPr>
              <a:t>termination, or any </a:t>
            </a:r>
            <a:r>
              <a:rPr lang="en-US" sz="2400" b="1" i="1" spc="-5" dirty="0">
                <a:solidFill>
                  <a:srgbClr val="404040"/>
                </a:solidFill>
                <a:latin typeface="Trebuchet MS"/>
                <a:cs typeface="Trebuchet MS"/>
              </a:rPr>
              <a:t>similar </a:t>
            </a:r>
            <a:r>
              <a:rPr lang="en-US" sz="2400" b="1" i="1" spc="5" dirty="0">
                <a:solidFill>
                  <a:srgbClr val="404040"/>
                </a:solidFill>
                <a:latin typeface="Trebuchet MS"/>
                <a:cs typeface="Trebuchet MS"/>
              </a:rPr>
              <a:t>events by </a:t>
            </a:r>
            <a:r>
              <a:rPr lang="en-US" sz="2400" b="1" i="1" dirty="0">
                <a:solidFill>
                  <a:srgbClr val="404040"/>
                </a:solidFill>
                <a:latin typeface="Trebuchet MS"/>
                <a:cs typeface="Trebuchet MS"/>
              </a:rPr>
              <a:t>employer taken in </a:t>
            </a:r>
            <a:r>
              <a:rPr lang="en-US" sz="2400" b="1" i="1" spc="-710" dirty="0">
                <a:solidFill>
                  <a:srgbClr val="404040"/>
                </a:solidFill>
                <a:latin typeface="Trebuchet MS"/>
                <a:cs typeface="Trebuchet MS"/>
              </a:rPr>
              <a:t> </a:t>
            </a:r>
            <a:r>
              <a:rPr lang="en-US" sz="2400" b="1" i="1" dirty="0">
                <a:solidFill>
                  <a:srgbClr val="404040"/>
                </a:solidFill>
                <a:latin typeface="Trebuchet MS"/>
                <a:cs typeface="Trebuchet MS"/>
              </a:rPr>
              <a:t>good</a:t>
            </a:r>
            <a:r>
              <a:rPr lang="en-US" sz="2400" b="1" i="1" spc="10" dirty="0">
                <a:solidFill>
                  <a:srgbClr val="404040"/>
                </a:solidFill>
                <a:latin typeface="Trebuchet MS"/>
                <a:cs typeface="Trebuchet MS"/>
              </a:rPr>
              <a:t> </a:t>
            </a:r>
            <a:r>
              <a:rPr lang="en-US" sz="2400" b="1" i="1" dirty="0">
                <a:solidFill>
                  <a:srgbClr val="404040"/>
                </a:solidFill>
                <a:latin typeface="Trebuchet MS"/>
                <a:cs typeface="Trebuchet MS"/>
              </a:rPr>
              <a:t>faith</a:t>
            </a:r>
          </a:p>
          <a:p>
            <a:pPr marL="812165" marR="11430" lvl="1">
              <a:lnSpc>
                <a:spcPct val="100000"/>
              </a:lnSpc>
              <a:spcBef>
                <a:spcPts val="1025"/>
              </a:spcBef>
              <a:spcAft>
                <a:spcPts val="1200"/>
              </a:spcAft>
              <a:buClr>
                <a:srgbClr val="3E4975"/>
              </a:buClr>
              <a:buSzPct val="79166"/>
              <a:tabLst>
                <a:tab pos="755650" algn="l"/>
              </a:tabLst>
            </a:pPr>
            <a:endParaRPr lang="en-US" sz="2400" b="1" i="1" dirty="0">
              <a:solidFill>
                <a:srgbClr val="404040"/>
              </a:solidFill>
              <a:latin typeface="Trebuchet MS"/>
              <a:cs typeface="Trebuchet MS"/>
            </a:endParaRPr>
          </a:p>
          <a:p>
            <a:pPr marL="812165" marR="11430" lvl="1">
              <a:lnSpc>
                <a:spcPct val="100000"/>
              </a:lnSpc>
              <a:spcBef>
                <a:spcPts val="1025"/>
              </a:spcBef>
              <a:spcAft>
                <a:spcPts val="1200"/>
              </a:spcAft>
              <a:buClr>
                <a:srgbClr val="3E4975"/>
              </a:buClr>
              <a:buSzPct val="79166"/>
              <a:tabLst>
                <a:tab pos="755650" algn="l"/>
              </a:tabLst>
            </a:pPr>
            <a:endParaRPr lang="en-US" sz="2400" dirty="0">
              <a:latin typeface="Trebuchet MS"/>
              <a:cs typeface="Trebuchet MS"/>
            </a:endParaRP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0168" y="445991"/>
            <a:ext cx="10122632" cy="652054"/>
          </a:xfrm>
          <a:prstGeom prst="rect">
            <a:avLst/>
          </a:prstGeom>
        </p:spPr>
        <p:txBody>
          <a:bodyPr vert="horz" wrap="square" lIns="0" tIns="12700" rIns="0" bIns="0" rtlCol="0">
            <a:spAutoFit/>
          </a:bodyPr>
          <a:lstStyle/>
          <a:p>
            <a:pPr marL="12700" marR="5080">
              <a:lnSpc>
                <a:spcPct val="100000"/>
              </a:lnSpc>
              <a:spcBef>
                <a:spcPts val="100"/>
              </a:spcBef>
            </a:pPr>
            <a:r>
              <a:rPr sz="3600" b="0" i="1" spc="-5" dirty="0">
                <a:solidFill>
                  <a:srgbClr val="3E4975"/>
                </a:solidFill>
                <a:latin typeface="Trebuchet MS"/>
                <a:cs typeface="Trebuchet MS"/>
              </a:rPr>
              <a:t>Braswell</a:t>
            </a:r>
            <a:r>
              <a:rPr sz="3600" b="0" i="1" dirty="0">
                <a:solidFill>
                  <a:srgbClr val="3E4975"/>
                </a:solidFill>
                <a:latin typeface="Trebuchet MS"/>
                <a:cs typeface="Trebuchet MS"/>
              </a:rPr>
              <a:t> </a:t>
            </a:r>
            <a:r>
              <a:rPr sz="3600" b="0" i="1" spc="-250" dirty="0">
                <a:solidFill>
                  <a:srgbClr val="3E4975"/>
                </a:solidFill>
                <a:latin typeface="Trebuchet MS"/>
                <a:cs typeface="Trebuchet MS"/>
              </a:rPr>
              <a:t>V.</a:t>
            </a:r>
            <a:r>
              <a:rPr sz="3600" b="0" i="1" spc="20" dirty="0">
                <a:solidFill>
                  <a:srgbClr val="3E4975"/>
                </a:solidFill>
                <a:latin typeface="Trebuchet MS"/>
                <a:cs typeface="Trebuchet MS"/>
              </a:rPr>
              <a:t> </a:t>
            </a:r>
            <a:r>
              <a:rPr sz="3600" b="0" i="1" spc="-5" dirty="0">
                <a:solidFill>
                  <a:srgbClr val="3E4975"/>
                </a:solidFill>
                <a:latin typeface="Trebuchet MS"/>
                <a:cs typeface="Trebuchet MS"/>
              </a:rPr>
              <a:t>Missouri State</a:t>
            </a:r>
            <a:r>
              <a:rPr sz="3600" b="0" i="1" spc="5" dirty="0">
                <a:solidFill>
                  <a:srgbClr val="3E4975"/>
                </a:solidFill>
                <a:latin typeface="Trebuchet MS"/>
                <a:cs typeface="Trebuchet MS"/>
              </a:rPr>
              <a:t> </a:t>
            </a:r>
            <a:r>
              <a:rPr sz="3600" b="0" i="1" spc="-5" dirty="0">
                <a:solidFill>
                  <a:srgbClr val="3E4975"/>
                </a:solidFill>
                <a:latin typeface="Trebuchet MS"/>
                <a:cs typeface="Trebuchet MS"/>
              </a:rPr>
              <a:t>Highway </a:t>
            </a:r>
            <a:r>
              <a:rPr sz="3600" b="0" i="1" spc="-1070" dirty="0">
                <a:solidFill>
                  <a:srgbClr val="3E4975"/>
                </a:solidFill>
                <a:latin typeface="Trebuchet MS"/>
                <a:cs typeface="Trebuchet MS"/>
              </a:rPr>
              <a:t> </a:t>
            </a:r>
            <a:r>
              <a:rPr sz="3600" b="0" i="1" spc="-10" dirty="0">
                <a:solidFill>
                  <a:srgbClr val="3E4975"/>
                </a:solidFill>
                <a:latin typeface="Trebuchet MS"/>
                <a:cs typeface="Trebuchet MS"/>
              </a:rPr>
              <a:t>Patrol</a:t>
            </a:r>
            <a:endParaRPr sz="3600" dirty="0">
              <a:latin typeface="Trebuchet MS"/>
              <a:cs typeface="Trebuchet MS"/>
            </a:endParaRPr>
          </a:p>
        </p:txBody>
      </p:sp>
      <p:sp>
        <p:nvSpPr>
          <p:cNvPr id="4" name="Content Placeholder 3">
            <a:extLst>
              <a:ext uri="{FF2B5EF4-FFF2-40B4-BE49-F238E27FC236}">
                <a16:creationId xmlns:a16="http://schemas.microsoft.com/office/drawing/2014/main" xmlns="" id="{BA675908-8F6C-4EEF-82E6-A9A5316B9AB0}"/>
              </a:ext>
            </a:extLst>
          </p:cNvPr>
          <p:cNvSpPr>
            <a:spLocks noGrp="1"/>
          </p:cNvSpPr>
          <p:nvPr>
            <p:ph sz="half" idx="2"/>
          </p:nvPr>
        </p:nvSpPr>
        <p:spPr/>
        <p:txBody>
          <a:bodyPr/>
          <a:lstStyle/>
          <a:p>
            <a:pPr marL="354965" marR="248285" indent="-342900">
              <a:lnSpc>
                <a:spcPct val="100000"/>
              </a:lnSpc>
              <a:spcBef>
                <a:spcPts val="100"/>
              </a:spcBef>
              <a:buClr>
                <a:srgbClr val="3E4975"/>
              </a:buClr>
              <a:buSzPct val="79166"/>
              <a:buFont typeface="Arial" panose="020B0604020202020204" pitchFamily="34" charset="0"/>
              <a:buChar char="•"/>
              <a:tabLst>
                <a:tab pos="354965" algn="l"/>
                <a:tab pos="355600" algn="l"/>
              </a:tabLst>
            </a:pPr>
            <a:r>
              <a:rPr lang="en-US" sz="2400" spc="-5" dirty="0">
                <a:solidFill>
                  <a:srgbClr val="404040"/>
                </a:solidFill>
                <a:latin typeface="Trebuchet MS"/>
                <a:cs typeface="Trebuchet MS"/>
              </a:rPr>
              <a:t>Claimant</a:t>
            </a:r>
            <a:r>
              <a:rPr lang="en-US" sz="2400" spc="10" dirty="0">
                <a:solidFill>
                  <a:srgbClr val="404040"/>
                </a:solidFill>
                <a:latin typeface="Trebuchet MS"/>
                <a:cs typeface="Trebuchet MS"/>
              </a:rPr>
              <a:t> </a:t>
            </a:r>
            <a:r>
              <a:rPr lang="en-US" sz="2400" dirty="0">
                <a:solidFill>
                  <a:srgbClr val="404040"/>
                </a:solidFill>
                <a:latin typeface="Trebuchet MS"/>
                <a:cs typeface="Trebuchet MS"/>
              </a:rPr>
              <a:t>was</a:t>
            </a:r>
            <a:r>
              <a:rPr lang="en-US" sz="2400" spc="-20" dirty="0">
                <a:solidFill>
                  <a:srgbClr val="404040"/>
                </a:solidFill>
                <a:latin typeface="Trebuchet MS"/>
                <a:cs typeface="Trebuchet MS"/>
              </a:rPr>
              <a:t> </a:t>
            </a:r>
            <a:r>
              <a:rPr lang="en-US" sz="2400" spc="-5" dirty="0">
                <a:solidFill>
                  <a:srgbClr val="404040"/>
                </a:solidFill>
                <a:latin typeface="Trebuchet MS"/>
                <a:cs typeface="Trebuchet MS"/>
              </a:rPr>
              <a:t>Missouri</a:t>
            </a:r>
            <a:r>
              <a:rPr lang="en-US" sz="2400" spc="25" dirty="0">
                <a:solidFill>
                  <a:srgbClr val="404040"/>
                </a:solidFill>
                <a:latin typeface="Trebuchet MS"/>
                <a:cs typeface="Trebuchet MS"/>
              </a:rPr>
              <a:t> </a:t>
            </a:r>
            <a:r>
              <a:rPr lang="en-US" sz="2400" spc="-5" dirty="0">
                <a:solidFill>
                  <a:srgbClr val="404040"/>
                </a:solidFill>
                <a:latin typeface="Trebuchet MS"/>
                <a:cs typeface="Trebuchet MS"/>
              </a:rPr>
              <a:t>State</a:t>
            </a:r>
            <a:r>
              <a:rPr lang="en-US" sz="2400" spc="-30" dirty="0">
                <a:solidFill>
                  <a:srgbClr val="404040"/>
                </a:solidFill>
                <a:latin typeface="Trebuchet MS"/>
                <a:cs typeface="Trebuchet MS"/>
              </a:rPr>
              <a:t> </a:t>
            </a:r>
            <a:r>
              <a:rPr lang="en-US" sz="2400" spc="-5" dirty="0">
                <a:solidFill>
                  <a:srgbClr val="404040"/>
                </a:solidFill>
                <a:latin typeface="Trebuchet MS"/>
                <a:cs typeface="Trebuchet MS"/>
              </a:rPr>
              <a:t>Highway</a:t>
            </a:r>
            <a:r>
              <a:rPr lang="en-US" sz="2400" spc="5" dirty="0">
                <a:solidFill>
                  <a:srgbClr val="404040"/>
                </a:solidFill>
                <a:latin typeface="Trebuchet MS"/>
                <a:cs typeface="Trebuchet MS"/>
              </a:rPr>
              <a:t> </a:t>
            </a:r>
            <a:r>
              <a:rPr lang="en-US" sz="2400" spc="-20" dirty="0">
                <a:solidFill>
                  <a:srgbClr val="404040"/>
                </a:solidFill>
                <a:latin typeface="Trebuchet MS"/>
                <a:cs typeface="Trebuchet MS"/>
              </a:rPr>
              <a:t>Patrol</a:t>
            </a:r>
            <a:r>
              <a:rPr lang="en-US" sz="2400" spc="-25" dirty="0">
                <a:solidFill>
                  <a:srgbClr val="404040"/>
                </a:solidFill>
                <a:latin typeface="Trebuchet MS"/>
                <a:cs typeface="Trebuchet MS"/>
              </a:rPr>
              <a:t> </a:t>
            </a:r>
            <a:r>
              <a:rPr lang="en-US" sz="2400" spc="-40" dirty="0">
                <a:solidFill>
                  <a:srgbClr val="404040"/>
                </a:solidFill>
                <a:latin typeface="Trebuchet MS"/>
                <a:cs typeface="Trebuchet MS"/>
              </a:rPr>
              <a:t>trooper, </a:t>
            </a:r>
            <a:r>
              <a:rPr lang="en-US" sz="2400" dirty="0">
                <a:solidFill>
                  <a:srgbClr val="404040"/>
                </a:solidFill>
                <a:latin typeface="Trebuchet MS"/>
                <a:cs typeface="Trebuchet MS"/>
              </a:rPr>
              <a:t>witnessed</a:t>
            </a:r>
            <a:r>
              <a:rPr lang="en-US" sz="2400" spc="-30" dirty="0">
                <a:solidFill>
                  <a:srgbClr val="404040"/>
                </a:solidFill>
                <a:latin typeface="Trebuchet MS"/>
                <a:cs typeface="Trebuchet MS"/>
              </a:rPr>
              <a:t> </a:t>
            </a:r>
            <a:r>
              <a:rPr lang="en-US" sz="2400" dirty="0">
                <a:solidFill>
                  <a:srgbClr val="404040"/>
                </a:solidFill>
                <a:latin typeface="Trebuchet MS"/>
                <a:cs typeface="Trebuchet MS"/>
              </a:rPr>
              <a:t>other</a:t>
            </a:r>
            <a:r>
              <a:rPr lang="en-US" sz="2400" spc="-10" dirty="0">
                <a:solidFill>
                  <a:srgbClr val="404040"/>
                </a:solidFill>
                <a:latin typeface="Trebuchet MS"/>
                <a:cs typeface="Trebuchet MS"/>
              </a:rPr>
              <a:t> </a:t>
            </a:r>
            <a:r>
              <a:rPr lang="en-US" sz="2400" dirty="0">
                <a:solidFill>
                  <a:srgbClr val="404040"/>
                </a:solidFill>
                <a:latin typeface="Trebuchet MS"/>
                <a:cs typeface="Trebuchet MS"/>
              </a:rPr>
              <a:t>officers</a:t>
            </a:r>
            <a:r>
              <a:rPr lang="en-US" sz="2400" spc="-50" dirty="0">
                <a:solidFill>
                  <a:srgbClr val="404040"/>
                </a:solidFill>
                <a:latin typeface="Trebuchet MS"/>
                <a:cs typeface="Trebuchet MS"/>
              </a:rPr>
              <a:t> </a:t>
            </a:r>
            <a:r>
              <a:rPr lang="en-US" sz="2400" spc="-5" dirty="0">
                <a:solidFill>
                  <a:srgbClr val="404040"/>
                </a:solidFill>
                <a:latin typeface="Trebuchet MS"/>
                <a:cs typeface="Trebuchet MS"/>
              </a:rPr>
              <a:t>use</a:t>
            </a:r>
            <a:r>
              <a:rPr lang="en-US" sz="2400" spc="5" dirty="0">
                <a:solidFill>
                  <a:srgbClr val="404040"/>
                </a:solidFill>
                <a:latin typeface="Trebuchet MS"/>
                <a:cs typeface="Trebuchet MS"/>
              </a:rPr>
              <a:t> </a:t>
            </a:r>
            <a:r>
              <a:rPr lang="en-US" sz="2400" spc="-5" dirty="0">
                <a:solidFill>
                  <a:srgbClr val="404040"/>
                </a:solidFill>
                <a:latin typeface="Trebuchet MS"/>
                <a:cs typeface="Trebuchet MS"/>
              </a:rPr>
              <a:t>taser</a:t>
            </a:r>
            <a:r>
              <a:rPr lang="en-US" sz="2400" spc="20" dirty="0">
                <a:solidFill>
                  <a:srgbClr val="404040"/>
                </a:solidFill>
                <a:latin typeface="Trebuchet MS"/>
                <a:cs typeface="Trebuchet MS"/>
              </a:rPr>
              <a:t> </a:t>
            </a:r>
            <a:r>
              <a:rPr lang="en-US" sz="2400" dirty="0">
                <a:solidFill>
                  <a:srgbClr val="404040"/>
                </a:solidFill>
                <a:latin typeface="Trebuchet MS"/>
                <a:cs typeface="Trebuchet MS"/>
              </a:rPr>
              <a:t>on</a:t>
            </a:r>
            <a:r>
              <a:rPr lang="en-US" sz="2400" spc="-30" dirty="0">
                <a:solidFill>
                  <a:srgbClr val="404040"/>
                </a:solidFill>
                <a:latin typeface="Trebuchet MS"/>
                <a:cs typeface="Trebuchet MS"/>
              </a:rPr>
              <a:t> </a:t>
            </a:r>
            <a:r>
              <a:rPr lang="en-US" sz="2400" dirty="0">
                <a:solidFill>
                  <a:srgbClr val="404040"/>
                </a:solidFill>
                <a:latin typeface="Trebuchet MS"/>
                <a:cs typeface="Trebuchet MS"/>
              </a:rPr>
              <a:t>restrained</a:t>
            </a:r>
            <a:r>
              <a:rPr lang="en-US" sz="2400" spc="5" dirty="0">
                <a:solidFill>
                  <a:srgbClr val="404040"/>
                </a:solidFill>
                <a:latin typeface="Trebuchet MS"/>
                <a:cs typeface="Trebuchet MS"/>
              </a:rPr>
              <a:t> </a:t>
            </a:r>
            <a:r>
              <a:rPr lang="en-US" sz="2400" dirty="0">
                <a:solidFill>
                  <a:srgbClr val="404040"/>
                </a:solidFill>
                <a:latin typeface="Trebuchet MS"/>
                <a:cs typeface="Trebuchet MS"/>
              </a:rPr>
              <a:t>individual</a:t>
            </a:r>
            <a:endParaRPr lang="en-US" sz="2400" dirty="0">
              <a:latin typeface="Trebuchet MS"/>
              <a:cs typeface="Trebuchet MS"/>
            </a:endParaRPr>
          </a:p>
          <a:p>
            <a:pPr marL="355600" indent="-342900">
              <a:lnSpc>
                <a:spcPct val="100000"/>
              </a:lnSpc>
              <a:spcBef>
                <a:spcPts val="994"/>
              </a:spcBef>
              <a:buClr>
                <a:srgbClr val="3E4975"/>
              </a:buClr>
              <a:buSzPct val="79166"/>
              <a:buFont typeface="Arial" panose="020B0604020202020204" pitchFamily="34" charset="0"/>
              <a:buChar char="•"/>
              <a:tabLst>
                <a:tab pos="354965" algn="l"/>
                <a:tab pos="355600" algn="l"/>
              </a:tabLst>
            </a:pPr>
            <a:r>
              <a:rPr lang="en-US" sz="2400" spc="-5" dirty="0">
                <a:solidFill>
                  <a:srgbClr val="404040"/>
                </a:solidFill>
                <a:latin typeface="Trebuchet MS"/>
                <a:cs typeface="Trebuchet MS"/>
              </a:rPr>
              <a:t>Claimant</a:t>
            </a:r>
            <a:r>
              <a:rPr lang="en-US" sz="2400" spc="10" dirty="0">
                <a:solidFill>
                  <a:srgbClr val="404040"/>
                </a:solidFill>
                <a:latin typeface="Trebuchet MS"/>
                <a:cs typeface="Trebuchet MS"/>
              </a:rPr>
              <a:t> </a:t>
            </a:r>
            <a:r>
              <a:rPr lang="en-US" sz="2400" spc="-5" dirty="0">
                <a:solidFill>
                  <a:srgbClr val="404040"/>
                </a:solidFill>
                <a:latin typeface="Trebuchet MS"/>
                <a:cs typeface="Trebuchet MS"/>
              </a:rPr>
              <a:t>mistook</a:t>
            </a:r>
            <a:r>
              <a:rPr lang="en-US" sz="2400" spc="-10" dirty="0">
                <a:solidFill>
                  <a:srgbClr val="404040"/>
                </a:solidFill>
                <a:latin typeface="Trebuchet MS"/>
                <a:cs typeface="Trebuchet MS"/>
              </a:rPr>
              <a:t> </a:t>
            </a:r>
            <a:r>
              <a:rPr lang="en-US" sz="2400" spc="-5" dirty="0">
                <a:solidFill>
                  <a:srgbClr val="404040"/>
                </a:solidFill>
                <a:latin typeface="Trebuchet MS"/>
                <a:cs typeface="Trebuchet MS"/>
              </a:rPr>
              <a:t>taser</a:t>
            </a:r>
            <a:r>
              <a:rPr lang="en-US" sz="2400" spc="25" dirty="0">
                <a:solidFill>
                  <a:srgbClr val="404040"/>
                </a:solidFill>
                <a:latin typeface="Trebuchet MS"/>
                <a:cs typeface="Trebuchet MS"/>
              </a:rPr>
              <a:t> </a:t>
            </a:r>
            <a:r>
              <a:rPr lang="en-US" sz="2400" dirty="0">
                <a:solidFill>
                  <a:srgbClr val="404040"/>
                </a:solidFill>
                <a:latin typeface="Trebuchet MS"/>
                <a:cs typeface="Trebuchet MS"/>
              </a:rPr>
              <a:t>for</a:t>
            </a:r>
            <a:r>
              <a:rPr lang="en-US" sz="2400" spc="-5" dirty="0">
                <a:solidFill>
                  <a:srgbClr val="404040"/>
                </a:solidFill>
                <a:latin typeface="Trebuchet MS"/>
                <a:cs typeface="Trebuchet MS"/>
              </a:rPr>
              <a:t> service</a:t>
            </a:r>
            <a:r>
              <a:rPr lang="en-US" sz="2400" spc="10" dirty="0">
                <a:solidFill>
                  <a:srgbClr val="404040"/>
                </a:solidFill>
                <a:latin typeface="Trebuchet MS"/>
                <a:cs typeface="Trebuchet MS"/>
              </a:rPr>
              <a:t> </a:t>
            </a:r>
            <a:r>
              <a:rPr lang="en-US" sz="2400" spc="-40" dirty="0">
                <a:solidFill>
                  <a:srgbClr val="404040"/>
                </a:solidFill>
                <a:latin typeface="Trebuchet MS"/>
                <a:cs typeface="Trebuchet MS"/>
              </a:rPr>
              <a:t>revolver.</a:t>
            </a:r>
            <a:r>
              <a:rPr lang="en-US" sz="2400" spc="15" dirty="0">
                <a:solidFill>
                  <a:srgbClr val="404040"/>
                </a:solidFill>
                <a:latin typeface="Trebuchet MS"/>
                <a:cs typeface="Trebuchet MS"/>
              </a:rPr>
              <a:t> </a:t>
            </a:r>
            <a:r>
              <a:rPr lang="en-US" sz="2400" spc="-5" dirty="0">
                <a:solidFill>
                  <a:srgbClr val="404040"/>
                </a:solidFill>
                <a:latin typeface="Trebuchet MS"/>
                <a:cs typeface="Trebuchet MS"/>
              </a:rPr>
              <a:t>Claimant</a:t>
            </a:r>
            <a:r>
              <a:rPr lang="en-US" sz="2400" spc="-20" dirty="0">
                <a:solidFill>
                  <a:srgbClr val="404040"/>
                </a:solidFill>
                <a:latin typeface="Trebuchet MS"/>
                <a:cs typeface="Trebuchet MS"/>
              </a:rPr>
              <a:t> </a:t>
            </a:r>
            <a:r>
              <a:rPr lang="en-US" sz="2400" dirty="0">
                <a:solidFill>
                  <a:srgbClr val="404040"/>
                </a:solidFill>
                <a:latin typeface="Trebuchet MS"/>
                <a:cs typeface="Trebuchet MS"/>
              </a:rPr>
              <a:t>began</a:t>
            </a:r>
            <a:endParaRPr lang="en-US" sz="2400" dirty="0">
              <a:latin typeface="Trebuchet MS"/>
              <a:cs typeface="Trebuchet MS"/>
            </a:endParaRPr>
          </a:p>
          <a:p>
            <a:pPr marL="354965">
              <a:lnSpc>
                <a:spcPct val="100000"/>
              </a:lnSpc>
              <a:spcBef>
                <a:spcPts val="5"/>
              </a:spcBef>
            </a:pPr>
            <a:r>
              <a:rPr lang="en-US" sz="2400" dirty="0">
                <a:solidFill>
                  <a:srgbClr val="404040"/>
                </a:solidFill>
                <a:latin typeface="Trebuchet MS"/>
                <a:cs typeface="Trebuchet MS"/>
              </a:rPr>
              <a:t>experiencing</a:t>
            </a:r>
            <a:r>
              <a:rPr lang="en-US" sz="2400" spc="-70" dirty="0">
                <a:solidFill>
                  <a:srgbClr val="404040"/>
                </a:solidFill>
                <a:latin typeface="Trebuchet MS"/>
                <a:cs typeface="Trebuchet MS"/>
              </a:rPr>
              <a:t> </a:t>
            </a:r>
            <a:r>
              <a:rPr lang="en-US" sz="2400" spc="-5" dirty="0">
                <a:solidFill>
                  <a:srgbClr val="404040"/>
                </a:solidFill>
                <a:latin typeface="Trebuchet MS"/>
                <a:cs typeface="Trebuchet MS"/>
              </a:rPr>
              <a:t>emotional</a:t>
            </a:r>
            <a:r>
              <a:rPr lang="en-US" sz="2400" spc="-25" dirty="0">
                <a:solidFill>
                  <a:srgbClr val="404040"/>
                </a:solidFill>
                <a:latin typeface="Trebuchet MS"/>
                <a:cs typeface="Trebuchet MS"/>
              </a:rPr>
              <a:t> </a:t>
            </a:r>
            <a:r>
              <a:rPr lang="en-US" sz="2400" spc="-5" dirty="0">
                <a:solidFill>
                  <a:srgbClr val="404040"/>
                </a:solidFill>
                <a:latin typeface="Trebuchet MS"/>
                <a:cs typeface="Trebuchet MS"/>
              </a:rPr>
              <a:t>issues</a:t>
            </a:r>
            <a:r>
              <a:rPr lang="en-US" sz="2400" spc="10" dirty="0">
                <a:solidFill>
                  <a:srgbClr val="404040"/>
                </a:solidFill>
                <a:latin typeface="Trebuchet MS"/>
                <a:cs typeface="Trebuchet MS"/>
              </a:rPr>
              <a:t> </a:t>
            </a:r>
            <a:r>
              <a:rPr lang="en-US" sz="2400" dirty="0">
                <a:solidFill>
                  <a:srgbClr val="404040"/>
                </a:solidFill>
                <a:latin typeface="Trebuchet MS"/>
                <a:cs typeface="Trebuchet MS"/>
              </a:rPr>
              <a:t>and</a:t>
            </a:r>
            <a:r>
              <a:rPr lang="en-US" sz="2400" spc="15" dirty="0">
                <a:solidFill>
                  <a:srgbClr val="404040"/>
                </a:solidFill>
                <a:latin typeface="Trebuchet MS"/>
                <a:cs typeface="Trebuchet MS"/>
              </a:rPr>
              <a:t> </a:t>
            </a:r>
            <a:r>
              <a:rPr lang="en-US" sz="2400" dirty="0">
                <a:solidFill>
                  <a:srgbClr val="404040"/>
                </a:solidFill>
                <a:latin typeface="Trebuchet MS"/>
                <a:cs typeface="Trebuchet MS"/>
              </a:rPr>
              <a:t>received</a:t>
            </a:r>
            <a:r>
              <a:rPr lang="en-US" sz="2400" spc="-25" dirty="0">
                <a:solidFill>
                  <a:srgbClr val="404040"/>
                </a:solidFill>
                <a:latin typeface="Trebuchet MS"/>
                <a:cs typeface="Trebuchet MS"/>
              </a:rPr>
              <a:t> </a:t>
            </a:r>
            <a:r>
              <a:rPr lang="en-US" sz="2400" dirty="0">
                <a:solidFill>
                  <a:srgbClr val="404040"/>
                </a:solidFill>
                <a:latin typeface="Trebuchet MS"/>
                <a:cs typeface="Trebuchet MS"/>
              </a:rPr>
              <a:t>treatment</a:t>
            </a:r>
            <a:r>
              <a:rPr lang="en-US" sz="2400" spc="-25" dirty="0">
                <a:solidFill>
                  <a:srgbClr val="404040"/>
                </a:solidFill>
                <a:latin typeface="Trebuchet MS"/>
                <a:cs typeface="Trebuchet MS"/>
              </a:rPr>
              <a:t> </a:t>
            </a:r>
            <a:r>
              <a:rPr lang="en-US" sz="2400" dirty="0">
                <a:solidFill>
                  <a:srgbClr val="404040"/>
                </a:solidFill>
                <a:latin typeface="Trebuchet MS"/>
                <a:cs typeface="Trebuchet MS"/>
              </a:rPr>
              <a:t>for </a:t>
            </a:r>
            <a:r>
              <a:rPr lang="en-US" sz="2400" spc="-5" dirty="0">
                <a:solidFill>
                  <a:srgbClr val="404040"/>
                </a:solidFill>
                <a:latin typeface="Trebuchet MS"/>
                <a:cs typeface="Trebuchet MS"/>
              </a:rPr>
              <a:t>it</a:t>
            </a:r>
            <a:endParaRPr lang="en-US" sz="2400" dirty="0">
              <a:latin typeface="Trebuchet MS"/>
              <a:cs typeface="Trebuchet MS"/>
            </a:endParaRPr>
          </a:p>
          <a:p>
            <a:pPr marL="354965" marR="36830" indent="-342900">
              <a:lnSpc>
                <a:spcPct val="100000"/>
              </a:lnSpc>
              <a:spcBef>
                <a:spcPts val="990"/>
              </a:spcBef>
              <a:buClr>
                <a:srgbClr val="3E4975"/>
              </a:buClr>
              <a:buSzPct val="79166"/>
              <a:buFont typeface="Arial" panose="020B0604020202020204" pitchFamily="34" charset="0"/>
              <a:buChar char="•"/>
              <a:tabLst>
                <a:tab pos="354965" algn="l"/>
                <a:tab pos="355600" algn="l"/>
              </a:tabLst>
            </a:pPr>
            <a:r>
              <a:rPr lang="en-US" sz="2400" spc="-10" dirty="0">
                <a:solidFill>
                  <a:srgbClr val="404040"/>
                </a:solidFill>
                <a:latin typeface="Trebuchet MS"/>
                <a:cs typeface="Trebuchet MS"/>
              </a:rPr>
              <a:t>Commission </a:t>
            </a:r>
            <a:r>
              <a:rPr lang="en-US" sz="2400" spc="5" dirty="0">
                <a:solidFill>
                  <a:srgbClr val="404040"/>
                </a:solidFill>
                <a:latin typeface="Trebuchet MS"/>
                <a:cs typeface="Trebuchet MS"/>
              </a:rPr>
              <a:t>decided </a:t>
            </a:r>
            <a:r>
              <a:rPr lang="en-US" sz="2400" dirty="0">
                <a:solidFill>
                  <a:srgbClr val="404040"/>
                </a:solidFill>
                <a:latin typeface="Trebuchet MS"/>
                <a:cs typeface="Trebuchet MS"/>
              </a:rPr>
              <a:t>statute did not apply here because the </a:t>
            </a:r>
            <a:r>
              <a:rPr lang="en-US" sz="2400" spc="-710" dirty="0">
                <a:solidFill>
                  <a:srgbClr val="404040"/>
                </a:solidFill>
                <a:latin typeface="Trebuchet MS"/>
                <a:cs typeface="Trebuchet MS"/>
              </a:rPr>
              <a:t> </a:t>
            </a:r>
            <a:r>
              <a:rPr lang="en-US" sz="2400" spc="-5" dirty="0">
                <a:solidFill>
                  <a:srgbClr val="404040"/>
                </a:solidFill>
                <a:latin typeface="Trebuchet MS"/>
                <a:cs typeface="Trebuchet MS"/>
              </a:rPr>
              <a:t>case </a:t>
            </a:r>
            <a:r>
              <a:rPr lang="en-US" sz="2400" dirty="0">
                <a:solidFill>
                  <a:srgbClr val="404040"/>
                </a:solidFill>
                <a:latin typeface="Trebuchet MS"/>
                <a:cs typeface="Trebuchet MS"/>
              </a:rPr>
              <a:t>resulted from a </a:t>
            </a:r>
            <a:r>
              <a:rPr lang="en-US" sz="2400" spc="-5" dirty="0">
                <a:solidFill>
                  <a:srgbClr val="404040"/>
                </a:solidFill>
                <a:latin typeface="Trebuchet MS"/>
                <a:cs typeface="Trebuchet MS"/>
              </a:rPr>
              <a:t>traumatic </a:t>
            </a:r>
            <a:r>
              <a:rPr lang="en-US" sz="2400" dirty="0">
                <a:solidFill>
                  <a:srgbClr val="404040"/>
                </a:solidFill>
                <a:latin typeface="Trebuchet MS"/>
                <a:cs typeface="Trebuchet MS"/>
              </a:rPr>
              <a:t>event rather than </a:t>
            </a:r>
            <a:r>
              <a:rPr lang="en-US" sz="2400" spc="10" dirty="0">
                <a:solidFill>
                  <a:srgbClr val="404040"/>
                </a:solidFill>
                <a:latin typeface="Trebuchet MS"/>
                <a:cs typeface="Trebuchet MS"/>
              </a:rPr>
              <a:t>work- </a:t>
            </a:r>
            <a:r>
              <a:rPr lang="en-US" sz="2400" spc="15" dirty="0">
                <a:solidFill>
                  <a:srgbClr val="404040"/>
                </a:solidFill>
                <a:latin typeface="Trebuchet MS"/>
                <a:cs typeface="Trebuchet MS"/>
              </a:rPr>
              <a:t> </a:t>
            </a:r>
            <a:r>
              <a:rPr lang="en-US" sz="2400" dirty="0">
                <a:solidFill>
                  <a:srgbClr val="404040"/>
                </a:solidFill>
                <a:latin typeface="Trebuchet MS"/>
                <a:cs typeface="Trebuchet MS"/>
              </a:rPr>
              <a:t>related</a:t>
            </a:r>
            <a:r>
              <a:rPr lang="en-US" sz="2400" spc="-30" dirty="0">
                <a:solidFill>
                  <a:srgbClr val="404040"/>
                </a:solidFill>
                <a:latin typeface="Trebuchet MS"/>
                <a:cs typeface="Trebuchet MS"/>
              </a:rPr>
              <a:t> </a:t>
            </a:r>
            <a:r>
              <a:rPr lang="en-US" sz="2400" spc="-5" dirty="0">
                <a:solidFill>
                  <a:srgbClr val="404040"/>
                </a:solidFill>
                <a:latin typeface="Trebuchet MS"/>
                <a:cs typeface="Trebuchet MS"/>
              </a:rPr>
              <a:t>stress</a:t>
            </a:r>
            <a:endParaRPr lang="en-US" sz="2400" dirty="0">
              <a:latin typeface="Trebuchet MS"/>
              <a:cs typeface="Trebuchet MS"/>
            </a:endParaRPr>
          </a:p>
          <a:p>
            <a:pPr marL="355600" indent="-342900">
              <a:lnSpc>
                <a:spcPct val="100000"/>
              </a:lnSpc>
              <a:spcBef>
                <a:spcPts val="1025"/>
              </a:spcBef>
              <a:buClr>
                <a:srgbClr val="3E4975"/>
              </a:buClr>
              <a:buSzPct val="79166"/>
              <a:buFont typeface="Arial" panose="020B0604020202020204" pitchFamily="34" charset="0"/>
              <a:buChar char="•"/>
              <a:tabLst>
                <a:tab pos="354965" algn="l"/>
                <a:tab pos="355600" algn="l"/>
              </a:tabLst>
            </a:pPr>
            <a:r>
              <a:rPr lang="en-US" sz="2400" dirty="0">
                <a:solidFill>
                  <a:srgbClr val="404040"/>
                </a:solidFill>
                <a:latin typeface="Trebuchet MS"/>
                <a:cs typeface="Trebuchet MS"/>
              </a:rPr>
              <a:t>Event</a:t>
            </a:r>
            <a:r>
              <a:rPr lang="en-US" sz="2400" spc="-40" dirty="0">
                <a:solidFill>
                  <a:srgbClr val="404040"/>
                </a:solidFill>
                <a:latin typeface="Trebuchet MS"/>
                <a:cs typeface="Trebuchet MS"/>
              </a:rPr>
              <a:t> </a:t>
            </a:r>
            <a:r>
              <a:rPr lang="en-US" sz="2400" dirty="0">
                <a:solidFill>
                  <a:srgbClr val="404040"/>
                </a:solidFill>
                <a:latin typeface="Trebuchet MS"/>
                <a:cs typeface="Trebuchet MS"/>
              </a:rPr>
              <a:t>was</a:t>
            </a:r>
            <a:r>
              <a:rPr lang="en-US" sz="2400" spc="5" dirty="0">
                <a:solidFill>
                  <a:srgbClr val="404040"/>
                </a:solidFill>
                <a:latin typeface="Trebuchet MS"/>
                <a:cs typeface="Trebuchet MS"/>
              </a:rPr>
              <a:t> </a:t>
            </a:r>
            <a:r>
              <a:rPr lang="en-US" sz="2400" spc="-5" dirty="0">
                <a:solidFill>
                  <a:srgbClr val="404040"/>
                </a:solidFill>
                <a:latin typeface="Trebuchet MS"/>
                <a:cs typeface="Trebuchet MS"/>
              </a:rPr>
              <a:t>in</a:t>
            </a:r>
            <a:r>
              <a:rPr lang="en-US" sz="2400" spc="5" dirty="0">
                <a:solidFill>
                  <a:srgbClr val="404040"/>
                </a:solidFill>
                <a:latin typeface="Trebuchet MS"/>
                <a:cs typeface="Trebuchet MS"/>
              </a:rPr>
              <a:t> </a:t>
            </a:r>
            <a:r>
              <a:rPr lang="en-US" sz="2400" dirty="0">
                <a:solidFill>
                  <a:srgbClr val="404040"/>
                </a:solidFill>
                <a:latin typeface="Trebuchet MS"/>
                <a:cs typeface="Trebuchet MS"/>
              </a:rPr>
              <a:t>fact</a:t>
            </a:r>
            <a:r>
              <a:rPr lang="en-US" sz="2400" spc="-40" dirty="0">
                <a:solidFill>
                  <a:srgbClr val="404040"/>
                </a:solidFill>
                <a:latin typeface="Trebuchet MS"/>
                <a:cs typeface="Trebuchet MS"/>
              </a:rPr>
              <a:t> </a:t>
            </a:r>
            <a:r>
              <a:rPr lang="en-US" sz="2400" dirty="0">
                <a:solidFill>
                  <a:srgbClr val="404040"/>
                </a:solidFill>
                <a:latin typeface="Trebuchet MS"/>
                <a:cs typeface="Trebuchet MS"/>
              </a:rPr>
              <a:t>compensable</a:t>
            </a:r>
            <a:r>
              <a:rPr lang="en-US" sz="2400" spc="-60" dirty="0">
                <a:solidFill>
                  <a:srgbClr val="404040"/>
                </a:solidFill>
                <a:latin typeface="Trebuchet MS"/>
                <a:cs typeface="Trebuchet MS"/>
              </a:rPr>
              <a:t> </a:t>
            </a:r>
            <a:r>
              <a:rPr lang="en-US" sz="2400" spc="5" dirty="0">
                <a:solidFill>
                  <a:srgbClr val="404040"/>
                </a:solidFill>
                <a:latin typeface="Trebuchet MS"/>
                <a:cs typeface="Trebuchet MS"/>
              </a:rPr>
              <a:t>under</a:t>
            </a:r>
            <a:r>
              <a:rPr lang="en-US" sz="2400" spc="-5" dirty="0">
                <a:solidFill>
                  <a:srgbClr val="404040"/>
                </a:solidFill>
                <a:latin typeface="Trebuchet MS"/>
                <a:cs typeface="Trebuchet MS"/>
              </a:rPr>
              <a:t> statute</a:t>
            </a:r>
            <a:endParaRPr lang="en-US" sz="2400" dirty="0">
              <a:latin typeface="Trebuchet MS"/>
              <a:cs typeface="Trebuchet MS"/>
            </a:endParaRPr>
          </a:p>
          <a:p>
            <a:endParaRPr lang="en-US" dirty="0"/>
          </a:p>
        </p:txBody>
      </p:sp>
    </p:spTree>
  </p:cSld>
  <p:clrMapOvr>
    <a:masterClrMapping/>
  </p:clrMapOvr>
</p:sld>
</file>

<file path=ppt/theme/theme1.xml><?xml version="1.0" encoding="utf-8"?>
<a:theme xmlns:a="http://schemas.openxmlformats.org/drawingml/2006/main" name="2022 PP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9">
      <a:majorFont>
        <a:latin typeface="Arial Black"/>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PP Theme" id="{402D6BA6-018F-4E7F-88AA-6157A9F7F40E}" vid="{9418CF31-6B99-4984-BE34-EE5D1E66679E}"/>
    </a:ext>
  </a:extLst>
</a:theme>
</file>

<file path=docProps/app.xml><?xml version="1.0" encoding="utf-8"?>
<Properties xmlns="http://schemas.openxmlformats.org/officeDocument/2006/extended-properties" xmlns:vt="http://schemas.openxmlformats.org/officeDocument/2006/docPropsVTypes">
  <Template/>
  <Words>1207</Words>
  <PresentationFormat>Widescreen</PresentationFormat>
  <Paragraphs>111</Paragraphs>
  <Slides>22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Arial</vt:lpstr>
      <vt:lpstr>Arial Black</vt:lpstr>
      <vt:lpstr>Avenir Next LT Pro</vt:lpstr>
      <vt:lpstr>Calibri</vt:lpstr>
      <vt:lpstr>Courier New</vt:lpstr>
      <vt:lpstr>Palatino Linotype</vt:lpstr>
      <vt:lpstr>Symbol</vt:lpstr>
      <vt:lpstr>Times New Roman</vt:lpstr>
      <vt:lpstr>Trebuchet MS</vt:lpstr>
      <vt:lpstr>Wingdings</vt:lpstr>
      <vt:lpstr>Wingdings 3</vt:lpstr>
      <vt:lpstr>2022 PP Theme</vt:lpstr>
      <vt:lpstr>Psychological Claims are on the Rise, Now What?</vt:lpstr>
      <vt:lpstr>Types of Mental Stress Claims in WC</vt:lpstr>
      <vt:lpstr>Psychological claims by state</vt:lpstr>
      <vt:lpstr>Physical Injury-Mental Stress</vt:lpstr>
      <vt:lpstr>Mental Stress- Mental Stress</vt:lpstr>
      <vt:lpstr>Mental Stress- Physical Injury</vt:lpstr>
      <vt:lpstr>Missouri: Psychological claims</vt:lpstr>
      <vt:lpstr>Mo. Rev. Stat. § 287.120- Psychological Claims: </vt:lpstr>
      <vt:lpstr>Braswell V. Missouri State Highway  Patrol</vt:lpstr>
      <vt:lpstr>Jones V. Washington University</vt:lpstr>
      <vt:lpstr>George V. City Of Saint Louis</vt:lpstr>
      <vt:lpstr>Mantia v. MO DepT OF TRANSPORTATION</vt:lpstr>
      <vt:lpstr>City of Clinton v. Robert Dahman </vt:lpstr>
      <vt:lpstr>City of Clinton v. Robert Dahman </vt:lpstr>
      <vt:lpstr>City of Clinton v. Dahman</vt:lpstr>
      <vt:lpstr>  DEFENDING PYSCHOLOGICAL CLAIMS</vt:lpstr>
      <vt:lpstr>STEPS IN DEFENSE</vt:lpstr>
      <vt:lpstr>The Psychiatric IME-History</vt:lpstr>
      <vt:lpstr>Experts</vt:lpstr>
      <vt:lpstr>Challenges for Forensic Psychiatry IME</vt:lpstr>
      <vt:lpstr>The Psychiatric IME</vt:lpstr>
      <vt:lpstr>Questions?</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Psychological Claims are on the Rise, Now What?</dc:title>
  <cp:revision>1</cp:revision>
</cp:coreProperties>
</file>