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7" r:id="rId4"/>
  </p:sldMasterIdLst>
  <p:notesMasterIdLst>
    <p:notesMasterId r:id="rId55"/>
  </p:notesMasterIdLst>
  <p:sldIdLst>
    <p:sldId id="301" r:id="rId5"/>
    <p:sldId id="423" r:id="rId6"/>
    <p:sldId id="347" r:id="rId7"/>
    <p:sldId id="349" r:id="rId8"/>
    <p:sldId id="353" r:id="rId9"/>
    <p:sldId id="344" r:id="rId10"/>
    <p:sldId id="350" r:id="rId11"/>
    <p:sldId id="351" r:id="rId12"/>
    <p:sldId id="352" r:id="rId13"/>
    <p:sldId id="343" r:id="rId14"/>
    <p:sldId id="355" r:id="rId15"/>
    <p:sldId id="356" r:id="rId16"/>
    <p:sldId id="306" r:id="rId17"/>
    <p:sldId id="357" r:id="rId18"/>
    <p:sldId id="338" r:id="rId19"/>
    <p:sldId id="339" r:id="rId20"/>
    <p:sldId id="424" r:id="rId21"/>
    <p:sldId id="425" r:id="rId22"/>
    <p:sldId id="426" r:id="rId23"/>
    <p:sldId id="427" r:id="rId24"/>
    <p:sldId id="429" r:id="rId25"/>
    <p:sldId id="455" r:id="rId26"/>
    <p:sldId id="456" r:id="rId27"/>
    <p:sldId id="457" r:id="rId28"/>
    <p:sldId id="458" r:id="rId29"/>
    <p:sldId id="459" r:id="rId30"/>
    <p:sldId id="460" r:id="rId31"/>
    <p:sldId id="461" r:id="rId32"/>
    <p:sldId id="430" r:id="rId33"/>
    <p:sldId id="431" r:id="rId34"/>
    <p:sldId id="432" r:id="rId35"/>
    <p:sldId id="433" r:id="rId36"/>
    <p:sldId id="435"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51" r:id="rId52"/>
    <p:sldId id="453" r:id="rId53"/>
    <p:sldId id="454" r:id="rId54"/>
  </p:sldIdLst>
  <p:sldSz cx="12192000" cy="6858000"/>
  <p:notesSz cx="6858000" cy="9144000"/>
  <p:embeddedFontLst>
    <p:embeddedFont>
      <p:font typeface="Aptos Black" panose="020B0004020202020204" pitchFamily="34" charset="0"/>
      <p:bold r:id="rId56"/>
      <p:boldItalic r:id="rId57"/>
    </p:embeddedFont>
    <p:embeddedFont>
      <p:font typeface="Aptos Light" panose="020B0004020202020204" pitchFamily="34" charset="0"/>
      <p:regular r:id="rId58"/>
      <p:italic r:id="rId59"/>
    </p:embeddedFont>
    <p:embeddedFont>
      <p:font typeface="Segoe UI" panose="020B0502040204020203" pitchFamily="34" charset="0"/>
      <p:regular r:id="rId60"/>
      <p:bold r:id="rId61"/>
      <p:italic r:id="rId62"/>
      <p:boldItalic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791193-5ED9-48F3-8324-3C09391F620B}">
          <p14:sldIdLst>
            <p14:sldId id="301"/>
            <p14:sldId id="423"/>
            <p14:sldId id="347"/>
            <p14:sldId id="349"/>
            <p14:sldId id="353"/>
            <p14:sldId id="344"/>
            <p14:sldId id="350"/>
            <p14:sldId id="351"/>
            <p14:sldId id="352"/>
            <p14:sldId id="343"/>
            <p14:sldId id="355"/>
            <p14:sldId id="356"/>
            <p14:sldId id="306"/>
            <p14:sldId id="357"/>
            <p14:sldId id="338"/>
            <p14:sldId id="339"/>
            <p14:sldId id="424"/>
            <p14:sldId id="425"/>
            <p14:sldId id="426"/>
            <p14:sldId id="427"/>
            <p14:sldId id="429"/>
            <p14:sldId id="455"/>
            <p14:sldId id="456"/>
            <p14:sldId id="457"/>
            <p14:sldId id="458"/>
            <p14:sldId id="459"/>
            <p14:sldId id="460"/>
            <p14:sldId id="461"/>
            <p14:sldId id="430"/>
            <p14:sldId id="431"/>
            <p14:sldId id="432"/>
            <p14:sldId id="433"/>
            <p14:sldId id="435"/>
            <p14:sldId id="437"/>
            <p14:sldId id="438"/>
            <p14:sldId id="439"/>
            <p14:sldId id="440"/>
            <p14:sldId id="441"/>
            <p14:sldId id="442"/>
            <p14:sldId id="443"/>
            <p14:sldId id="444"/>
            <p14:sldId id="445"/>
            <p14:sldId id="446"/>
            <p14:sldId id="447"/>
            <p14:sldId id="448"/>
            <p14:sldId id="449"/>
            <p14:sldId id="450"/>
            <p14:sldId id="451"/>
            <p14:sldId id="453"/>
            <p14:sldId id="454"/>
          </p14:sldIdLst>
        </p14:section>
      </p14:sectionLst>
    </p:ext>
    <p:ext uri="{EFAFB233-063F-42B5-8137-9DF3F51BA10A}">
      <p15:sldGuideLst xmlns:p15="http://schemas.microsoft.com/office/powerpoint/2012/main">
        <p15:guide id="1" orient="horz" pos="3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9FC"/>
    <a:srgbClr val="1E203A"/>
    <a:srgbClr val="A5C7E5"/>
    <a:srgbClr val="30335E"/>
    <a:srgbClr val="D8E7FC"/>
    <a:srgbClr val="B8D3FA"/>
    <a:srgbClr val="4E5073"/>
    <a:srgbClr val="26395C"/>
    <a:srgbClr val="6585BF"/>
    <a:srgbClr val="1062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5DB868-4910-4373-9B17-2F7049EA6D7F}" v="422" dt="2024-08-20T13:36:37.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94249" autoAdjust="0"/>
  </p:normalViewPr>
  <p:slideViewPr>
    <p:cSldViewPr snapToGrid="0" showGuides="1">
      <p:cViewPr varScale="1">
        <p:scale>
          <a:sx n="76" d="100"/>
          <a:sy n="76" d="100"/>
        </p:scale>
        <p:origin x="360" y="90"/>
      </p:cViewPr>
      <p:guideLst>
        <p:guide orient="horz" pos="3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984"/>
    </p:cViewPr>
  </p:sorterViewPr>
  <p:notesViewPr>
    <p:cSldViewPr snapToGrid="0">
      <p:cViewPr varScale="1">
        <p:scale>
          <a:sx n="48" d="100"/>
          <a:sy n="48" d="100"/>
        </p:scale>
        <p:origin x="264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59D24-BC5D-433B-BD91-885B644949A1}"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C5764-3DBC-43F3-8D96-10E39CFB63D2}" type="slidenum">
              <a:rPr lang="en-US" smtClean="0"/>
              <a:t>‹#›</a:t>
            </a:fld>
            <a:endParaRPr lang="en-US"/>
          </a:p>
        </p:txBody>
      </p:sp>
    </p:spTree>
    <p:extLst>
      <p:ext uri="{BB962C8B-B14F-4D97-AF65-F5344CB8AC3E}">
        <p14:creationId xmlns:p14="http://schemas.microsoft.com/office/powerpoint/2010/main" val="67501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3C5764-3DBC-43F3-8D96-10E39CFB63D2}" type="slidenum">
              <a:rPr lang="en-US" smtClean="0"/>
              <a:t>1</a:t>
            </a:fld>
            <a:endParaRPr lang="en-US"/>
          </a:p>
        </p:txBody>
      </p:sp>
    </p:spTree>
    <p:extLst>
      <p:ext uri="{BB962C8B-B14F-4D97-AF65-F5344CB8AC3E}">
        <p14:creationId xmlns:p14="http://schemas.microsoft.com/office/powerpoint/2010/main" val="57721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3C5764-3DBC-43F3-8D96-10E39CFB63D2}" type="slidenum">
              <a:rPr lang="en-US" smtClean="0"/>
              <a:t>2</a:t>
            </a:fld>
            <a:endParaRPr lang="en-US"/>
          </a:p>
        </p:txBody>
      </p:sp>
    </p:spTree>
    <p:extLst>
      <p:ext uri="{BB962C8B-B14F-4D97-AF65-F5344CB8AC3E}">
        <p14:creationId xmlns:p14="http://schemas.microsoft.com/office/powerpoint/2010/main" val="57721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4700" marR="0">
              <a:lnSpc>
                <a:spcPts val="1325"/>
              </a:lnSpc>
              <a:spcBef>
                <a:spcPts val="0"/>
              </a:spcBef>
              <a:spcAft>
                <a:spcPts val="0"/>
              </a:spcAft>
            </a:pPr>
            <a:r>
              <a:rPr lang="en-US" sz="1800" b="1" dirty="0">
                <a:effectLst/>
                <a:latin typeface="Segoe UI" panose="020B0502040204020203" pitchFamily="34" charset="0"/>
                <a:ea typeface="Segoe UI" panose="020B0502040204020203" pitchFamily="34" charset="0"/>
              </a:rPr>
              <a:t>Division</a:t>
            </a:r>
            <a:r>
              <a:rPr lang="en-US" sz="1800" b="1" spc="-40" dirty="0">
                <a:effectLst/>
                <a:latin typeface="Segoe UI" panose="020B0502040204020203" pitchFamily="34" charset="0"/>
                <a:ea typeface="Segoe UI" panose="020B0502040204020203" pitchFamily="34" charset="0"/>
              </a:rPr>
              <a:t> </a:t>
            </a:r>
            <a:r>
              <a:rPr lang="en-US" sz="1800" b="1" dirty="0">
                <a:effectLst/>
                <a:latin typeface="Segoe UI" panose="020B0502040204020203" pitchFamily="34" charset="0"/>
                <a:ea typeface="Segoe UI" panose="020B0502040204020203" pitchFamily="34" charset="0"/>
              </a:rPr>
              <a:t>(DWC,</a:t>
            </a:r>
            <a:r>
              <a:rPr lang="en-US" sz="1800" b="1" spc="-30" dirty="0">
                <a:effectLst/>
                <a:latin typeface="Segoe UI" panose="020B0502040204020203" pitchFamily="34" charset="0"/>
                <a:ea typeface="Segoe UI" panose="020B0502040204020203" pitchFamily="34" charset="0"/>
              </a:rPr>
              <a:t> </a:t>
            </a:r>
            <a:r>
              <a:rPr lang="en-US" sz="1800" b="1" spc="-20" dirty="0">
                <a:effectLst/>
                <a:latin typeface="Segoe UI" panose="020B0502040204020203" pitchFamily="34" charset="0"/>
                <a:ea typeface="Segoe UI" panose="020B0502040204020203" pitchFamily="34" charset="0"/>
              </a:rPr>
              <a:t>LIRC)</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SzPts val="900"/>
              <a:buFont typeface="Symbol" panose="05050102010706020507" pitchFamily="18" charset="2"/>
              <a:buChar char=""/>
              <a:tabLst>
                <a:tab pos="946785" algn="l"/>
              </a:tabLst>
            </a:pPr>
            <a:r>
              <a:rPr lang="en-US" sz="1800" spc="0" dirty="0">
                <a:effectLst/>
                <a:latin typeface="Segoe UI" panose="020B0502040204020203" pitchFamily="34" charset="0"/>
                <a:ea typeface="Symbol" panose="05050102010706020507" pitchFamily="18" charset="2"/>
                <a:cs typeface="Symbol" panose="05050102010706020507" pitchFamily="18" charset="2"/>
              </a:rPr>
              <a:t>Enhanced</a:t>
            </a:r>
            <a:r>
              <a:rPr lang="en-US" sz="1800" spc="-35" dirty="0">
                <a:effectLst/>
                <a:latin typeface="Segoe UI" panose="020B0502040204020203" pitchFamily="34" charset="0"/>
                <a:ea typeface="Symbol" panose="05050102010706020507" pitchFamily="18" charset="2"/>
                <a:cs typeface="Symbol" panose="05050102010706020507" pitchFamily="18" charset="2"/>
              </a:rPr>
              <a:t> </a:t>
            </a:r>
            <a:r>
              <a:rPr lang="en-US" sz="1800" spc="0" dirty="0">
                <a:effectLst/>
                <a:latin typeface="Segoe UI" panose="020B0502040204020203" pitchFamily="34" charset="0"/>
                <a:ea typeface="Symbol" panose="05050102010706020507" pitchFamily="18" charset="2"/>
                <a:cs typeface="Symbol" panose="05050102010706020507" pitchFamily="18" charset="2"/>
              </a:rPr>
              <a:t>data</a:t>
            </a:r>
            <a:r>
              <a:rPr lang="en-US" sz="1800" spc="-40" dirty="0">
                <a:effectLst/>
                <a:latin typeface="Segoe UI" panose="020B0502040204020203" pitchFamily="34" charset="0"/>
                <a:ea typeface="Symbol" panose="05050102010706020507" pitchFamily="18" charset="2"/>
                <a:cs typeface="Symbol" panose="05050102010706020507" pitchFamily="18" charset="2"/>
              </a:rPr>
              <a:t> </a:t>
            </a:r>
            <a:r>
              <a:rPr lang="en-US" sz="1800" spc="-10" dirty="0">
                <a:effectLst/>
                <a:latin typeface="Segoe UI" panose="020B0502040204020203" pitchFamily="34" charset="0"/>
                <a:ea typeface="Symbol" panose="05050102010706020507" pitchFamily="18" charset="2"/>
                <a:cs typeface="Symbol" panose="05050102010706020507" pitchFamily="18" charset="2"/>
              </a:rPr>
              <a:t>quality</a:t>
            </a:r>
            <a:endParaRPr lang="en-US" sz="1800" spc="0" dirty="0">
              <a:effectLst/>
              <a:latin typeface="Segoe UI" panose="020B0502040204020203" pitchFamily="34" charset="0"/>
              <a:ea typeface="Symbol" panose="05050102010706020507" pitchFamily="18" charset="2"/>
              <a:cs typeface="Symbol" panose="05050102010706020507" pitchFamily="18" charset="2"/>
            </a:endParaRPr>
          </a:p>
          <a:p>
            <a:pPr marL="342900" marR="0" lvl="0" indent="-342900">
              <a:spcBef>
                <a:spcPts val="5"/>
              </a:spcBef>
              <a:spcAft>
                <a:spcPts val="0"/>
              </a:spcAft>
              <a:buSzPts val="900"/>
              <a:buFont typeface="Symbol" panose="05050102010706020507" pitchFamily="18" charset="2"/>
              <a:buChar char=""/>
              <a:tabLst>
                <a:tab pos="946785" algn="l"/>
              </a:tabLst>
            </a:pPr>
            <a:r>
              <a:rPr lang="en-US" sz="1800" spc="0" dirty="0">
                <a:effectLst/>
                <a:latin typeface="Segoe UI" panose="020B0502040204020203" pitchFamily="34" charset="0"/>
                <a:ea typeface="Symbol" panose="05050102010706020507" pitchFamily="18" charset="2"/>
                <a:cs typeface="Symbol" panose="05050102010706020507" pitchFamily="18" charset="2"/>
              </a:rPr>
              <a:t>Enhanced</a:t>
            </a:r>
            <a:r>
              <a:rPr lang="en-US" sz="1800" spc="-50" dirty="0">
                <a:effectLst/>
                <a:latin typeface="Segoe UI" panose="020B0502040204020203" pitchFamily="34" charset="0"/>
                <a:ea typeface="Symbol" panose="05050102010706020507" pitchFamily="18" charset="2"/>
                <a:cs typeface="Symbol" panose="05050102010706020507" pitchFamily="18" charset="2"/>
              </a:rPr>
              <a:t> </a:t>
            </a:r>
            <a:r>
              <a:rPr lang="en-US" sz="1800" spc="-10" dirty="0">
                <a:effectLst/>
                <a:latin typeface="Segoe UI" panose="020B0502040204020203" pitchFamily="34" charset="0"/>
                <a:ea typeface="Symbol" panose="05050102010706020507" pitchFamily="18" charset="2"/>
                <a:cs typeface="Symbol" panose="05050102010706020507" pitchFamily="18" charset="2"/>
              </a:rPr>
              <a:t>reporting</a:t>
            </a:r>
            <a:endParaRPr lang="en-US" sz="1800" spc="0" dirty="0">
              <a:effectLst/>
              <a:latin typeface="Segoe UI" panose="020B0502040204020203" pitchFamily="34" charset="0"/>
              <a:ea typeface="Symbol" panose="05050102010706020507" pitchFamily="18" charset="2"/>
              <a:cs typeface="Symbol" panose="05050102010706020507" pitchFamily="18" charset="2"/>
            </a:endParaRPr>
          </a:p>
          <a:p>
            <a:pPr marL="342900" marR="0" lvl="0" indent="-342900">
              <a:spcBef>
                <a:spcPts val="0"/>
              </a:spcBef>
              <a:spcAft>
                <a:spcPts val="0"/>
              </a:spcAft>
              <a:buSzPts val="900"/>
              <a:buFont typeface="Symbol" panose="05050102010706020507" pitchFamily="18" charset="2"/>
              <a:buChar char=""/>
              <a:tabLst>
                <a:tab pos="946785" algn="l"/>
              </a:tabLst>
            </a:pPr>
            <a:r>
              <a:rPr lang="en-US" sz="1800" spc="0" dirty="0">
                <a:effectLst/>
                <a:latin typeface="Segoe UI" panose="020B0502040204020203" pitchFamily="34" charset="0"/>
                <a:ea typeface="Symbol" panose="05050102010706020507" pitchFamily="18" charset="2"/>
                <a:cs typeface="Symbol" panose="05050102010706020507" pitchFamily="18" charset="2"/>
              </a:rPr>
              <a:t>Increased</a:t>
            </a:r>
            <a:r>
              <a:rPr lang="en-US" sz="1800" spc="-40" dirty="0">
                <a:effectLst/>
                <a:latin typeface="Segoe UI" panose="020B0502040204020203" pitchFamily="34" charset="0"/>
                <a:ea typeface="Symbol" panose="05050102010706020507" pitchFamily="18" charset="2"/>
                <a:cs typeface="Symbol" panose="05050102010706020507" pitchFamily="18" charset="2"/>
              </a:rPr>
              <a:t> </a:t>
            </a:r>
            <a:r>
              <a:rPr lang="en-US" sz="1800" spc="0" dirty="0">
                <a:effectLst/>
                <a:latin typeface="Segoe UI" panose="020B0502040204020203" pitchFamily="34" charset="0"/>
                <a:ea typeface="Symbol" panose="05050102010706020507" pitchFamily="18" charset="2"/>
                <a:cs typeface="Symbol" panose="05050102010706020507" pitchFamily="18" charset="2"/>
              </a:rPr>
              <a:t>data</a:t>
            </a:r>
            <a:r>
              <a:rPr lang="en-US" sz="1800" spc="-40" dirty="0">
                <a:effectLst/>
                <a:latin typeface="Segoe UI" panose="020B0502040204020203" pitchFamily="34" charset="0"/>
                <a:ea typeface="Symbol" panose="05050102010706020507" pitchFamily="18" charset="2"/>
                <a:cs typeface="Symbol" panose="05050102010706020507" pitchFamily="18" charset="2"/>
              </a:rPr>
              <a:t> </a:t>
            </a:r>
            <a:r>
              <a:rPr lang="en-US" sz="1800" spc="0" dirty="0">
                <a:effectLst/>
                <a:latin typeface="Segoe UI" panose="020B0502040204020203" pitchFamily="34" charset="0"/>
                <a:ea typeface="Symbol" panose="05050102010706020507" pitchFamily="18" charset="2"/>
                <a:cs typeface="Symbol" panose="05050102010706020507" pitchFamily="18" charset="2"/>
              </a:rPr>
              <a:t>analytics</a:t>
            </a:r>
            <a:r>
              <a:rPr lang="en-US" sz="1800" spc="-40" dirty="0">
                <a:effectLst/>
                <a:latin typeface="Segoe UI" panose="020B0502040204020203" pitchFamily="34" charset="0"/>
                <a:ea typeface="Symbol" panose="05050102010706020507" pitchFamily="18" charset="2"/>
                <a:cs typeface="Symbol" panose="05050102010706020507" pitchFamily="18" charset="2"/>
              </a:rPr>
              <a:t> </a:t>
            </a:r>
            <a:r>
              <a:rPr lang="en-US" sz="1800" spc="0" dirty="0">
                <a:effectLst/>
                <a:latin typeface="Segoe UI" panose="020B0502040204020203" pitchFamily="34" charset="0"/>
                <a:ea typeface="Symbol" panose="05050102010706020507" pitchFamily="18" charset="2"/>
                <a:cs typeface="Symbol" panose="05050102010706020507" pitchFamily="18" charset="2"/>
              </a:rPr>
              <a:t>benefitting</a:t>
            </a:r>
            <a:r>
              <a:rPr lang="en-US" sz="1800" spc="-35" dirty="0">
                <a:effectLst/>
                <a:latin typeface="Segoe UI" panose="020B0502040204020203" pitchFamily="34" charset="0"/>
                <a:ea typeface="Symbol" panose="05050102010706020507" pitchFamily="18" charset="2"/>
                <a:cs typeface="Symbol" panose="05050102010706020507" pitchFamily="18" charset="2"/>
              </a:rPr>
              <a:t> </a:t>
            </a:r>
            <a:r>
              <a:rPr lang="en-US" sz="1800" spc="0" dirty="0">
                <a:effectLst/>
                <a:latin typeface="Segoe UI" panose="020B0502040204020203" pitchFamily="34" charset="0"/>
                <a:ea typeface="Symbol" panose="05050102010706020507" pitchFamily="18" charset="2"/>
                <a:cs typeface="Symbol" panose="05050102010706020507" pitchFamily="18" charset="2"/>
              </a:rPr>
              <a:t>all</a:t>
            </a:r>
            <a:r>
              <a:rPr lang="en-US" sz="1800" spc="-35" dirty="0">
                <a:effectLst/>
                <a:latin typeface="Segoe UI" panose="020B0502040204020203" pitchFamily="34" charset="0"/>
                <a:ea typeface="Symbol" panose="05050102010706020507" pitchFamily="18" charset="2"/>
                <a:cs typeface="Symbol" panose="05050102010706020507" pitchFamily="18" charset="2"/>
              </a:rPr>
              <a:t> </a:t>
            </a:r>
            <a:r>
              <a:rPr lang="en-US" sz="1800" spc="0" dirty="0">
                <a:effectLst/>
                <a:latin typeface="Segoe UI" panose="020B0502040204020203" pitchFamily="34" charset="0"/>
                <a:ea typeface="Symbol" panose="05050102010706020507" pitchFamily="18" charset="2"/>
                <a:cs typeface="Symbol" panose="05050102010706020507" pitchFamily="18" charset="2"/>
              </a:rPr>
              <a:t>Division</a:t>
            </a:r>
            <a:r>
              <a:rPr lang="en-US" sz="1800" spc="-35" dirty="0">
                <a:effectLst/>
                <a:latin typeface="Segoe UI" panose="020B0502040204020203" pitchFamily="34" charset="0"/>
                <a:ea typeface="Symbol" panose="05050102010706020507" pitchFamily="18" charset="2"/>
                <a:cs typeface="Symbol" panose="05050102010706020507" pitchFamily="18" charset="2"/>
              </a:rPr>
              <a:t> </a:t>
            </a:r>
            <a:r>
              <a:rPr lang="en-US" sz="1800" spc="-10" dirty="0">
                <a:effectLst/>
                <a:latin typeface="Segoe UI" panose="020B0502040204020203" pitchFamily="34" charset="0"/>
                <a:ea typeface="Symbol" panose="05050102010706020507" pitchFamily="18" charset="2"/>
                <a:cs typeface="Symbol" panose="05050102010706020507" pitchFamily="18" charset="2"/>
              </a:rPr>
              <a:t>stakeholders</a:t>
            </a:r>
            <a:endParaRPr lang="en-US" sz="1800" spc="0" dirty="0">
              <a:effectLst/>
              <a:latin typeface="Segoe UI" panose="020B0502040204020203" pitchFamily="34" charset="0"/>
              <a:ea typeface="Symbol" panose="05050102010706020507" pitchFamily="18" charset="2"/>
              <a:cs typeface="Symbol" panose="05050102010706020507" pitchFamily="18" charset="2"/>
            </a:endParaRPr>
          </a:p>
          <a:p>
            <a:pPr marL="342900" marR="0" lvl="0" indent="-342900">
              <a:spcBef>
                <a:spcPts val="5"/>
              </a:spcBef>
              <a:spcAft>
                <a:spcPts val="0"/>
              </a:spcAft>
              <a:buSzPts val="900"/>
              <a:buFont typeface="Symbol" panose="05050102010706020507" pitchFamily="18" charset="2"/>
              <a:buChar char=""/>
              <a:tabLst>
                <a:tab pos="946785" algn="l"/>
              </a:tabLst>
            </a:pPr>
            <a:r>
              <a:rPr lang="en-US" sz="1800" spc="0" dirty="0">
                <a:effectLst/>
                <a:latin typeface="Segoe UI" panose="020B0502040204020203" pitchFamily="34" charset="0"/>
                <a:ea typeface="Symbol" panose="05050102010706020507" pitchFamily="18" charset="2"/>
                <a:cs typeface="Symbol" panose="05050102010706020507" pitchFamily="18" charset="2"/>
              </a:rPr>
              <a:t>Reduced</a:t>
            </a:r>
            <a:r>
              <a:rPr lang="en-US" sz="1800" spc="-30" dirty="0">
                <a:effectLst/>
                <a:latin typeface="Segoe UI" panose="020B0502040204020203" pitchFamily="34" charset="0"/>
                <a:ea typeface="Symbol" panose="05050102010706020507" pitchFamily="18" charset="2"/>
                <a:cs typeface="Symbol" panose="05050102010706020507" pitchFamily="18" charset="2"/>
              </a:rPr>
              <a:t> </a:t>
            </a:r>
            <a:r>
              <a:rPr lang="en-US" sz="1800" spc="0" dirty="0">
                <a:effectLst/>
                <a:latin typeface="Segoe UI" panose="020B0502040204020203" pitchFamily="34" charset="0"/>
                <a:ea typeface="Symbol" panose="05050102010706020507" pitchFamily="18" charset="2"/>
                <a:cs typeface="Symbol" panose="05050102010706020507" pitchFamily="18" charset="2"/>
              </a:rPr>
              <a:t>data</a:t>
            </a:r>
            <a:r>
              <a:rPr lang="en-US" sz="1800" spc="-30" dirty="0">
                <a:effectLst/>
                <a:latin typeface="Segoe UI" panose="020B0502040204020203" pitchFamily="34" charset="0"/>
                <a:ea typeface="Symbol" panose="05050102010706020507" pitchFamily="18" charset="2"/>
                <a:cs typeface="Symbol" panose="05050102010706020507" pitchFamily="18" charset="2"/>
              </a:rPr>
              <a:t> </a:t>
            </a:r>
            <a:r>
              <a:rPr lang="en-US" sz="1800" spc="0" dirty="0">
                <a:effectLst/>
                <a:latin typeface="Segoe UI" panose="020B0502040204020203" pitchFamily="34" charset="0"/>
                <a:ea typeface="Symbol" panose="05050102010706020507" pitchFamily="18" charset="2"/>
                <a:cs typeface="Symbol" panose="05050102010706020507" pitchFamily="18" charset="2"/>
              </a:rPr>
              <a:t>entry</a:t>
            </a:r>
            <a:r>
              <a:rPr lang="en-US" sz="1800" spc="-30" dirty="0">
                <a:effectLst/>
                <a:latin typeface="Segoe UI" panose="020B0502040204020203" pitchFamily="34" charset="0"/>
                <a:ea typeface="Symbol" panose="05050102010706020507" pitchFamily="18" charset="2"/>
                <a:cs typeface="Symbol" panose="05050102010706020507" pitchFamily="18" charset="2"/>
              </a:rPr>
              <a:t> </a:t>
            </a:r>
            <a:r>
              <a:rPr lang="en-US" sz="1800" spc="-20" dirty="0">
                <a:effectLst/>
                <a:latin typeface="Segoe UI" panose="020B0502040204020203" pitchFamily="34" charset="0"/>
                <a:ea typeface="Symbol" panose="05050102010706020507" pitchFamily="18" charset="2"/>
                <a:cs typeface="Symbol" panose="05050102010706020507" pitchFamily="18" charset="2"/>
              </a:rPr>
              <a:t>time</a:t>
            </a:r>
            <a:endParaRPr lang="en-US" sz="1800" spc="0" dirty="0">
              <a:effectLst/>
              <a:latin typeface="Segoe UI" panose="020B0502040204020203" pitchFamily="34" charset="0"/>
              <a:ea typeface="Symbol" panose="05050102010706020507" pitchFamily="18" charset="2"/>
              <a:cs typeface="Symbol" panose="05050102010706020507" pitchFamily="18" charset="2"/>
            </a:endParaRPr>
          </a:p>
          <a:p>
            <a:pPr marL="342900" marR="0" lvl="0" indent="-342900">
              <a:spcBef>
                <a:spcPts val="0"/>
              </a:spcBef>
              <a:spcAft>
                <a:spcPts val="0"/>
              </a:spcAft>
              <a:buSzPts val="900"/>
              <a:buFont typeface="Symbol" panose="05050102010706020507" pitchFamily="18" charset="2"/>
              <a:buChar char=""/>
              <a:tabLst>
                <a:tab pos="946785" algn="l"/>
              </a:tabLst>
            </a:pPr>
            <a:r>
              <a:rPr lang="en-US" sz="1800" spc="0" dirty="0">
                <a:effectLst/>
                <a:latin typeface="Segoe UI" panose="020B0502040204020203" pitchFamily="34" charset="0"/>
                <a:ea typeface="Symbol" panose="05050102010706020507" pitchFamily="18" charset="2"/>
                <a:cs typeface="Symbol" panose="05050102010706020507" pitchFamily="18" charset="2"/>
              </a:rPr>
              <a:t>Easier</a:t>
            </a:r>
            <a:r>
              <a:rPr lang="en-US" sz="1800" spc="-35" dirty="0">
                <a:effectLst/>
                <a:latin typeface="Segoe UI" panose="020B0502040204020203" pitchFamily="34" charset="0"/>
                <a:ea typeface="Symbol" panose="05050102010706020507" pitchFamily="18" charset="2"/>
                <a:cs typeface="Symbol" panose="05050102010706020507" pitchFamily="18" charset="2"/>
              </a:rPr>
              <a:t> </a:t>
            </a:r>
            <a:r>
              <a:rPr lang="en-US" sz="1800" spc="0" dirty="0">
                <a:effectLst/>
                <a:latin typeface="Segoe UI" panose="020B0502040204020203" pitchFamily="34" charset="0"/>
                <a:ea typeface="Symbol" panose="05050102010706020507" pitchFamily="18" charset="2"/>
                <a:cs typeface="Symbol" panose="05050102010706020507" pitchFamily="18" charset="2"/>
              </a:rPr>
              <a:t>transmission</a:t>
            </a:r>
            <a:r>
              <a:rPr lang="en-US" sz="1800" spc="-35" dirty="0">
                <a:effectLst/>
                <a:latin typeface="Segoe UI" panose="020B0502040204020203" pitchFamily="34" charset="0"/>
                <a:ea typeface="Symbol" panose="05050102010706020507" pitchFamily="18" charset="2"/>
                <a:cs typeface="Symbol" panose="05050102010706020507" pitchFamily="18" charset="2"/>
              </a:rPr>
              <a:t> </a:t>
            </a:r>
            <a:r>
              <a:rPr lang="en-US" sz="1800" spc="0" dirty="0">
                <a:effectLst/>
                <a:latin typeface="Segoe UI" panose="020B0502040204020203" pitchFamily="34" charset="0"/>
                <a:ea typeface="Symbol" panose="05050102010706020507" pitchFamily="18" charset="2"/>
                <a:cs typeface="Symbol" panose="05050102010706020507" pitchFamily="18" charset="2"/>
              </a:rPr>
              <a:t>of</a:t>
            </a:r>
            <a:r>
              <a:rPr lang="en-US" sz="1800" spc="-35" dirty="0">
                <a:effectLst/>
                <a:latin typeface="Segoe UI" panose="020B0502040204020203" pitchFamily="34" charset="0"/>
                <a:ea typeface="Symbol" panose="05050102010706020507" pitchFamily="18" charset="2"/>
                <a:cs typeface="Symbol" panose="05050102010706020507" pitchFamily="18" charset="2"/>
              </a:rPr>
              <a:t> </a:t>
            </a:r>
            <a:r>
              <a:rPr lang="en-US" sz="1800" spc="-10" dirty="0">
                <a:effectLst/>
                <a:latin typeface="Segoe UI" panose="020B0502040204020203" pitchFamily="34" charset="0"/>
                <a:ea typeface="Symbol" panose="05050102010706020507" pitchFamily="18" charset="2"/>
                <a:cs typeface="Symbol" panose="05050102010706020507" pitchFamily="18" charset="2"/>
              </a:rPr>
              <a:t>information</a:t>
            </a:r>
            <a:endParaRPr lang="en-US" sz="1800" spc="0" dirty="0">
              <a:effectLst/>
              <a:latin typeface="Segoe UI" panose="020B0502040204020203" pitchFamily="34" charset="0"/>
              <a:ea typeface="Symbol" panose="05050102010706020507" pitchFamily="18" charset="2"/>
              <a:cs typeface="Symbol" panose="05050102010706020507" pitchFamily="18" charset="2"/>
            </a:endParaRPr>
          </a:p>
          <a:p>
            <a:endParaRPr lang="en-US" dirty="0"/>
          </a:p>
        </p:txBody>
      </p:sp>
      <p:sp>
        <p:nvSpPr>
          <p:cNvPr id="4" name="Slide Number Placeholder 3"/>
          <p:cNvSpPr>
            <a:spLocks noGrp="1"/>
          </p:cNvSpPr>
          <p:nvPr>
            <p:ph type="sldNum" sz="quarter" idx="5"/>
          </p:nvPr>
        </p:nvSpPr>
        <p:spPr/>
        <p:txBody>
          <a:bodyPr/>
          <a:lstStyle/>
          <a:p>
            <a:fld id="{6B3C5764-3DBC-43F3-8D96-10E39CFB63D2}" type="slidenum">
              <a:rPr lang="en-US" smtClean="0"/>
              <a:t>5</a:t>
            </a:fld>
            <a:endParaRPr lang="en-US"/>
          </a:p>
        </p:txBody>
      </p:sp>
    </p:spTree>
    <p:extLst>
      <p:ext uri="{BB962C8B-B14F-4D97-AF65-F5344CB8AC3E}">
        <p14:creationId xmlns:p14="http://schemas.microsoft.com/office/powerpoint/2010/main" val="332677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C5764-3DBC-43F3-8D96-10E39CFB63D2}" type="slidenum">
              <a:rPr lang="en-US" smtClean="0"/>
              <a:t>6</a:t>
            </a:fld>
            <a:endParaRPr lang="en-US"/>
          </a:p>
        </p:txBody>
      </p:sp>
    </p:spTree>
    <p:extLst>
      <p:ext uri="{BB962C8B-B14F-4D97-AF65-F5344CB8AC3E}">
        <p14:creationId xmlns:p14="http://schemas.microsoft.com/office/powerpoint/2010/main" val="225489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49657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91557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16945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28361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Layout 1">
    <p:spTree>
      <p:nvGrpSpPr>
        <p:cNvPr id="1" name=""/>
        <p:cNvGrpSpPr/>
        <p:nvPr/>
      </p:nvGrpSpPr>
      <p:grpSpPr>
        <a:xfrm>
          <a:off x="0" y="0"/>
          <a:ext cx="0" cy="0"/>
          <a:chOff x="0" y="0"/>
          <a:chExt cx="0" cy="0"/>
        </a:xfrm>
      </p:grpSpPr>
      <p:grpSp>
        <p:nvGrpSpPr>
          <p:cNvPr id="2" name="Graphic 409">
            <a:extLst>
              <a:ext uri="{FF2B5EF4-FFF2-40B4-BE49-F238E27FC236}">
                <a16:creationId xmlns:a16="http://schemas.microsoft.com/office/drawing/2014/main" id="{5B955EB2-9F69-74EA-56FA-19F2991422BD}"/>
              </a:ext>
            </a:extLst>
          </p:cNvPr>
          <p:cNvGrpSpPr/>
          <p:nvPr userDrawn="1"/>
        </p:nvGrpSpPr>
        <p:grpSpPr>
          <a:xfrm>
            <a:off x="5895961" y="810510"/>
            <a:ext cx="4869922" cy="5492297"/>
            <a:chOff x="4211644" y="1586063"/>
            <a:chExt cx="4229885" cy="4770464"/>
          </a:xfrm>
          <a:solidFill>
            <a:schemeClr val="accent2">
              <a:lumMod val="50000"/>
              <a:alpha val="16000"/>
            </a:schemeClr>
          </a:solidFill>
        </p:grpSpPr>
        <p:grpSp>
          <p:nvGrpSpPr>
            <p:cNvPr id="3" name="Graphic 409">
              <a:extLst>
                <a:ext uri="{FF2B5EF4-FFF2-40B4-BE49-F238E27FC236}">
                  <a16:creationId xmlns:a16="http://schemas.microsoft.com/office/drawing/2014/main" id="{1DDE7BCF-AF58-B3C1-607C-FC1A358FE056}"/>
                </a:ext>
              </a:extLst>
            </p:cNvPr>
            <p:cNvGrpSpPr/>
            <p:nvPr/>
          </p:nvGrpSpPr>
          <p:grpSpPr>
            <a:xfrm>
              <a:off x="4444280" y="1953614"/>
              <a:ext cx="3782851" cy="4218451"/>
              <a:chOff x="4444280" y="1953614"/>
              <a:chExt cx="3782851" cy="4218451"/>
            </a:xfrm>
            <a:grpFill/>
          </p:grpSpPr>
          <p:sp>
            <p:nvSpPr>
              <p:cNvPr id="30" name="Freeform: Shape 29">
                <a:extLst>
                  <a:ext uri="{FF2B5EF4-FFF2-40B4-BE49-F238E27FC236}">
                    <a16:creationId xmlns:a16="http://schemas.microsoft.com/office/drawing/2014/main" id="{9139E8B3-634E-1904-93AF-8AC04CF99246}"/>
                  </a:ext>
                </a:extLst>
              </p:cNvPr>
              <p:cNvSpPr/>
              <p:nvPr/>
            </p:nvSpPr>
            <p:spPr>
              <a:xfrm>
                <a:off x="6517784" y="5105264"/>
                <a:ext cx="1068072" cy="1066801"/>
              </a:xfrm>
              <a:custGeom>
                <a:avLst/>
                <a:gdLst>
                  <a:gd name="connsiteX0" fmla="*/ 635049 w 1068072"/>
                  <a:gd name="connsiteY0" fmla="*/ 1057653 h 1066801"/>
                  <a:gd name="connsiteX1" fmla="*/ 663638 w 1068072"/>
                  <a:gd name="connsiteY1" fmla="*/ 1051428 h 1066801"/>
                  <a:gd name="connsiteX2" fmla="*/ 691718 w 1068072"/>
                  <a:gd name="connsiteY2" fmla="*/ 1043550 h 1066801"/>
                  <a:gd name="connsiteX3" fmla="*/ 725517 w 1068072"/>
                  <a:gd name="connsiteY3" fmla="*/ 962612 h 1066801"/>
                  <a:gd name="connsiteX4" fmla="*/ 808233 w 1068072"/>
                  <a:gd name="connsiteY4" fmla="*/ 991836 h 1066801"/>
                  <a:gd name="connsiteX5" fmla="*/ 856771 w 1068072"/>
                  <a:gd name="connsiteY5" fmla="*/ 959055 h 1066801"/>
                  <a:gd name="connsiteX6" fmla="*/ 860709 w 1068072"/>
                  <a:gd name="connsiteY6" fmla="*/ 871382 h 1066801"/>
                  <a:gd name="connsiteX7" fmla="*/ 948381 w 1068072"/>
                  <a:gd name="connsiteY7" fmla="*/ 870620 h 1066801"/>
                  <a:gd name="connsiteX8" fmla="*/ 982815 w 1068072"/>
                  <a:gd name="connsiteY8" fmla="*/ 822972 h 1066801"/>
                  <a:gd name="connsiteX9" fmla="*/ 956640 w 1068072"/>
                  <a:gd name="connsiteY9" fmla="*/ 739239 h 1066801"/>
                  <a:gd name="connsiteX10" fmla="*/ 1038594 w 1068072"/>
                  <a:gd name="connsiteY10" fmla="*/ 708618 h 1066801"/>
                  <a:gd name="connsiteX11" fmla="*/ 1054731 w 1068072"/>
                  <a:gd name="connsiteY11" fmla="*/ 652203 h 1066801"/>
                  <a:gd name="connsiteX12" fmla="*/ 1001492 w 1068072"/>
                  <a:gd name="connsiteY12" fmla="*/ 582446 h 1066801"/>
                  <a:gd name="connsiteX13" fmla="*/ 1068072 w 1068072"/>
                  <a:gd name="connsiteY13" fmla="*/ 525396 h 1066801"/>
                  <a:gd name="connsiteX14" fmla="*/ 1063752 w 1068072"/>
                  <a:gd name="connsiteY14" fmla="*/ 466821 h 1066801"/>
                  <a:gd name="connsiteX15" fmla="*/ 990057 w 1068072"/>
                  <a:gd name="connsiteY15" fmla="*/ 419554 h 1066801"/>
                  <a:gd name="connsiteX16" fmla="*/ 1032876 w 1068072"/>
                  <a:gd name="connsiteY16" fmla="*/ 343318 h 1066801"/>
                  <a:gd name="connsiteX17" fmla="*/ 1009116 w 1068072"/>
                  <a:gd name="connsiteY17" fmla="*/ 289572 h 1066801"/>
                  <a:gd name="connsiteX18" fmla="*/ 923604 w 1068072"/>
                  <a:gd name="connsiteY18" fmla="*/ 270639 h 1066801"/>
                  <a:gd name="connsiteX19" fmla="*/ 937835 w 1068072"/>
                  <a:gd name="connsiteY19" fmla="*/ 184111 h 1066801"/>
                  <a:gd name="connsiteX20" fmla="*/ 897176 w 1068072"/>
                  <a:gd name="connsiteY20" fmla="*/ 141927 h 1066801"/>
                  <a:gd name="connsiteX21" fmla="*/ 810139 w 1068072"/>
                  <a:gd name="connsiteY21" fmla="*/ 153108 h 1066801"/>
                  <a:gd name="connsiteX22" fmla="*/ 794003 w 1068072"/>
                  <a:gd name="connsiteY22" fmla="*/ 66961 h 1066801"/>
                  <a:gd name="connsiteX23" fmla="*/ 741399 w 1068072"/>
                  <a:gd name="connsiteY23" fmla="*/ 41295 h 1066801"/>
                  <a:gd name="connsiteX24" fmla="*/ 663511 w 1068072"/>
                  <a:gd name="connsiteY24" fmla="*/ 81700 h 1066801"/>
                  <a:gd name="connsiteX25" fmla="*/ 618786 w 1068072"/>
                  <a:gd name="connsiteY25" fmla="*/ 6099 h 1066801"/>
                  <a:gd name="connsiteX26" fmla="*/ 560592 w 1068072"/>
                  <a:gd name="connsiteY26" fmla="*/ 0 h 1066801"/>
                  <a:gd name="connsiteX27" fmla="*/ 501127 w 1068072"/>
                  <a:gd name="connsiteY27" fmla="*/ 64801 h 1066801"/>
                  <a:gd name="connsiteX28" fmla="*/ 433277 w 1068072"/>
                  <a:gd name="connsiteY28" fmla="*/ 9148 h 1066801"/>
                  <a:gd name="connsiteX29" fmla="*/ 404688 w 1068072"/>
                  <a:gd name="connsiteY29" fmla="*/ 15501 h 1066801"/>
                  <a:gd name="connsiteX30" fmla="*/ 376481 w 1068072"/>
                  <a:gd name="connsiteY30" fmla="*/ 23252 h 1066801"/>
                  <a:gd name="connsiteX31" fmla="*/ 342810 w 1068072"/>
                  <a:gd name="connsiteY31" fmla="*/ 104317 h 1066801"/>
                  <a:gd name="connsiteX32" fmla="*/ 260093 w 1068072"/>
                  <a:gd name="connsiteY32" fmla="*/ 74966 h 1066801"/>
                  <a:gd name="connsiteX33" fmla="*/ 211302 w 1068072"/>
                  <a:gd name="connsiteY33" fmla="*/ 107748 h 1066801"/>
                  <a:gd name="connsiteX34" fmla="*/ 207617 w 1068072"/>
                  <a:gd name="connsiteY34" fmla="*/ 195419 h 1066801"/>
                  <a:gd name="connsiteX35" fmla="*/ 119818 w 1068072"/>
                  <a:gd name="connsiteY35" fmla="*/ 196436 h 1066801"/>
                  <a:gd name="connsiteX36" fmla="*/ 85512 w 1068072"/>
                  <a:gd name="connsiteY36" fmla="*/ 243830 h 1066801"/>
                  <a:gd name="connsiteX37" fmla="*/ 111686 w 1068072"/>
                  <a:gd name="connsiteY37" fmla="*/ 327435 h 1066801"/>
                  <a:gd name="connsiteX38" fmla="*/ 29605 w 1068072"/>
                  <a:gd name="connsiteY38" fmla="*/ 358565 h 1066801"/>
                  <a:gd name="connsiteX39" fmla="*/ 13595 w 1068072"/>
                  <a:gd name="connsiteY39" fmla="*/ 414853 h 1066801"/>
                  <a:gd name="connsiteX40" fmla="*/ 66834 w 1068072"/>
                  <a:gd name="connsiteY40" fmla="*/ 484610 h 1066801"/>
                  <a:gd name="connsiteX41" fmla="*/ 0 w 1068072"/>
                  <a:gd name="connsiteY41" fmla="*/ 541660 h 1066801"/>
                  <a:gd name="connsiteX42" fmla="*/ 4447 w 1068072"/>
                  <a:gd name="connsiteY42" fmla="*/ 600235 h 1066801"/>
                  <a:gd name="connsiteX43" fmla="*/ 78269 w 1068072"/>
                  <a:gd name="connsiteY43" fmla="*/ 647375 h 1066801"/>
                  <a:gd name="connsiteX44" fmla="*/ 35323 w 1068072"/>
                  <a:gd name="connsiteY44" fmla="*/ 723611 h 1066801"/>
                  <a:gd name="connsiteX45" fmla="*/ 58956 w 1068072"/>
                  <a:gd name="connsiteY45" fmla="*/ 777358 h 1066801"/>
                  <a:gd name="connsiteX46" fmla="*/ 144722 w 1068072"/>
                  <a:gd name="connsiteY46" fmla="*/ 796417 h 1066801"/>
                  <a:gd name="connsiteX47" fmla="*/ 130491 w 1068072"/>
                  <a:gd name="connsiteY47" fmla="*/ 882945 h 1066801"/>
                  <a:gd name="connsiteX48" fmla="*/ 171151 w 1068072"/>
                  <a:gd name="connsiteY48" fmla="*/ 925129 h 1066801"/>
                  <a:gd name="connsiteX49" fmla="*/ 258187 w 1068072"/>
                  <a:gd name="connsiteY49" fmla="*/ 913567 h 1066801"/>
                  <a:gd name="connsiteX50" fmla="*/ 274324 w 1068072"/>
                  <a:gd name="connsiteY50" fmla="*/ 999714 h 1066801"/>
                  <a:gd name="connsiteX51" fmla="*/ 326927 w 1068072"/>
                  <a:gd name="connsiteY51" fmla="*/ 1025634 h 1066801"/>
                  <a:gd name="connsiteX52" fmla="*/ 404942 w 1068072"/>
                  <a:gd name="connsiteY52" fmla="*/ 985102 h 1066801"/>
                  <a:gd name="connsiteX53" fmla="*/ 449414 w 1068072"/>
                  <a:gd name="connsiteY53" fmla="*/ 1060703 h 1066801"/>
                  <a:gd name="connsiteX54" fmla="*/ 507862 w 1068072"/>
                  <a:gd name="connsiteY54" fmla="*/ 1066802 h 1066801"/>
                  <a:gd name="connsiteX55" fmla="*/ 567072 w 1068072"/>
                  <a:gd name="connsiteY55" fmla="*/ 1002128 h 1066801"/>
                  <a:gd name="connsiteX56" fmla="*/ 634922 w 1068072"/>
                  <a:gd name="connsiteY56" fmla="*/ 1057781 h 1066801"/>
                  <a:gd name="connsiteX57" fmla="*/ 198977 w 1068072"/>
                  <a:gd name="connsiteY57" fmla="*/ 654998 h 1066801"/>
                  <a:gd name="connsiteX58" fmla="*/ 413455 w 1068072"/>
                  <a:gd name="connsiteY58" fmla="*/ 601505 h 1066801"/>
                  <a:gd name="connsiteX59" fmla="*/ 461993 w 1068072"/>
                  <a:gd name="connsiteY59" fmla="*/ 651695 h 1066801"/>
                  <a:gd name="connsiteX60" fmla="*/ 401131 w 1068072"/>
                  <a:gd name="connsiteY60" fmla="*/ 864013 h 1066801"/>
                  <a:gd name="connsiteX61" fmla="*/ 199104 w 1068072"/>
                  <a:gd name="connsiteY61" fmla="*/ 654998 h 1066801"/>
                  <a:gd name="connsiteX62" fmla="*/ 596042 w 1068072"/>
                  <a:gd name="connsiteY62" fmla="*/ 517773 h 1066801"/>
                  <a:gd name="connsiteX63" fmla="*/ 549792 w 1068072"/>
                  <a:gd name="connsiteY63" fmla="*/ 594898 h 1066801"/>
                  <a:gd name="connsiteX64" fmla="*/ 472666 w 1068072"/>
                  <a:gd name="connsiteY64" fmla="*/ 548521 h 1066801"/>
                  <a:gd name="connsiteX65" fmla="*/ 519043 w 1068072"/>
                  <a:gd name="connsiteY65" fmla="*/ 471395 h 1066801"/>
                  <a:gd name="connsiteX66" fmla="*/ 596169 w 1068072"/>
                  <a:gd name="connsiteY66" fmla="*/ 517773 h 1066801"/>
                  <a:gd name="connsiteX67" fmla="*/ 261237 w 1068072"/>
                  <a:gd name="connsiteY67" fmla="*/ 303675 h 1066801"/>
                  <a:gd name="connsiteX68" fmla="*/ 414853 w 1068072"/>
                  <a:gd name="connsiteY68" fmla="*/ 462755 h 1066801"/>
                  <a:gd name="connsiteX69" fmla="*/ 395540 w 1068072"/>
                  <a:gd name="connsiteY69" fmla="*/ 529716 h 1066801"/>
                  <a:gd name="connsiteX70" fmla="*/ 181062 w 1068072"/>
                  <a:gd name="connsiteY70" fmla="*/ 583209 h 1066801"/>
                  <a:gd name="connsiteX71" fmla="*/ 261237 w 1068072"/>
                  <a:gd name="connsiteY71" fmla="*/ 303802 h 1066801"/>
                  <a:gd name="connsiteX72" fmla="*/ 596550 w 1068072"/>
                  <a:gd name="connsiteY72" fmla="*/ 181951 h 1066801"/>
                  <a:gd name="connsiteX73" fmla="*/ 535561 w 1068072"/>
                  <a:gd name="connsiteY73" fmla="*/ 394397 h 1066801"/>
                  <a:gd name="connsiteX74" fmla="*/ 500746 w 1068072"/>
                  <a:gd name="connsiteY74" fmla="*/ 398335 h 1066801"/>
                  <a:gd name="connsiteX75" fmla="*/ 467965 w 1068072"/>
                  <a:gd name="connsiteY75" fmla="*/ 411296 h 1066801"/>
                  <a:gd name="connsiteX76" fmla="*/ 314348 w 1068072"/>
                  <a:gd name="connsiteY76" fmla="*/ 252343 h 1066801"/>
                  <a:gd name="connsiteX77" fmla="*/ 448016 w 1068072"/>
                  <a:gd name="connsiteY77" fmla="*/ 187033 h 1066801"/>
                  <a:gd name="connsiteX78" fmla="*/ 596550 w 1068072"/>
                  <a:gd name="connsiteY78" fmla="*/ 181951 h 1066801"/>
                  <a:gd name="connsiteX79" fmla="*/ 869603 w 1068072"/>
                  <a:gd name="connsiteY79" fmla="*/ 411423 h 1066801"/>
                  <a:gd name="connsiteX80" fmla="*/ 655125 w 1068072"/>
                  <a:gd name="connsiteY80" fmla="*/ 464915 h 1066801"/>
                  <a:gd name="connsiteX81" fmla="*/ 606715 w 1068072"/>
                  <a:gd name="connsiteY81" fmla="*/ 414853 h 1066801"/>
                  <a:gd name="connsiteX82" fmla="*/ 667577 w 1068072"/>
                  <a:gd name="connsiteY82" fmla="*/ 202408 h 1066801"/>
                  <a:gd name="connsiteX83" fmla="*/ 869603 w 1068072"/>
                  <a:gd name="connsiteY83" fmla="*/ 411423 h 1066801"/>
                  <a:gd name="connsiteX84" fmla="*/ 807344 w 1068072"/>
                  <a:gd name="connsiteY84" fmla="*/ 762746 h 1066801"/>
                  <a:gd name="connsiteX85" fmla="*/ 653855 w 1068072"/>
                  <a:gd name="connsiteY85" fmla="*/ 603666 h 1066801"/>
                  <a:gd name="connsiteX86" fmla="*/ 673040 w 1068072"/>
                  <a:gd name="connsiteY86" fmla="*/ 536832 h 1066801"/>
                  <a:gd name="connsiteX87" fmla="*/ 887519 w 1068072"/>
                  <a:gd name="connsiteY87" fmla="*/ 483339 h 1066801"/>
                  <a:gd name="connsiteX88" fmla="*/ 807344 w 1068072"/>
                  <a:gd name="connsiteY88" fmla="*/ 762873 h 1066801"/>
                  <a:gd name="connsiteX89" fmla="*/ 472157 w 1068072"/>
                  <a:gd name="connsiteY89" fmla="*/ 884470 h 1066801"/>
                  <a:gd name="connsiteX90" fmla="*/ 533147 w 1068072"/>
                  <a:gd name="connsiteY90" fmla="*/ 672024 h 1066801"/>
                  <a:gd name="connsiteX91" fmla="*/ 568089 w 1068072"/>
                  <a:gd name="connsiteY91" fmla="*/ 667958 h 1066801"/>
                  <a:gd name="connsiteX92" fmla="*/ 600743 w 1068072"/>
                  <a:gd name="connsiteY92" fmla="*/ 654998 h 1066801"/>
                  <a:gd name="connsiteX93" fmla="*/ 754359 w 1068072"/>
                  <a:gd name="connsiteY93" fmla="*/ 813824 h 1066801"/>
                  <a:gd name="connsiteX94" fmla="*/ 620819 w 1068072"/>
                  <a:gd name="connsiteY94" fmla="*/ 879133 h 1066801"/>
                  <a:gd name="connsiteX95" fmla="*/ 472285 w 1068072"/>
                  <a:gd name="connsiteY95" fmla="*/ 884343 h 106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68072" h="1066801">
                    <a:moveTo>
                      <a:pt x="635049" y="1057653"/>
                    </a:moveTo>
                    <a:cubicBezTo>
                      <a:pt x="644325" y="1055875"/>
                      <a:pt x="653981" y="1053842"/>
                      <a:pt x="663638" y="1051428"/>
                    </a:cubicBezTo>
                    <a:cubicBezTo>
                      <a:pt x="673040" y="1049141"/>
                      <a:pt x="682570" y="1046345"/>
                      <a:pt x="691718" y="1043550"/>
                    </a:cubicBezTo>
                    <a:cubicBezTo>
                      <a:pt x="680029" y="1012039"/>
                      <a:pt x="694387" y="976462"/>
                      <a:pt x="725517" y="962612"/>
                    </a:cubicBezTo>
                    <a:cubicBezTo>
                      <a:pt x="756519" y="948763"/>
                      <a:pt x="792859" y="961850"/>
                      <a:pt x="808233" y="991836"/>
                    </a:cubicBezTo>
                    <a:cubicBezTo>
                      <a:pt x="825259" y="981798"/>
                      <a:pt x="841396" y="970744"/>
                      <a:pt x="856771" y="959055"/>
                    </a:cubicBezTo>
                    <a:cubicBezTo>
                      <a:pt x="834789" y="933515"/>
                      <a:pt x="836314" y="895143"/>
                      <a:pt x="860709" y="871382"/>
                    </a:cubicBezTo>
                    <a:cubicBezTo>
                      <a:pt x="885232" y="847622"/>
                      <a:pt x="923731" y="847749"/>
                      <a:pt x="948381" y="870620"/>
                    </a:cubicBezTo>
                    <a:cubicBezTo>
                      <a:pt x="960706" y="855373"/>
                      <a:pt x="972141" y="839490"/>
                      <a:pt x="982815" y="822972"/>
                    </a:cubicBezTo>
                    <a:cubicBezTo>
                      <a:pt x="953464" y="806455"/>
                      <a:pt x="941647" y="769988"/>
                      <a:pt x="956640" y="739239"/>
                    </a:cubicBezTo>
                    <a:cubicBezTo>
                      <a:pt x="971506" y="708745"/>
                      <a:pt x="1007592" y="695530"/>
                      <a:pt x="1038594" y="708618"/>
                    </a:cubicBezTo>
                    <a:cubicBezTo>
                      <a:pt x="1044947" y="690194"/>
                      <a:pt x="1050284" y="671389"/>
                      <a:pt x="1054731" y="652203"/>
                    </a:cubicBezTo>
                    <a:cubicBezTo>
                      <a:pt x="1021568" y="646739"/>
                      <a:pt x="997935" y="616372"/>
                      <a:pt x="1001492" y="582446"/>
                    </a:cubicBezTo>
                    <a:cubicBezTo>
                      <a:pt x="1005050" y="548394"/>
                      <a:pt x="1034401" y="523872"/>
                      <a:pt x="1068072" y="525396"/>
                    </a:cubicBezTo>
                    <a:cubicBezTo>
                      <a:pt x="1067691" y="505956"/>
                      <a:pt x="1066294" y="486516"/>
                      <a:pt x="1063752" y="466821"/>
                    </a:cubicBezTo>
                    <a:cubicBezTo>
                      <a:pt x="1030971" y="472920"/>
                      <a:pt x="998316" y="452717"/>
                      <a:pt x="990057" y="419554"/>
                    </a:cubicBezTo>
                    <a:cubicBezTo>
                      <a:pt x="981798" y="386646"/>
                      <a:pt x="1000984" y="353356"/>
                      <a:pt x="1032876" y="343318"/>
                    </a:cubicBezTo>
                    <a:cubicBezTo>
                      <a:pt x="1025888" y="324894"/>
                      <a:pt x="1018010" y="306852"/>
                      <a:pt x="1009116" y="289572"/>
                    </a:cubicBezTo>
                    <a:cubicBezTo>
                      <a:pt x="980146" y="306852"/>
                      <a:pt x="942790" y="298847"/>
                      <a:pt x="923604" y="270639"/>
                    </a:cubicBezTo>
                    <a:cubicBezTo>
                      <a:pt x="904545" y="242432"/>
                      <a:pt x="911152" y="204695"/>
                      <a:pt x="937835" y="184111"/>
                    </a:cubicBezTo>
                    <a:cubicBezTo>
                      <a:pt x="924875" y="169245"/>
                      <a:pt x="911279" y="155141"/>
                      <a:pt x="897176" y="141927"/>
                    </a:cubicBezTo>
                    <a:cubicBezTo>
                      <a:pt x="875702" y="167847"/>
                      <a:pt x="837711" y="173184"/>
                      <a:pt x="810139" y="153108"/>
                    </a:cubicBezTo>
                    <a:cubicBezTo>
                      <a:pt x="782567" y="133160"/>
                      <a:pt x="775833" y="95550"/>
                      <a:pt x="794003" y="66961"/>
                    </a:cubicBezTo>
                    <a:cubicBezTo>
                      <a:pt x="776976" y="57558"/>
                      <a:pt x="759315" y="48918"/>
                      <a:pt x="741399" y="41295"/>
                    </a:cubicBezTo>
                    <a:cubicBezTo>
                      <a:pt x="730218" y="73060"/>
                      <a:pt x="696293" y="91103"/>
                      <a:pt x="663511" y="81700"/>
                    </a:cubicBezTo>
                    <a:cubicBezTo>
                      <a:pt x="630729" y="72298"/>
                      <a:pt x="611543" y="39008"/>
                      <a:pt x="618786" y="6099"/>
                    </a:cubicBezTo>
                    <a:cubicBezTo>
                      <a:pt x="599727" y="3049"/>
                      <a:pt x="580286" y="1016"/>
                      <a:pt x="560592" y="0"/>
                    </a:cubicBezTo>
                    <a:cubicBezTo>
                      <a:pt x="560846" y="33798"/>
                      <a:pt x="535180" y="62514"/>
                      <a:pt x="501127" y="64801"/>
                    </a:cubicBezTo>
                    <a:cubicBezTo>
                      <a:pt x="467202" y="67215"/>
                      <a:pt x="437724" y="42438"/>
                      <a:pt x="433277" y="9148"/>
                    </a:cubicBezTo>
                    <a:cubicBezTo>
                      <a:pt x="423747" y="10927"/>
                      <a:pt x="414218" y="13214"/>
                      <a:pt x="404688" y="15501"/>
                    </a:cubicBezTo>
                    <a:cubicBezTo>
                      <a:pt x="395032" y="17916"/>
                      <a:pt x="385502" y="20457"/>
                      <a:pt x="376481" y="23252"/>
                    </a:cubicBezTo>
                    <a:cubicBezTo>
                      <a:pt x="388043" y="54763"/>
                      <a:pt x="373813" y="90467"/>
                      <a:pt x="342810" y="104317"/>
                    </a:cubicBezTo>
                    <a:cubicBezTo>
                      <a:pt x="311553" y="118294"/>
                      <a:pt x="275468" y="104952"/>
                      <a:pt x="260093" y="74966"/>
                    </a:cubicBezTo>
                    <a:cubicBezTo>
                      <a:pt x="243194" y="85131"/>
                      <a:pt x="226803" y="96058"/>
                      <a:pt x="211302" y="107748"/>
                    </a:cubicBezTo>
                    <a:cubicBezTo>
                      <a:pt x="233410" y="133414"/>
                      <a:pt x="232013" y="171786"/>
                      <a:pt x="207617" y="195419"/>
                    </a:cubicBezTo>
                    <a:cubicBezTo>
                      <a:pt x="182967" y="219180"/>
                      <a:pt x="144722" y="219053"/>
                      <a:pt x="119818" y="196436"/>
                    </a:cubicBezTo>
                    <a:cubicBezTo>
                      <a:pt x="107620" y="211429"/>
                      <a:pt x="96185" y="227439"/>
                      <a:pt x="85512" y="243830"/>
                    </a:cubicBezTo>
                    <a:cubicBezTo>
                      <a:pt x="114863" y="260475"/>
                      <a:pt x="126552" y="296941"/>
                      <a:pt x="111686" y="327435"/>
                    </a:cubicBezTo>
                    <a:cubicBezTo>
                      <a:pt x="96693" y="358184"/>
                      <a:pt x="60862" y="371271"/>
                      <a:pt x="29605" y="358565"/>
                    </a:cubicBezTo>
                    <a:cubicBezTo>
                      <a:pt x="23252" y="376862"/>
                      <a:pt x="18043" y="395667"/>
                      <a:pt x="13595" y="414853"/>
                    </a:cubicBezTo>
                    <a:cubicBezTo>
                      <a:pt x="46631" y="420444"/>
                      <a:pt x="70392" y="450557"/>
                      <a:pt x="66834" y="484610"/>
                    </a:cubicBezTo>
                    <a:cubicBezTo>
                      <a:pt x="63276" y="518535"/>
                      <a:pt x="33925" y="543185"/>
                      <a:pt x="0" y="541660"/>
                    </a:cubicBezTo>
                    <a:cubicBezTo>
                      <a:pt x="635" y="560973"/>
                      <a:pt x="1906" y="580668"/>
                      <a:pt x="4447" y="600235"/>
                    </a:cubicBezTo>
                    <a:cubicBezTo>
                      <a:pt x="37483" y="594136"/>
                      <a:pt x="70010" y="614466"/>
                      <a:pt x="78269" y="647375"/>
                    </a:cubicBezTo>
                    <a:cubicBezTo>
                      <a:pt x="86528" y="680537"/>
                      <a:pt x="67342" y="713573"/>
                      <a:pt x="35323" y="723611"/>
                    </a:cubicBezTo>
                    <a:cubicBezTo>
                      <a:pt x="42311" y="742162"/>
                      <a:pt x="50316" y="759950"/>
                      <a:pt x="58956" y="777358"/>
                    </a:cubicBezTo>
                    <a:cubicBezTo>
                      <a:pt x="88053" y="760204"/>
                      <a:pt x="125663" y="768082"/>
                      <a:pt x="144722" y="796417"/>
                    </a:cubicBezTo>
                    <a:cubicBezTo>
                      <a:pt x="163781" y="824624"/>
                      <a:pt x="157047" y="862488"/>
                      <a:pt x="130491" y="882945"/>
                    </a:cubicBezTo>
                    <a:cubicBezTo>
                      <a:pt x="143451" y="897684"/>
                      <a:pt x="156793" y="911788"/>
                      <a:pt x="171151" y="925129"/>
                    </a:cubicBezTo>
                    <a:cubicBezTo>
                      <a:pt x="192751" y="898955"/>
                      <a:pt x="230488" y="893745"/>
                      <a:pt x="258187" y="913567"/>
                    </a:cubicBezTo>
                    <a:cubicBezTo>
                      <a:pt x="285759" y="933642"/>
                      <a:pt x="292494" y="971506"/>
                      <a:pt x="274324" y="999714"/>
                    </a:cubicBezTo>
                    <a:cubicBezTo>
                      <a:pt x="291477" y="1009371"/>
                      <a:pt x="309012" y="1018011"/>
                      <a:pt x="326927" y="1025634"/>
                    </a:cubicBezTo>
                    <a:cubicBezTo>
                      <a:pt x="338236" y="993869"/>
                      <a:pt x="372034" y="975572"/>
                      <a:pt x="404942" y="985102"/>
                    </a:cubicBezTo>
                    <a:cubicBezTo>
                      <a:pt x="437724" y="994504"/>
                      <a:pt x="456910" y="1027921"/>
                      <a:pt x="449414" y="1060703"/>
                    </a:cubicBezTo>
                    <a:cubicBezTo>
                      <a:pt x="468600" y="1063753"/>
                      <a:pt x="488167" y="1065913"/>
                      <a:pt x="507862" y="1066802"/>
                    </a:cubicBezTo>
                    <a:cubicBezTo>
                      <a:pt x="507353" y="1033131"/>
                      <a:pt x="533020" y="1004542"/>
                      <a:pt x="567072" y="1002128"/>
                    </a:cubicBezTo>
                    <a:cubicBezTo>
                      <a:pt x="600997" y="999714"/>
                      <a:pt x="630348" y="1024491"/>
                      <a:pt x="634922" y="1057781"/>
                    </a:cubicBezTo>
                    <a:close/>
                    <a:moveTo>
                      <a:pt x="198977" y="654998"/>
                    </a:moveTo>
                    <a:lnTo>
                      <a:pt x="413455" y="601505"/>
                    </a:lnTo>
                    <a:cubicBezTo>
                      <a:pt x="425145" y="622470"/>
                      <a:pt x="442044" y="639497"/>
                      <a:pt x="461993" y="651695"/>
                    </a:cubicBezTo>
                    <a:lnTo>
                      <a:pt x="401131" y="864013"/>
                    </a:lnTo>
                    <a:cubicBezTo>
                      <a:pt x="309647" y="827165"/>
                      <a:pt x="234427" y="752835"/>
                      <a:pt x="199104" y="654998"/>
                    </a:cubicBezTo>
                    <a:close/>
                    <a:moveTo>
                      <a:pt x="596042" y="517773"/>
                    </a:moveTo>
                    <a:cubicBezTo>
                      <a:pt x="604555" y="551825"/>
                      <a:pt x="583844" y="586385"/>
                      <a:pt x="549792" y="594898"/>
                    </a:cubicBezTo>
                    <a:cubicBezTo>
                      <a:pt x="515612" y="603411"/>
                      <a:pt x="481052" y="582701"/>
                      <a:pt x="472666" y="548521"/>
                    </a:cubicBezTo>
                    <a:cubicBezTo>
                      <a:pt x="464153" y="514469"/>
                      <a:pt x="484864" y="479908"/>
                      <a:pt x="519043" y="471395"/>
                    </a:cubicBezTo>
                    <a:cubicBezTo>
                      <a:pt x="553222" y="462882"/>
                      <a:pt x="587656" y="483720"/>
                      <a:pt x="596169" y="517773"/>
                    </a:cubicBezTo>
                    <a:close/>
                    <a:moveTo>
                      <a:pt x="261237" y="303675"/>
                    </a:moveTo>
                    <a:lnTo>
                      <a:pt x="414853" y="462755"/>
                    </a:lnTo>
                    <a:cubicBezTo>
                      <a:pt x="402909" y="482831"/>
                      <a:pt x="396175" y="505829"/>
                      <a:pt x="395540" y="529716"/>
                    </a:cubicBezTo>
                    <a:lnTo>
                      <a:pt x="181062" y="583209"/>
                    </a:lnTo>
                    <a:cubicBezTo>
                      <a:pt x="166449" y="480289"/>
                      <a:pt x="197833" y="379404"/>
                      <a:pt x="261237" y="303802"/>
                    </a:cubicBezTo>
                    <a:close/>
                    <a:moveTo>
                      <a:pt x="596550" y="181951"/>
                    </a:moveTo>
                    <a:lnTo>
                      <a:pt x="535561" y="394397"/>
                    </a:lnTo>
                    <a:cubicBezTo>
                      <a:pt x="524125" y="394397"/>
                      <a:pt x="512309" y="395413"/>
                      <a:pt x="500746" y="398335"/>
                    </a:cubicBezTo>
                    <a:cubicBezTo>
                      <a:pt x="489057" y="401258"/>
                      <a:pt x="478129" y="405832"/>
                      <a:pt x="467965" y="411296"/>
                    </a:cubicBezTo>
                    <a:lnTo>
                      <a:pt x="314348" y="252343"/>
                    </a:lnTo>
                    <a:cubicBezTo>
                      <a:pt x="352593" y="222356"/>
                      <a:pt x="397700" y="199612"/>
                      <a:pt x="448016" y="187033"/>
                    </a:cubicBezTo>
                    <a:cubicBezTo>
                      <a:pt x="498205" y="174581"/>
                      <a:pt x="548648" y="173438"/>
                      <a:pt x="596550" y="181951"/>
                    </a:cubicBezTo>
                    <a:close/>
                    <a:moveTo>
                      <a:pt x="869603" y="411423"/>
                    </a:moveTo>
                    <a:lnTo>
                      <a:pt x="655125" y="464915"/>
                    </a:lnTo>
                    <a:cubicBezTo>
                      <a:pt x="643435" y="443950"/>
                      <a:pt x="626663" y="427051"/>
                      <a:pt x="606715" y="414853"/>
                    </a:cubicBezTo>
                    <a:lnTo>
                      <a:pt x="667577" y="202408"/>
                    </a:lnTo>
                    <a:cubicBezTo>
                      <a:pt x="759188" y="239255"/>
                      <a:pt x="834281" y="313586"/>
                      <a:pt x="869603" y="411423"/>
                    </a:cubicBezTo>
                    <a:close/>
                    <a:moveTo>
                      <a:pt x="807344" y="762746"/>
                    </a:moveTo>
                    <a:lnTo>
                      <a:pt x="653855" y="603666"/>
                    </a:lnTo>
                    <a:cubicBezTo>
                      <a:pt x="665798" y="583717"/>
                      <a:pt x="672532" y="560719"/>
                      <a:pt x="673040" y="536832"/>
                    </a:cubicBezTo>
                    <a:lnTo>
                      <a:pt x="887519" y="483339"/>
                    </a:lnTo>
                    <a:cubicBezTo>
                      <a:pt x="902258" y="586258"/>
                      <a:pt x="870747" y="687144"/>
                      <a:pt x="807344" y="762873"/>
                    </a:cubicBezTo>
                    <a:close/>
                    <a:moveTo>
                      <a:pt x="472157" y="884470"/>
                    </a:moveTo>
                    <a:lnTo>
                      <a:pt x="533147" y="672024"/>
                    </a:lnTo>
                    <a:cubicBezTo>
                      <a:pt x="544709" y="672024"/>
                      <a:pt x="556399" y="671008"/>
                      <a:pt x="568089" y="667958"/>
                    </a:cubicBezTo>
                    <a:cubicBezTo>
                      <a:pt x="579778" y="665036"/>
                      <a:pt x="590705" y="660589"/>
                      <a:pt x="600743" y="654998"/>
                    </a:cubicBezTo>
                    <a:lnTo>
                      <a:pt x="754359" y="813824"/>
                    </a:lnTo>
                    <a:cubicBezTo>
                      <a:pt x="716114" y="843810"/>
                      <a:pt x="671007" y="866554"/>
                      <a:pt x="620819" y="879133"/>
                    </a:cubicBezTo>
                    <a:cubicBezTo>
                      <a:pt x="570503" y="891712"/>
                      <a:pt x="520186" y="892729"/>
                      <a:pt x="472285" y="884343"/>
                    </a:cubicBezTo>
                    <a:close/>
                  </a:path>
                </a:pathLst>
              </a:custGeom>
              <a:grpFill/>
              <a:ln w="12700" cap="flat">
                <a:noFill/>
                <a:prstDash val="solid"/>
                <a:miter/>
              </a:ln>
            </p:spPr>
            <p:txBody>
              <a:bodyPr rtlCol="0" anchor="ctr"/>
              <a:lstStyle/>
              <a:p>
                <a:endParaRPr lang="en-US"/>
              </a:p>
            </p:txBody>
          </p:sp>
          <p:grpSp>
            <p:nvGrpSpPr>
              <p:cNvPr id="31" name="Graphic 409">
                <a:extLst>
                  <a:ext uri="{FF2B5EF4-FFF2-40B4-BE49-F238E27FC236}">
                    <a16:creationId xmlns:a16="http://schemas.microsoft.com/office/drawing/2014/main" id="{245E0989-5B73-F348-D05D-B472E46F361A}"/>
                  </a:ext>
                </a:extLst>
              </p:cNvPr>
              <p:cNvGrpSpPr/>
              <p:nvPr/>
            </p:nvGrpSpPr>
            <p:grpSpPr>
              <a:xfrm>
                <a:off x="4444280" y="1953614"/>
                <a:ext cx="3782851" cy="3941232"/>
                <a:chOff x="4444280" y="1953614"/>
                <a:chExt cx="3782851" cy="3941232"/>
              </a:xfrm>
              <a:grpFill/>
            </p:grpSpPr>
            <p:grpSp>
              <p:nvGrpSpPr>
                <p:cNvPr id="32" name="Graphic 409">
                  <a:extLst>
                    <a:ext uri="{FF2B5EF4-FFF2-40B4-BE49-F238E27FC236}">
                      <a16:creationId xmlns:a16="http://schemas.microsoft.com/office/drawing/2014/main" id="{C06DE738-D1B4-4FBC-9450-7A3EAAA06343}"/>
                    </a:ext>
                  </a:extLst>
                </p:cNvPr>
                <p:cNvGrpSpPr/>
                <p:nvPr/>
              </p:nvGrpSpPr>
              <p:grpSpPr>
                <a:xfrm>
                  <a:off x="4489259" y="1953614"/>
                  <a:ext cx="3737871" cy="3941232"/>
                  <a:chOff x="4489259" y="1953614"/>
                  <a:chExt cx="3737871" cy="3941232"/>
                </a:xfrm>
                <a:grpFill/>
              </p:grpSpPr>
              <p:grpSp>
                <p:nvGrpSpPr>
                  <p:cNvPr id="37" name="Graphic 409">
                    <a:extLst>
                      <a:ext uri="{FF2B5EF4-FFF2-40B4-BE49-F238E27FC236}">
                        <a16:creationId xmlns:a16="http://schemas.microsoft.com/office/drawing/2014/main" id="{453B5D9D-B019-2471-1F79-9877A4AE72D0}"/>
                      </a:ext>
                    </a:extLst>
                  </p:cNvPr>
                  <p:cNvGrpSpPr/>
                  <p:nvPr/>
                </p:nvGrpSpPr>
                <p:grpSpPr>
                  <a:xfrm>
                    <a:off x="4636989" y="3048277"/>
                    <a:ext cx="2674670" cy="2846569"/>
                    <a:chOff x="4636989" y="3048277"/>
                    <a:chExt cx="2674670" cy="2846569"/>
                  </a:xfrm>
                  <a:grpFill/>
                </p:grpSpPr>
                <p:sp>
                  <p:nvSpPr>
                    <p:cNvPr id="42" name="Freeform: Shape 41">
                      <a:extLst>
                        <a:ext uri="{FF2B5EF4-FFF2-40B4-BE49-F238E27FC236}">
                          <a16:creationId xmlns:a16="http://schemas.microsoft.com/office/drawing/2014/main" id="{416A5E8B-297A-1950-4882-3C31FFD9FC84}"/>
                        </a:ext>
                      </a:extLst>
                    </p:cNvPr>
                    <p:cNvSpPr/>
                    <p:nvPr/>
                  </p:nvSpPr>
                  <p:spPr>
                    <a:xfrm>
                      <a:off x="5012877" y="3048277"/>
                      <a:ext cx="2298782" cy="2301578"/>
                    </a:xfrm>
                    <a:custGeom>
                      <a:avLst/>
                      <a:gdLst>
                        <a:gd name="connsiteX0" fmla="*/ 1171627 w 2298782"/>
                        <a:gd name="connsiteY0" fmla="*/ 2301578 h 2301578"/>
                        <a:gd name="connsiteX1" fmla="*/ 1234649 w 2298782"/>
                        <a:gd name="connsiteY1" fmla="*/ 2298783 h 2301578"/>
                        <a:gd name="connsiteX2" fmla="*/ 1297290 w 2298782"/>
                        <a:gd name="connsiteY2" fmla="*/ 2292176 h 2301578"/>
                        <a:gd name="connsiteX3" fmla="*/ 1398811 w 2298782"/>
                        <a:gd name="connsiteY3" fmla="*/ 2132588 h 2301578"/>
                        <a:gd name="connsiteX4" fmla="*/ 1563863 w 2298782"/>
                        <a:gd name="connsiteY4" fmla="*/ 2224961 h 2301578"/>
                        <a:gd name="connsiteX5" fmla="*/ 1679107 w 2298782"/>
                        <a:gd name="connsiteY5" fmla="*/ 2172866 h 2301578"/>
                        <a:gd name="connsiteX6" fmla="*/ 1719513 w 2298782"/>
                        <a:gd name="connsiteY6" fmla="*/ 1988119 h 2301578"/>
                        <a:gd name="connsiteX7" fmla="*/ 1906038 w 2298782"/>
                        <a:gd name="connsiteY7" fmla="*/ 2018487 h 2301578"/>
                        <a:gd name="connsiteX8" fmla="*/ 1996505 w 2298782"/>
                        <a:gd name="connsiteY8" fmla="*/ 1929926 h 2301578"/>
                        <a:gd name="connsiteX9" fmla="*/ 1971474 w 2298782"/>
                        <a:gd name="connsiteY9" fmla="*/ 1742511 h 2301578"/>
                        <a:gd name="connsiteX10" fmla="*/ 2156856 w 2298782"/>
                        <a:gd name="connsiteY10" fmla="*/ 1707315 h 2301578"/>
                        <a:gd name="connsiteX11" fmla="*/ 2211746 w 2298782"/>
                        <a:gd name="connsiteY11" fmla="*/ 1593469 h 2301578"/>
                        <a:gd name="connsiteX12" fmla="*/ 2124328 w 2298782"/>
                        <a:gd name="connsiteY12" fmla="*/ 1425876 h 2301578"/>
                        <a:gd name="connsiteX13" fmla="*/ 2286585 w 2298782"/>
                        <a:gd name="connsiteY13" fmla="*/ 1329055 h 2301578"/>
                        <a:gd name="connsiteX14" fmla="*/ 2298783 w 2298782"/>
                        <a:gd name="connsiteY14" fmla="*/ 1203011 h 2301578"/>
                        <a:gd name="connsiteX15" fmla="*/ 2159524 w 2298782"/>
                        <a:gd name="connsiteY15" fmla="*/ 1075696 h 2301578"/>
                        <a:gd name="connsiteX16" fmla="*/ 2278453 w 2298782"/>
                        <a:gd name="connsiteY16" fmla="*/ 929322 h 2301578"/>
                        <a:gd name="connsiteX17" fmla="*/ 2247704 w 2298782"/>
                        <a:gd name="connsiteY17" fmla="*/ 806455 h 2301578"/>
                        <a:gd name="connsiteX18" fmla="*/ 2072996 w 2298782"/>
                        <a:gd name="connsiteY18" fmla="*/ 734792 h 2301578"/>
                        <a:gd name="connsiteX19" fmla="*/ 2134874 w 2298782"/>
                        <a:gd name="connsiteY19" fmla="*/ 556272 h 2301578"/>
                        <a:gd name="connsiteX20" fmla="*/ 2063847 w 2298782"/>
                        <a:gd name="connsiteY20" fmla="*/ 451955 h 2301578"/>
                        <a:gd name="connsiteX21" fmla="*/ 1874908 w 2298782"/>
                        <a:gd name="connsiteY21" fmla="*/ 443950 h 2301578"/>
                        <a:gd name="connsiteX22" fmla="*/ 1872113 w 2298782"/>
                        <a:gd name="connsiteY22" fmla="*/ 255011 h 2301578"/>
                        <a:gd name="connsiteX23" fmla="*/ 1769702 w 2298782"/>
                        <a:gd name="connsiteY23" fmla="*/ 181189 h 2301578"/>
                        <a:gd name="connsiteX24" fmla="*/ 1589529 w 2298782"/>
                        <a:gd name="connsiteY24" fmla="*/ 238493 h 2301578"/>
                        <a:gd name="connsiteX25" fmla="*/ 1522187 w 2298782"/>
                        <a:gd name="connsiteY25" fmla="*/ 61497 h 2301578"/>
                        <a:gd name="connsiteX26" fmla="*/ 1400844 w 2298782"/>
                        <a:gd name="connsiteY26" fmla="*/ 27191 h 2301578"/>
                        <a:gd name="connsiteX27" fmla="*/ 1251040 w 2298782"/>
                        <a:gd name="connsiteY27" fmla="*/ 143198 h 2301578"/>
                        <a:gd name="connsiteX28" fmla="*/ 1127283 w 2298782"/>
                        <a:gd name="connsiteY28" fmla="*/ 0 h 2301578"/>
                        <a:gd name="connsiteX29" fmla="*/ 1064261 w 2298782"/>
                        <a:gd name="connsiteY29" fmla="*/ 3177 h 2301578"/>
                        <a:gd name="connsiteX30" fmla="*/ 1001365 w 2298782"/>
                        <a:gd name="connsiteY30" fmla="*/ 9403 h 2301578"/>
                        <a:gd name="connsiteX31" fmla="*/ 900225 w 2298782"/>
                        <a:gd name="connsiteY31" fmla="*/ 169245 h 2301578"/>
                        <a:gd name="connsiteX32" fmla="*/ 735173 w 2298782"/>
                        <a:gd name="connsiteY32" fmla="*/ 76745 h 2301578"/>
                        <a:gd name="connsiteX33" fmla="*/ 619548 w 2298782"/>
                        <a:gd name="connsiteY33" fmla="*/ 128585 h 2301578"/>
                        <a:gd name="connsiteX34" fmla="*/ 579524 w 2298782"/>
                        <a:gd name="connsiteY34" fmla="*/ 313586 h 2301578"/>
                        <a:gd name="connsiteX35" fmla="*/ 392618 w 2298782"/>
                        <a:gd name="connsiteY35" fmla="*/ 283600 h 2301578"/>
                        <a:gd name="connsiteX36" fmla="*/ 302532 w 2298782"/>
                        <a:gd name="connsiteY36" fmla="*/ 371653 h 2301578"/>
                        <a:gd name="connsiteX37" fmla="*/ 327563 w 2298782"/>
                        <a:gd name="connsiteY37" fmla="*/ 558813 h 2301578"/>
                        <a:gd name="connsiteX38" fmla="*/ 141927 w 2298782"/>
                        <a:gd name="connsiteY38" fmla="*/ 594771 h 2301578"/>
                        <a:gd name="connsiteX39" fmla="*/ 87164 w 2298782"/>
                        <a:gd name="connsiteY39" fmla="*/ 708364 h 2301578"/>
                        <a:gd name="connsiteX40" fmla="*/ 174835 w 2298782"/>
                        <a:gd name="connsiteY40" fmla="*/ 875957 h 2301578"/>
                        <a:gd name="connsiteX41" fmla="*/ 12071 w 2298782"/>
                        <a:gd name="connsiteY41" fmla="*/ 972650 h 2301578"/>
                        <a:gd name="connsiteX42" fmla="*/ 0 w 2298782"/>
                        <a:gd name="connsiteY42" fmla="*/ 1098694 h 2301578"/>
                        <a:gd name="connsiteX43" fmla="*/ 139640 w 2298782"/>
                        <a:gd name="connsiteY43" fmla="*/ 1225882 h 2301578"/>
                        <a:gd name="connsiteX44" fmla="*/ 20457 w 2298782"/>
                        <a:gd name="connsiteY44" fmla="*/ 1372256 h 2301578"/>
                        <a:gd name="connsiteX45" fmla="*/ 50951 w 2298782"/>
                        <a:gd name="connsiteY45" fmla="*/ 1495124 h 2301578"/>
                        <a:gd name="connsiteX46" fmla="*/ 226168 w 2298782"/>
                        <a:gd name="connsiteY46" fmla="*/ 1566913 h 2301578"/>
                        <a:gd name="connsiteX47" fmla="*/ 164290 w 2298782"/>
                        <a:gd name="connsiteY47" fmla="*/ 1745433 h 2301578"/>
                        <a:gd name="connsiteX48" fmla="*/ 235189 w 2298782"/>
                        <a:gd name="connsiteY48" fmla="*/ 1850004 h 2301578"/>
                        <a:gd name="connsiteX49" fmla="*/ 424256 w 2298782"/>
                        <a:gd name="connsiteY49" fmla="*/ 1857374 h 2301578"/>
                        <a:gd name="connsiteX50" fmla="*/ 427178 w 2298782"/>
                        <a:gd name="connsiteY50" fmla="*/ 2046313 h 2301578"/>
                        <a:gd name="connsiteX51" fmla="*/ 529335 w 2298782"/>
                        <a:gd name="connsiteY51" fmla="*/ 2120771 h 2301578"/>
                        <a:gd name="connsiteX52" fmla="*/ 709761 w 2298782"/>
                        <a:gd name="connsiteY52" fmla="*/ 2063085 h 2301578"/>
                        <a:gd name="connsiteX53" fmla="*/ 776722 w 2298782"/>
                        <a:gd name="connsiteY53" fmla="*/ 2239954 h 2301578"/>
                        <a:gd name="connsiteX54" fmla="*/ 898700 w 2298782"/>
                        <a:gd name="connsiteY54" fmla="*/ 2274260 h 2301578"/>
                        <a:gd name="connsiteX55" fmla="*/ 1048251 w 2298782"/>
                        <a:gd name="connsiteY55" fmla="*/ 2158508 h 2301578"/>
                        <a:gd name="connsiteX56" fmla="*/ 1172008 w 2298782"/>
                        <a:gd name="connsiteY56" fmla="*/ 2301578 h 2301578"/>
                        <a:gd name="connsiteX57" fmla="*/ 392491 w 2298782"/>
                        <a:gd name="connsiteY57" fmla="*/ 1286998 h 2301578"/>
                        <a:gd name="connsiteX58" fmla="*/ 867698 w 2298782"/>
                        <a:gd name="connsiteY58" fmla="*/ 1251675 h 2301578"/>
                        <a:gd name="connsiteX59" fmla="*/ 952320 w 2298782"/>
                        <a:gd name="connsiteY59" fmla="*/ 1375941 h 2301578"/>
                        <a:gd name="connsiteX60" fmla="*/ 745338 w 2298782"/>
                        <a:gd name="connsiteY60" fmla="*/ 1804771 h 2301578"/>
                        <a:gd name="connsiteX61" fmla="*/ 392491 w 2298782"/>
                        <a:gd name="connsiteY61" fmla="*/ 1286871 h 2301578"/>
                        <a:gd name="connsiteX62" fmla="*/ 1285981 w 2298782"/>
                        <a:gd name="connsiteY62" fmla="*/ 1140624 h 2301578"/>
                        <a:gd name="connsiteX63" fmla="*/ 1159429 w 2298782"/>
                        <a:gd name="connsiteY63" fmla="*/ 1287633 h 2301578"/>
                        <a:gd name="connsiteX64" fmla="*/ 1012420 w 2298782"/>
                        <a:gd name="connsiteY64" fmla="*/ 1160954 h 2301578"/>
                        <a:gd name="connsiteX65" fmla="*/ 1138972 w 2298782"/>
                        <a:gd name="connsiteY65" fmla="*/ 1014072 h 2301578"/>
                        <a:gd name="connsiteX66" fmla="*/ 1285854 w 2298782"/>
                        <a:gd name="connsiteY66" fmla="*/ 1140624 h 2301578"/>
                        <a:gd name="connsiteX67" fmla="*/ 653092 w 2298782"/>
                        <a:gd name="connsiteY67" fmla="*/ 563641 h 2301578"/>
                        <a:gd name="connsiteX68" fmla="*/ 921190 w 2298782"/>
                        <a:gd name="connsiteY68" fmla="*/ 957530 h 2301578"/>
                        <a:gd name="connsiteX69" fmla="*/ 855881 w 2298782"/>
                        <a:gd name="connsiteY69" fmla="*/ 1092595 h 2301578"/>
                        <a:gd name="connsiteX70" fmla="*/ 380674 w 2298782"/>
                        <a:gd name="connsiteY70" fmla="*/ 1127918 h 2301578"/>
                        <a:gd name="connsiteX71" fmla="*/ 653092 w 2298782"/>
                        <a:gd name="connsiteY71" fmla="*/ 563641 h 2301578"/>
                        <a:gd name="connsiteX72" fmla="*/ 1409739 w 2298782"/>
                        <a:gd name="connsiteY72" fmla="*/ 427432 h 2301578"/>
                        <a:gd name="connsiteX73" fmla="*/ 1202630 w 2298782"/>
                        <a:gd name="connsiteY73" fmla="*/ 856516 h 2301578"/>
                        <a:gd name="connsiteX74" fmla="*/ 1127156 w 2298782"/>
                        <a:gd name="connsiteY74" fmla="*/ 852069 h 2301578"/>
                        <a:gd name="connsiteX75" fmla="*/ 1052825 w 2298782"/>
                        <a:gd name="connsiteY75" fmla="*/ 867571 h 2301578"/>
                        <a:gd name="connsiteX76" fmla="*/ 784600 w 2298782"/>
                        <a:gd name="connsiteY76" fmla="*/ 473937 h 2301578"/>
                        <a:gd name="connsiteX77" fmla="*/ 1092341 w 2298782"/>
                        <a:gd name="connsiteY77" fmla="*/ 383978 h 2301578"/>
                        <a:gd name="connsiteX78" fmla="*/ 1409612 w 2298782"/>
                        <a:gd name="connsiteY78" fmla="*/ 427432 h 2301578"/>
                        <a:gd name="connsiteX79" fmla="*/ 1905911 w 2298782"/>
                        <a:gd name="connsiteY79" fmla="*/ 1014453 h 2301578"/>
                        <a:gd name="connsiteX80" fmla="*/ 1430831 w 2298782"/>
                        <a:gd name="connsiteY80" fmla="*/ 1049776 h 2301578"/>
                        <a:gd name="connsiteX81" fmla="*/ 1346335 w 2298782"/>
                        <a:gd name="connsiteY81" fmla="*/ 925892 h 2301578"/>
                        <a:gd name="connsiteX82" fmla="*/ 1553063 w 2298782"/>
                        <a:gd name="connsiteY82" fmla="*/ 496680 h 2301578"/>
                        <a:gd name="connsiteX83" fmla="*/ 1905784 w 2298782"/>
                        <a:gd name="connsiteY83" fmla="*/ 1014453 h 2301578"/>
                        <a:gd name="connsiteX84" fmla="*/ 1645436 w 2298782"/>
                        <a:gd name="connsiteY84" fmla="*/ 1737937 h 2301578"/>
                        <a:gd name="connsiteX85" fmla="*/ 1377465 w 2298782"/>
                        <a:gd name="connsiteY85" fmla="*/ 1343921 h 2301578"/>
                        <a:gd name="connsiteX86" fmla="*/ 1442775 w 2298782"/>
                        <a:gd name="connsiteY86" fmla="*/ 1208856 h 2301578"/>
                        <a:gd name="connsiteX87" fmla="*/ 1917855 w 2298782"/>
                        <a:gd name="connsiteY87" fmla="*/ 1173533 h 2301578"/>
                        <a:gd name="connsiteX88" fmla="*/ 1645436 w 2298782"/>
                        <a:gd name="connsiteY88" fmla="*/ 1737937 h 2301578"/>
                        <a:gd name="connsiteX89" fmla="*/ 888917 w 2298782"/>
                        <a:gd name="connsiteY89" fmla="*/ 1874146 h 2301578"/>
                        <a:gd name="connsiteX90" fmla="*/ 1096026 w 2298782"/>
                        <a:gd name="connsiteY90" fmla="*/ 1445316 h 2301578"/>
                        <a:gd name="connsiteX91" fmla="*/ 1171627 w 2298782"/>
                        <a:gd name="connsiteY91" fmla="*/ 1449509 h 2301578"/>
                        <a:gd name="connsiteX92" fmla="*/ 1245703 w 2298782"/>
                        <a:gd name="connsiteY92" fmla="*/ 1434008 h 2301578"/>
                        <a:gd name="connsiteX93" fmla="*/ 1513928 w 2298782"/>
                        <a:gd name="connsiteY93" fmla="*/ 1827642 h 2301578"/>
                        <a:gd name="connsiteX94" fmla="*/ 1206442 w 2298782"/>
                        <a:gd name="connsiteY94" fmla="*/ 1917473 h 2301578"/>
                        <a:gd name="connsiteX95" fmla="*/ 888917 w 2298782"/>
                        <a:gd name="connsiteY95" fmla="*/ 1874146 h 230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298782" h="2301578">
                          <a:moveTo>
                            <a:pt x="1171627" y="2301578"/>
                          </a:moveTo>
                          <a:cubicBezTo>
                            <a:pt x="1191957" y="2301197"/>
                            <a:pt x="1213303" y="2300308"/>
                            <a:pt x="1234649" y="2298783"/>
                          </a:cubicBezTo>
                          <a:cubicBezTo>
                            <a:pt x="1255614" y="2297258"/>
                            <a:pt x="1276706" y="2294971"/>
                            <a:pt x="1297290" y="2292176"/>
                          </a:cubicBezTo>
                          <a:cubicBezTo>
                            <a:pt x="1284076" y="2220895"/>
                            <a:pt x="1327530" y="2150630"/>
                            <a:pt x="1398811" y="2132588"/>
                          </a:cubicBezTo>
                          <a:cubicBezTo>
                            <a:pt x="1469838" y="2114418"/>
                            <a:pt x="1542009" y="2155586"/>
                            <a:pt x="1563863" y="2224961"/>
                          </a:cubicBezTo>
                          <a:cubicBezTo>
                            <a:pt x="1603760" y="2209713"/>
                            <a:pt x="1642133" y="2192179"/>
                            <a:pt x="1679107" y="2172866"/>
                          </a:cubicBezTo>
                          <a:cubicBezTo>
                            <a:pt x="1641751" y="2110733"/>
                            <a:pt x="1658905" y="2029541"/>
                            <a:pt x="1719513" y="1988119"/>
                          </a:cubicBezTo>
                          <a:cubicBezTo>
                            <a:pt x="1780375" y="1946698"/>
                            <a:pt x="1861948" y="1960928"/>
                            <a:pt x="1906038" y="2018487"/>
                          </a:cubicBezTo>
                          <a:cubicBezTo>
                            <a:pt x="1937676" y="1990533"/>
                            <a:pt x="1967916" y="1961056"/>
                            <a:pt x="1996505" y="1929926"/>
                          </a:cubicBezTo>
                          <a:cubicBezTo>
                            <a:pt x="1940090" y="1884184"/>
                            <a:pt x="1928273" y="1802230"/>
                            <a:pt x="1971474" y="1742511"/>
                          </a:cubicBezTo>
                          <a:cubicBezTo>
                            <a:pt x="2014294" y="1683173"/>
                            <a:pt x="2095613" y="1668308"/>
                            <a:pt x="2156856" y="1707315"/>
                          </a:cubicBezTo>
                          <a:cubicBezTo>
                            <a:pt x="2177059" y="1670467"/>
                            <a:pt x="2195355" y="1632349"/>
                            <a:pt x="2211746" y="1593469"/>
                          </a:cubicBezTo>
                          <a:cubicBezTo>
                            <a:pt x="2143387" y="1569708"/>
                            <a:pt x="2104125" y="1496648"/>
                            <a:pt x="2124328" y="1425876"/>
                          </a:cubicBezTo>
                          <a:cubicBezTo>
                            <a:pt x="2144404" y="1354976"/>
                            <a:pt x="2215558" y="1313554"/>
                            <a:pt x="2286585" y="1329055"/>
                          </a:cubicBezTo>
                          <a:cubicBezTo>
                            <a:pt x="2292938" y="1287633"/>
                            <a:pt x="2296877" y="1245703"/>
                            <a:pt x="2298783" y="1203011"/>
                          </a:cubicBezTo>
                          <a:cubicBezTo>
                            <a:pt x="2226866" y="1204028"/>
                            <a:pt x="2164988" y="1149264"/>
                            <a:pt x="2159524" y="1075696"/>
                          </a:cubicBezTo>
                          <a:cubicBezTo>
                            <a:pt x="2154060" y="1002763"/>
                            <a:pt x="2207045" y="939106"/>
                            <a:pt x="2278453" y="929322"/>
                          </a:cubicBezTo>
                          <a:cubicBezTo>
                            <a:pt x="2270194" y="887519"/>
                            <a:pt x="2260283" y="846352"/>
                            <a:pt x="2247704" y="806455"/>
                          </a:cubicBezTo>
                          <a:cubicBezTo>
                            <a:pt x="2179854" y="832629"/>
                            <a:pt x="2103363" y="801880"/>
                            <a:pt x="2072996" y="734792"/>
                          </a:cubicBezTo>
                          <a:cubicBezTo>
                            <a:pt x="2042755" y="667831"/>
                            <a:pt x="2070582" y="590324"/>
                            <a:pt x="2134874" y="556272"/>
                          </a:cubicBezTo>
                          <a:cubicBezTo>
                            <a:pt x="2112893" y="520060"/>
                            <a:pt x="2089132" y="485118"/>
                            <a:pt x="2063847" y="451955"/>
                          </a:cubicBezTo>
                          <a:cubicBezTo>
                            <a:pt x="2008703" y="499349"/>
                            <a:pt x="1926240" y="496680"/>
                            <a:pt x="1874908" y="443950"/>
                          </a:cubicBezTo>
                          <a:cubicBezTo>
                            <a:pt x="1823575" y="391347"/>
                            <a:pt x="1823194" y="309012"/>
                            <a:pt x="1872113" y="255011"/>
                          </a:cubicBezTo>
                          <a:cubicBezTo>
                            <a:pt x="1839204" y="228836"/>
                            <a:pt x="1805025" y="204060"/>
                            <a:pt x="1769702" y="181189"/>
                          </a:cubicBezTo>
                          <a:cubicBezTo>
                            <a:pt x="1734379" y="244465"/>
                            <a:pt x="1655855" y="270385"/>
                            <a:pt x="1589529" y="238493"/>
                          </a:cubicBezTo>
                          <a:cubicBezTo>
                            <a:pt x="1523458" y="206601"/>
                            <a:pt x="1494869" y="128840"/>
                            <a:pt x="1522187" y="61497"/>
                          </a:cubicBezTo>
                          <a:cubicBezTo>
                            <a:pt x="1482926" y="48156"/>
                            <a:pt x="1442266" y="36721"/>
                            <a:pt x="1400844" y="27191"/>
                          </a:cubicBezTo>
                          <a:cubicBezTo>
                            <a:pt x="1389155" y="99107"/>
                            <a:pt x="1324100" y="150567"/>
                            <a:pt x="1251040" y="143198"/>
                          </a:cubicBezTo>
                          <a:cubicBezTo>
                            <a:pt x="1177980" y="135828"/>
                            <a:pt x="1124487" y="72425"/>
                            <a:pt x="1127283" y="0"/>
                          </a:cubicBezTo>
                          <a:cubicBezTo>
                            <a:pt x="1106445" y="381"/>
                            <a:pt x="1085226" y="1652"/>
                            <a:pt x="1064261" y="3177"/>
                          </a:cubicBezTo>
                          <a:cubicBezTo>
                            <a:pt x="1042787" y="4701"/>
                            <a:pt x="1021695" y="6734"/>
                            <a:pt x="1001365" y="9403"/>
                          </a:cubicBezTo>
                          <a:cubicBezTo>
                            <a:pt x="1014326" y="80556"/>
                            <a:pt x="971252" y="151075"/>
                            <a:pt x="900225" y="169245"/>
                          </a:cubicBezTo>
                          <a:cubicBezTo>
                            <a:pt x="828690" y="187415"/>
                            <a:pt x="756774" y="145993"/>
                            <a:pt x="735173" y="76745"/>
                          </a:cubicBezTo>
                          <a:cubicBezTo>
                            <a:pt x="695657" y="92246"/>
                            <a:pt x="656904" y="109526"/>
                            <a:pt x="619548" y="128585"/>
                          </a:cubicBezTo>
                          <a:cubicBezTo>
                            <a:pt x="657031" y="191099"/>
                            <a:pt x="640132" y="272291"/>
                            <a:pt x="579524" y="313586"/>
                          </a:cubicBezTo>
                          <a:cubicBezTo>
                            <a:pt x="518535" y="355008"/>
                            <a:pt x="437089" y="340904"/>
                            <a:pt x="392618" y="283600"/>
                          </a:cubicBezTo>
                          <a:cubicBezTo>
                            <a:pt x="361234" y="311045"/>
                            <a:pt x="330993" y="340777"/>
                            <a:pt x="302532" y="371653"/>
                          </a:cubicBezTo>
                          <a:cubicBezTo>
                            <a:pt x="358819" y="417776"/>
                            <a:pt x="370255" y="499476"/>
                            <a:pt x="327563" y="558813"/>
                          </a:cubicBezTo>
                          <a:cubicBezTo>
                            <a:pt x="284489" y="618659"/>
                            <a:pt x="203551" y="633398"/>
                            <a:pt x="141927" y="594771"/>
                          </a:cubicBezTo>
                          <a:cubicBezTo>
                            <a:pt x="121724" y="631365"/>
                            <a:pt x="103809" y="669356"/>
                            <a:pt x="87164" y="708364"/>
                          </a:cubicBezTo>
                          <a:cubicBezTo>
                            <a:pt x="155395" y="732378"/>
                            <a:pt x="194784" y="805057"/>
                            <a:pt x="174835" y="875957"/>
                          </a:cubicBezTo>
                          <a:cubicBezTo>
                            <a:pt x="154887" y="946729"/>
                            <a:pt x="83352" y="988405"/>
                            <a:pt x="12071" y="972650"/>
                          </a:cubicBezTo>
                          <a:cubicBezTo>
                            <a:pt x="6353" y="1013945"/>
                            <a:pt x="1906" y="1056129"/>
                            <a:pt x="0" y="1098694"/>
                          </a:cubicBezTo>
                          <a:cubicBezTo>
                            <a:pt x="72552" y="1097805"/>
                            <a:pt x="134176" y="1152822"/>
                            <a:pt x="139640" y="1225882"/>
                          </a:cubicBezTo>
                          <a:cubicBezTo>
                            <a:pt x="145103" y="1299450"/>
                            <a:pt x="92246" y="1362599"/>
                            <a:pt x="20457" y="1372256"/>
                          </a:cubicBezTo>
                          <a:cubicBezTo>
                            <a:pt x="28589" y="1414313"/>
                            <a:pt x="39135" y="1454972"/>
                            <a:pt x="50951" y="1495124"/>
                          </a:cubicBezTo>
                          <a:cubicBezTo>
                            <a:pt x="119183" y="1469330"/>
                            <a:pt x="196182" y="1499698"/>
                            <a:pt x="226168" y="1566913"/>
                          </a:cubicBezTo>
                          <a:cubicBezTo>
                            <a:pt x="256281" y="1633747"/>
                            <a:pt x="228201" y="1711889"/>
                            <a:pt x="164290" y="1745433"/>
                          </a:cubicBezTo>
                          <a:cubicBezTo>
                            <a:pt x="186398" y="1781645"/>
                            <a:pt x="209777" y="1816460"/>
                            <a:pt x="235189" y="1850004"/>
                          </a:cubicBezTo>
                          <a:cubicBezTo>
                            <a:pt x="290461" y="1802356"/>
                            <a:pt x="372796" y="1805025"/>
                            <a:pt x="424256" y="1857374"/>
                          </a:cubicBezTo>
                          <a:cubicBezTo>
                            <a:pt x="475334" y="1910231"/>
                            <a:pt x="475969" y="1992948"/>
                            <a:pt x="427178" y="2046313"/>
                          </a:cubicBezTo>
                          <a:cubicBezTo>
                            <a:pt x="459960" y="2072996"/>
                            <a:pt x="494139" y="2097773"/>
                            <a:pt x="529335" y="2120771"/>
                          </a:cubicBezTo>
                          <a:cubicBezTo>
                            <a:pt x="565039" y="2057240"/>
                            <a:pt x="643308" y="2030939"/>
                            <a:pt x="709761" y="2063085"/>
                          </a:cubicBezTo>
                          <a:cubicBezTo>
                            <a:pt x="775833" y="2095104"/>
                            <a:pt x="804421" y="2172993"/>
                            <a:pt x="776722" y="2239954"/>
                          </a:cubicBezTo>
                          <a:cubicBezTo>
                            <a:pt x="816492" y="2253549"/>
                            <a:pt x="857279" y="2265112"/>
                            <a:pt x="898700" y="2274260"/>
                          </a:cubicBezTo>
                          <a:cubicBezTo>
                            <a:pt x="909882" y="2202471"/>
                            <a:pt x="974937" y="2151266"/>
                            <a:pt x="1048251" y="2158508"/>
                          </a:cubicBezTo>
                          <a:cubicBezTo>
                            <a:pt x="1121184" y="2165877"/>
                            <a:pt x="1174422" y="2229027"/>
                            <a:pt x="1172008" y="2301578"/>
                          </a:cubicBezTo>
                          <a:close/>
                          <a:moveTo>
                            <a:pt x="392491" y="1286998"/>
                          </a:moveTo>
                          <a:lnTo>
                            <a:pt x="867698" y="1251675"/>
                          </a:lnTo>
                          <a:cubicBezTo>
                            <a:pt x="884851" y="1300467"/>
                            <a:pt x="914329" y="1342905"/>
                            <a:pt x="952320" y="1375941"/>
                          </a:cubicBezTo>
                          <a:lnTo>
                            <a:pt x="745338" y="1804771"/>
                          </a:lnTo>
                          <a:cubicBezTo>
                            <a:pt x="564404" y="1692957"/>
                            <a:pt x="431879" y="1507576"/>
                            <a:pt x="392491" y="1286871"/>
                          </a:cubicBezTo>
                          <a:close/>
                          <a:moveTo>
                            <a:pt x="1285981" y="1140624"/>
                          </a:moveTo>
                          <a:cubicBezTo>
                            <a:pt x="1291572" y="1216225"/>
                            <a:pt x="1235030" y="1282170"/>
                            <a:pt x="1159429" y="1287633"/>
                          </a:cubicBezTo>
                          <a:cubicBezTo>
                            <a:pt x="1083574" y="1293351"/>
                            <a:pt x="1018010" y="1236555"/>
                            <a:pt x="1012420" y="1160954"/>
                          </a:cubicBezTo>
                          <a:cubicBezTo>
                            <a:pt x="1006702" y="1085607"/>
                            <a:pt x="1063244" y="1019662"/>
                            <a:pt x="1138972" y="1014072"/>
                          </a:cubicBezTo>
                          <a:cubicBezTo>
                            <a:pt x="1214573" y="1008354"/>
                            <a:pt x="1280137" y="1065277"/>
                            <a:pt x="1285854" y="1140624"/>
                          </a:cubicBezTo>
                          <a:close/>
                          <a:moveTo>
                            <a:pt x="653092" y="563641"/>
                          </a:moveTo>
                          <a:lnTo>
                            <a:pt x="921190" y="957530"/>
                          </a:lnTo>
                          <a:cubicBezTo>
                            <a:pt x="888536" y="995775"/>
                            <a:pt x="865665" y="1042152"/>
                            <a:pt x="855881" y="1092595"/>
                          </a:cubicBezTo>
                          <a:lnTo>
                            <a:pt x="380674" y="1127918"/>
                          </a:lnTo>
                          <a:cubicBezTo>
                            <a:pt x="387154" y="904037"/>
                            <a:pt x="490708" y="701248"/>
                            <a:pt x="653092" y="563641"/>
                          </a:cubicBezTo>
                          <a:close/>
                          <a:moveTo>
                            <a:pt x="1409739" y="427432"/>
                          </a:moveTo>
                          <a:lnTo>
                            <a:pt x="1202630" y="856516"/>
                          </a:lnTo>
                          <a:cubicBezTo>
                            <a:pt x="1178361" y="852069"/>
                            <a:pt x="1152949" y="850163"/>
                            <a:pt x="1127156" y="852069"/>
                          </a:cubicBezTo>
                          <a:cubicBezTo>
                            <a:pt x="1101108" y="854102"/>
                            <a:pt x="1076458" y="859693"/>
                            <a:pt x="1052825" y="867571"/>
                          </a:cubicBezTo>
                          <a:lnTo>
                            <a:pt x="784600" y="473937"/>
                          </a:lnTo>
                          <a:cubicBezTo>
                            <a:pt x="876846" y="424129"/>
                            <a:pt x="980782" y="392364"/>
                            <a:pt x="1092341" y="383978"/>
                          </a:cubicBezTo>
                          <a:cubicBezTo>
                            <a:pt x="1203646" y="375846"/>
                            <a:pt x="1311012" y="391982"/>
                            <a:pt x="1409612" y="427432"/>
                          </a:cubicBezTo>
                          <a:close/>
                          <a:moveTo>
                            <a:pt x="1905911" y="1014453"/>
                          </a:moveTo>
                          <a:lnTo>
                            <a:pt x="1430831" y="1049776"/>
                          </a:lnTo>
                          <a:cubicBezTo>
                            <a:pt x="1413551" y="1001111"/>
                            <a:pt x="1384072" y="958927"/>
                            <a:pt x="1346335" y="925892"/>
                          </a:cubicBezTo>
                          <a:lnTo>
                            <a:pt x="1553063" y="496680"/>
                          </a:lnTo>
                          <a:cubicBezTo>
                            <a:pt x="1734125" y="608494"/>
                            <a:pt x="1866395" y="793875"/>
                            <a:pt x="1905784" y="1014453"/>
                          </a:cubicBezTo>
                          <a:close/>
                          <a:moveTo>
                            <a:pt x="1645436" y="1737937"/>
                          </a:moveTo>
                          <a:lnTo>
                            <a:pt x="1377465" y="1343921"/>
                          </a:lnTo>
                          <a:cubicBezTo>
                            <a:pt x="1409993" y="1306057"/>
                            <a:pt x="1432864" y="1259426"/>
                            <a:pt x="1442775" y="1208856"/>
                          </a:cubicBezTo>
                          <a:lnTo>
                            <a:pt x="1917855" y="1173533"/>
                          </a:lnTo>
                          <a:cubicBezTo>
                            <a:pt x="1911501" y="1397541"/>
                            <a:pt x="1807947" y="1600457"/>
                            <a:pt x="1645436" y="1737937"/>
                          </a:cubicBezTo>
                          <a:close/>
                          <a:moveTo>
                            <a:pt x="888917" y="1874146"/>
                          </a:moveTo>
                          <a:lnTo>
                            <a:pt x="1096026" y="1445316"/>
                          </a:lnTo>
                          <a:cubicBezTo>
                            <a:pt x="1120549" y="1449636"/>
                            <a:pt x="1145706" y="1451542"/>
                            <a:pt x="1171627" y="1449509"/>
                          </a:cubicBezTo>
                          <a:cubicBezTo>
                            <a:pt x="1197420" y="1447603"/>
                            <a:pt x="1222197" y="1442139"/>
                            <a:pt x="1245703" y="1434008"/>
                          </a:cubicBezTo>
                          <a:lnTo>
                            <a:pt x="1513928" y="1827642"/>
                          </a:lnTo>
                          <a:cubicBezTo>
                            <a:pt x="1421555" y="1877449"/>
                            <a:pt x="1317747" y="1909215"/>
                            <a:pt x="1206442" y="1917473"/>
                          </a:cubicBezTo>
                          <a:cubicBezTo>
                            <a:pt x="1095009" y="1925733"/>
                            <a:pt x="987516" y="1909723"/>
                            <a:pt x="888917" y="1874146"/>
                          </a:cubicBezTo>
                          <a:close/>
                        </a:path>
                      </a:pathLst>
                    </a:custGeom>
                    <a:grpFill/>
                    <a:ln w="12700" cap="flat">
                      <a:noFill/>
                      <a:prstDash val="solid"/>
                      <a:miter/>
                    </a:ln>
                  </p:spPr>
                  <p:txBody>
                    <a:bodyPr rtlCol="0" anchor="ctr"/>
                    <a:lstStyle/>
                    <a:p>
                      <a:endParaRPr lang="en-US"/>
                    </a:p>
                  </p:txBody>
                </p:sp>
                <p:grpSp>
                  <p:nvGrpSpPr>
                    <p:cNvPr id="65" name="Graphic 409">
                      <a:extLst>
                        <a:ext uri="{FF2B5EF4-FFF2-40B4-BE49-F238E27FC236}">
                          <a16:creationId xmlns:a16="http://schemas.microsoft.com/office/drawing/2014/main" id="{6C50041C-00B7-8CBE-ECB5-2D31EC202A4E}"/>
                        </a:ext>
                      </a:extLst>
                    </p:cNvPr>
                    <p:cNvGrpSpPr/>
                    <p:nvPr/>
                  </p:nvGrpSpPr>
                  <p:grpSpPr>
                    <a:xfrm>
                      <a:off x="4636989" y="5067132"/>
                      <a:ext cx="827572" cy="827714"/>
                      <a:chOff x="4636989" y="5067132"/>
                      <a:chExt cx="827572" cy="827714"/>
                    </a:xfrm>
                    <a:grpFill/>
                  </p:grpSpPr>
                  <p:sp>
                    <p:nvSpPr>
                      <p:cNvPr id="66" name="Freeform: Shape 65">
                        <a:extLst>
                          <a:ext uri="{FF2B5EF4-FFF2-40B4-BE49-F238E27FC236}">
                            <a16:creationId xmlns:a16="http://schemas.microsoft.com/office/drawing/2014/main" id="{8C47AB95-2839-4189-9DF6-BAD71E975C07}"/>
                          </a:ext>
                        </a:extLst>
                      </p:cNvPr>
                      <p:cNvSpPr/>
                      <p:nvPr/>
                    </p:nvSpPr>
                    <p:spPr>
                      <a:xfrm>
                        <a:off x="4802344" y="5232421"/>
                        <a:ext cx="497225" cy="497262"/>
                      </a:xfrm>
                      <a:custGeom>
                        <a:avLst/>
                        <a:gdLst>
                          <a:gd name="connsiteX0" fmla="*/ 336069 w 497225"/>
                          <a:gd name="connsiteY0" fmla="*/ 481464 h 497262"/>
                          <a:gd name="connsiteX1" fmla="*/ 474946 w 497225"/>
                          <a:gd name="connsiteY1" fmla="*/ 351481 h 497262"/>
                          <a:gd name="connsiteX2" fmla="*/ 481299 w 497225"/>
                          <a:gd name="connsiteY2" fmla="*/ 161271 h 497262"/>
                          <a:gd name="connsiteX3" fmla="*/ 351189 w 497225"/>
                          <a:gd name="connsiteY3" fmla="*/ 22393 h 497262"/>
                          <a:gd name="connsiteX4" fmla="*/ 161233 w 497225"/>
                          <a:gd name="connsiteY4" fmla="*/ 15914 h 497262"/>
                          <a:gd name="connsiteX5" fmla="*/ 24643 w 497225"/>
                          <a:gd name="connsiteY5" fmla="*/ 141322 h 497262"/>
                          <a:gd name="connsiteX6" fmla="*/ 15876 w 497225"/>
                          <a:gd name="connsiteY6" fmla="*/ 336106 h 497262"/>
                          <a:gd name="connsiteX7" fmla="*/ 336196 w 497225"/>
                          <a:gd name="connsiteY7" fmla="*/ 481464 h 497262"/>
                          <a:gd name="connsiteX8" fmla="*/ 457412 w 497225"/>
                          <a:gd name="connsiteY8" fmla="*/ 170292 h 497262"/>
                          <a:gd name="connsiteX9" fmla="*/ 451694 w 497225"/>
                          <a:gd name="connsiteY9" fmla="*/ 340935 h 497262"/>
                          <a:gd name="connsiteX10" fmla="*/ 327175 w 497225"/>
                          <a:gd name="connsiteY10" fmla="*/ 457450 h 497262"/>
                          <a:gd name="connsiteX11" fmla="*/ 39891 w 497225"/>
                          <a:gd name="connsiteY11" fmla="*/ 327085 h 497262"/>
                          <a:gd name="connsiteX12" fmla="*/ 39891 w 497225"/>
                          <a:gd name="connsiteY12" fmla="*/ 327085 h 497262"/>
                          <a:gd name="connsiteX13" fmla="*/ 170255 w 497225"/>
                          <a:gd name="connsiteY13" fmla="*/ 39928 h 497262"/>
                          <a:gd name="connsiteX14" fmla="*/ 340897 w 497225"/>
                          <a:gd name="connsiteY14" fmla="*/ 45773 h 497262"/>
                          <a:gd name="connsiteX15" fmla="*/ 457412 w 497225"/>
                          <a:gd name="connsiteY15" fmla="*/ 170292 h 497262"/>
                          <a:gd name="connsiteX16" fmla="*/ 15876 w 497225"/>
                          <a:gd name="connsiteY16" fmla="*/ 336106 h 497262"/>
                          <a:gd name="connsiteX17" fmla="*/ 15876 w 497225"/>
                          <a:gd name="connsiteY17" fmla="*/ 336106 h 4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7225" h="497262">
                            <a:moveTo>
                              <a:pt x="336069" y="481464"/>
                            </a:moveTo>
                            <a:cubicBezTo>
                              <a:pt x="397948" y="458339"/>
                              <a:pt x="447120" y="412216"/>
                              <a:pt x="474946" y="351481"/>
                            </a:cubicBezTo>
                            <a:cubicBezTo>
                              <a:pt x="502265" y="290873"/>
                              <a:pt x="504552" y="223276"/>
                              <a:pt x="481299" y="161271"/>
                            </a:cubicBezTo>
                            <a:cubicBezTo>
                              <a:pt x="457920" y="99138"/>
                              <a:pt x="411797" y="49839"/>
                              <a:pt x="351189" y="22393"/>
                            </a:cubicBezTo>
                            <a:cubicBezTo>
                              <a:pt x="290962" y="-5051"/>
                              <a:pt x="223493" y="-7339"/>
                              <a:pt x="161233" y="15914"/>
                            </a:cubicBezTo>
                            <a:cubicBezTo>
                              <a:pt x="98847" y="39547"/>
                              <a:pt x="51453" y="85543"/>
                              <a:pt x="24643" y="141322"/>
                            </a:cubicBezTo>
                            <a:cubicBezTo>
                              <a:pt x="-3691" y="200278"/>
                              <a:pt x="-8901" y="270289"/>
                              <a:pt x="15876" y="336106"/>
                            </a:cubicBezTo>
                            <a:cubicBezTo>
                              <a:pt x="64032" y="464311"/>
                              <a:pt x="207738" y="529493"/>
                              <a:pt x="336196" y="481464"/>
                            </a:cubicBezTo>
                            <a:close/>
                            <a:moveTo>
                              <a:pt x="457412" y="170292"/>
                            </a:moveTo>
                            <a:cubicBezTo>
                              <a:pt x="478250" y="225945"/>
                              <a:pt x="476217" y="286553"/>
                              <a:pt x="451694" y="340935"/>
                            </a:cubicBezTo>
                            <a:cubicBezTo>
                              <a:pt x="426790" y="395317"/>
                              <a:pt x="382573" y="436739"/>
                              <a:pt x="327175" y="457450"/>
                            </a:cubicBezTo>
                            <a:cubicBezTo>
                              <a:pt x="212058" y="500523"/>
                              <a:pt x="83218" y="442075"/>
                              <a:pt x="39891" y="327085"/>
                            </a:cubicBezTo>
                            <a:lnTo>
                              <a:pt x="39891" y="327085"/>
                            </a:lnTo>
                            <a:cubicBezTo>
                              <a:pt x="-3310" y="212222"/>
                              <a:pt x="55138" y="83383"/>
                              <a:pt x="170255" y="39928"/>
                            </a:cubicBezTo>
                            <a:cubicBezTo>
                              <a:pt x="226162" y="19090"/>
                              <a:pt x="286642" y="21123"/>
                              <a:pt x="340897" y="45773"/>
                            </a:cubicBezTo>
                            <a:cubicBezTo>
                              <a:pt x="395152" y="70296"/>
                              <a:pt x="436447" y="114512"/>
                              <a:pt x="457412" y="170292"/>
                            </a:cubicBezTo>
                            <a:close/>
                            <a:moveTo>
                              <a:pt x="15876" y="336106"/>
                            </a:moveTo>
                            <a:lnTo>
                              <a:pt x="15876" y="336106"/>
                            </a:lnTo>
                            <a:close/>
                          </a:path>
                        </a:pathLst>
                      </a:custGeom>
                      <a:grp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982AF52-5B29-1FCA-15EF-7D81665F2754}"/>
                          </a:ext>
                        </a:extLst>
                      </p:cNvPr>
                      <p:cNvSpPr/>
                      <p:nvPr/>
                    </p:nvSpPr>
                    <p:spPr>
                      <a:xfrm>
                        <a:off x="4868556" y="5298714"/>
                        <a:ext cx="364652" cy="364504"/>
                      </a:xfrm>
                      <a:custGeom>
                        <a:avLst/>
                        <a:gdLst>
                          <a:gd name="connsiteX0" fmla="*/ 106965 w 364652"/>
                          <a:gd name="connsiteY0" fmla="*/ 348337 h 364504"/>
                          <a:gd name="connsiteX1" fmla="*/ 348381 w 364652"/>
                          <a:gd name="connsiteY1" fmla="*/ 257743 h 364504"/>
                          <a:gd name="connsiteX2" fmla="*/ 257532 w 364652"/>
                          <a:gd name="connsiteY2" fmla="*/ 16200 h 364504"/>
                          <a:gd name="connsiteX3" fmla="*/ 257532 w 364652"/>
                          <a:gd name="connsiteY3" fmla="*/ 16200 h 364504"/>
                          <a:gd name="connsiteX4" fmla="*/ 16371 w 364652"/>
                          <a:gd name="connsiteY4" fmla="*/ 106922 h 364504"/>
                          <a:gd name="connsiteX5" fmla="*/ 106965 w 364652"/>
                          <a:gd name="connsiteY5" fmla="*/ 348337 h 364504"/>
                          <a:gd name="connsiteX6" fmla="*/ 247113 w 364652"/>
                          <a:gd name="connsiteY6" fmla="*/ 39579 h 364504"/>
                          <a:gd name="connsiteX7" fmla="*/ 325129 w 364652"/>
                          <a:gd name="connsiteY7" fmla="*/ 247069 h 364504"/>
                          <a:gd name="connsiteX8" fmla="*/ 117638 w 364652"/>
                          <a:gd name="connsiteY8" fmla="*/ 324957 h 364504"/>
                          <a:gd name="connsiteX9" fmla="*/ 39750 w 364652"/>
                          <a:gd name="connsiteY9" fmla="*/ 117467 h 364504"/>
                          <a:gd name="connsiteX10" fmla="*/ 41275 w 364652"/>
                          <a:gd name="connsiteY10" fmla="*/ 114291 h 364504"/>
                          <a:gd name="connsiteX11" fmla="*/ 247240 w 364652"/>
                          <a:gd name="connsiteY11" fmla="*/ 39452 h 36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652" h="364504">
                            <a:moveTo>
                              <a:pt x="106965" y="348337"/>
                            </a:moveTo>
                            <a:cubicBezTo>
                              <a:pt x="198449" y="389632"/>
                              <a:pt x="306705" y="349099"/>
                              <a:pt x="348381" y="257743"/>
                            </a:cubicBezTo>
                            <a:cubicBezTo>
                              <a:pt x="389929" y="166005"/>
                              <a:pt x="349143" y="57622"/>
                              <a:pt x="257532" y="16200"/>
                            </a:cubicBezTo>
                            <a:lnTo>
                              <a:pt x="257532" y="16200"/>
                            </a:lnTo>
                            <a:cubicBezTo>
                              <a:pt x="165921" y="-25222"/>
                              <a:pt x="57666" y="15565"/>
                              <a:pt x="16371" y="106922"/>
                            </a:cubicBezTo>
                            <a:cubicBezTo>
                              <a:pt x="-25305" y="198278"/>
                              <a:pt x="15355" y="306534"/>
                              <a:pt x="106965" y="348337"/>
                            </a:cubicBezTo>
                            <a:close/>
                            <a:moveTo>
                              <a:pt x="247113" y="39579"/>
                            </a:moveTo>
                            <a:cubicBezTo>
                              <a:pt x="325764" y="75156"/>
                              <a:pt x="360706" y="168292"/>
                              <a:pt x="325129" y="247069"/>
                            </a:cubicBezTo>
                            <a:cubicBezTo>
                              <a:pt x="289297" y="325593"/>
                              <a:pt x="196162" y="360535"/>
                              <a:pt x="117638" y="324957"/>
                            </a:cubicBezTo>
                            <a:cubicBezTo>
                              <a:pt x="38861" y="288999"/>
                              <a:pt x="3919" y="195991"/>
                              <a:pt x="39750" y="117467"/>
                            </a:cubicBezTo>
                            <a:cubicBezTo>
                              <a:pt x="40258" y="116451"/>
                              <a:pt x="40767" y="115307"/>
                              <a:pt x="41275" y="114291"/>
                            </a:cubicBezTo>
                            <a:cubicBezTo>
                              <a:pt x="77868" y="37927"/>
                              <a:pt x="169479" y="4383"/>
                              <a:pt x="247240" y="39452"/>
                            </a:cubicBezTo>
                            <a:close/>
                          </a:path>
                        </a:pathLst>
                      </a:custGeom>
                      <a:grp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AB037D5-580B-C58D-8283-0670B9E29D28}"/>
                          </a:ext>
                        </a:extLst>
                      </p:cNvPr>
                      <p:cNvSpPr/>
                      <p:nvPr/>
                    </p:nvSpPr>
                    <p:spPr>
                      <a:xfrm>
                        <a:off x="4636989" y="5067132"/>
                        <a:ext cx="827572" cy="827714"/>
                      </a:xfrm>
                      <a:custGeom>
                        <a:avLst/>
                        <a:gdLst>
                          <a:gd name="connsiteX0" fmla="*/ 169414 w 827572"/>
                          <a:gd name="connsiteY0" fmla="*/ 748019 h 827714"/>
                          <a:gd name="connsiteX1" fmla="*/ 176784 w 827572"/>
                          <a:gd name="connsiteY1" fmla="*/ 734932 h 827714"/>
                          <a:gd name="connsiteX2" fmla="*/ 284277 w 827572"/>
                          <a:gd name="connsiteY2" fmla="*/ 699482 h 827714"/>
                          <a:gd name="connsiteX3" fmla="*/ 328748 w 827572"/>
                          <a:gd name="connsiteY3" fmla="*/ 803926 h 827714"/>
                          <a:gd name="connsiteX4" fmla="*/ 323666 w 827572"/>
                          <a:gd name="connsiteY4" fmla="*/ 818157 h 827714"/>
                          <a:gd name="connsiteX5" fmla="*/ 338532 w 827572"/>
                          <a:gd name="connsiteY5" fmla="*/ 820825 h 827714"/>
                          <a:gd name="connsiteX6" fmla="*/ 462289 w 827572"/>
                          <a:gd name="connsiteY6" fmla="*/ 824764 h 827714"/>
                          <a:gd name="connsiteX7" fmla="*/ 477155 w 827572"/>
                          <a:gd name="connsiteY7" fmla="*/ 822858 h 827714"/>
                          <a:gd name="connsiteX8" fmla="*/ 472962 w 827572"/>
                          <a:gd name="connsiteY8" fmla="*/ 808500 h 827714"/>
                          <a:gd name="connsiteX9" fmla="*/ 524041 w 827572"/>
                          <a:gd name="connsiteY9" fmla="*/ 707233 h 827714"/>
                          <a:gd name="connsiteX10" fmla="*/ 629501 w 827572"/>
                          <a:gd name="connsiteY10" fmla="*/ 749925 h 827714"/>
                          <a:gd name="connsiteX11" fmla="*/ 635981 w 827572"/>
                          <a:gd name="connsiteY11" fmla="*/ 763394 h 827714"/>
                          <a:gd name="connsiteX12" fmla="*/ 648306 w 827572"/>
                          <a:gd name="connsiteY12" fmla="*/ 754881 h 827714"/>
                          <a:gd name="connsiteX13" fmla="*/ 738646 w 827572"/>
                          <a:gd name="connsiteY13" fmla="*/ 670131 h 827714"/>
                          <a:gd name="connsiteX14" fmla="*/ 747922 w 827572"/>
                          <a:gd name="connsiteY14" fmla="*/ 658315 h 827714"/>
                          <a:gd name="connsiteX15" fmla="*/ 734835 w 827572"/>
                          <a:gd name="connsiteY15" fmla="*/ 650945 h 827714"/>
                          <a:gd name="connsiteX16" fmla="*/ 699385 w 827572"/>
                          <a:gd name="connsiteY16" fmla="*/ 543198 h 827714"/>
                          <a:gd name="connsiteX17" fmla="*/ 699385 w 827572"/>
                          <a:gd name="connsiteY17" fmla="*/ 543198 h 827714"/>
                          <a:gd name="connsiteX18" fmla="*/ 803828 w 827572"/>
                          <a:gd name="connsiteY18" fmla="*/ 498980 h 827714"/>
                          <a:gd name="connsiteX19" fmla="*/ 817932 w 827572"/>
                          <a:gd name="connsiteY19" fmla="*/ 503936 h 827714"/>
                          <a:gd name="connsiteX20" fmla="*/ 820601 w 827572"/>
                          <a:gd name="connsiteY20" fmla="*/ 489197 h 827714"/>
                          <a:gd name="connsiteX21" fmla="*/ 824666 w 827572"/>
                          <a:gd name="connsiteY21" fmla="*/ 365567 h 827714"/>
                          <a:gd name="connsiteX22" fmla="*/ 822888 w 827572"/>
                          <a:gd name="connsiteY22" fmla="*/ 350701 h 827714"/>
                          <a:gd name="connsiteX23" fmla="*/ 808530 w 827572"/>
                          <a:gd name="connsiteY23" fmla="*/ 354640 h 827714"/>
                          <a:gd name="connsiteX24" fmla="*/ 707135 w 827572"/>
                          <a:gd name="connsiteY24" fmla="*/ 303561 h 827714"/>
                          <a:gd name="connsiteX25" fmla="*/ 749574 w 827572"/>
                          <a:gd name="connsiteY25" fmla="*/ 198482 h 827714"/>
                          <a:gd name="connsiteX26" fmla="*/ 763169 w 827572"/>
                          <a:gd name="connsiteY26" fmla="*/ 192129 h 827714"/>
                          <a:gd name="connsiteX27" fmla="*/ 754783 w 827572"/>
                          <a:gd name="connsiteY27" fmla="*/ 179677 h 827714"/>
                          <a:gd name="connsiteX28" fmla="*/ 670161 w 827572"/>
                          <a:gd name="connsiteY28" fmla="*/ 88955 h 827714"/>
                          <a:gd name="connsiteX29" fmla="*/ 658471 w 827572"/>
                          <a:gd name="connsiteY29" fmla="*/ 79807 h 827714"/>
                          <a:gd name="connsiteX30" fmla="*/ 651229 w 827572"/>
                          <a:gd name="connsiteY30" fmla="*/ 92894 h 827714"/>
                          <a:gd name="connsiteX31" fmla="*/ 543481 w 827572"/>
                          <a:gd name="connsiteY31" fmla="*/ 128217 h 827714"/>
                          <a:gd name="connsiteX32" fmla="*/ 499010 w 827572"/>
                          <a:gd name="connsiteY32" fmla="*/ 23900 h 827714"/>
                          <a:gd name="connsiteX33" fmla="*/ 503965 w 827572"/>
                          <a:gd name="connsiteY33" fmla="*/ 9796 h 827714"/>
                          <a:gd name="connsiteX34" fmla="*/ 489226 w 827572"/>
                          <a:gd name="connsiteY34" fmla="*/ 7001 h 827714"/>
                          <a:gd name="connsiteX35" fmla="*/ 365469 w 827572"/>
                          <a:gd name="connsiteY35" fmla="*/ 2808 h 827714"/>
                          <a:gd name="connsiteX36" fmla="*/ 350603 w 827572"/>
                          <a:gd name="connsiteY36" fmla="*/ 4587 h 827714"/>
                          <a:gd name="connsiteX37" fmla="*/ 354669 w 827572"/>
                          <a:gd name="connsiteY37" fmla="*/ 18945 h 827714"/>
                          <a:gd name="connsiteX38" fmla="*/ 303590 w 827572"/>
                          <a:gd name="connsiteY38" fmla="*/ 120212 h 827714"/>
                          <a:gd name="connsiteX39" fmla="*/ 198384 w 827572"/>
                          <a:gd name="connsiteY39" fmla="*/ 77774 h 827714"/>
                          <a:gd name="connsiteX40" fmla="*/ 191904 w 827572"/>
                          <a:gd name="connsiteY40" fmla="*/ 64306 h 827714"/>
                          <a:gd name="connsiteX41" fmla="*/ 179579 w 827572"/>
                          <a:gd name="connsiteY41" fmla="*/ 72692 h 827714"/>
                          <a:gd name="connsiteX42" fmla="*/ 88985 w 827572"/>
                          <a:gd name="connsiteY42" fmla="*/ 157441 h 827714"/>
                          <a:gd name="connsiteX43" fmla="*/ 79709 w 827572"/>
                          <a:gd name="connsiteY43" fmla="*/ 169258 h 827714"/>
                          <a:gd name="connsiteX44" fmla="*/ 92797 w 827572"/>
                          <a:gd name="connsiteY44" fmla="*/ 176501 h 827714"/>
                          <a:gd name="connsiteX45" fmla="*/ 128247 w 827572"/>
                          <a:gd name="connsiteY45" fmla="*/ 284121 h 827714"/>
                          <a:gd name="connsiteX46" fmla="*/ 23930 w 827572"/>
                          <a:gd name="connsiteY46" fmla="*/ 328465 h 827714"/>
                          <a:gd name="connsiteX47" fmla="*/ 9826 w 827572"/>
                          <a:gd name="connsiteY47" fmla="*/ 323383 h 827714"/>
                          <a:gd name="connsiteX48" fmla="*/ 7031 w 827572"/>
                          <a:gd name="connsiteY48" fmla="*/ 338122 h 827714"/>
                          <a:gd name="connsiteX49" fmla="*/ 2711 w 827572"/>
                          <a:gd name="connsiteY49" fmla="*/ 462006 h 827714"/>
                          <a:gd name="connsiteX50" fmla="*/ 4490 w 827572"/>
                          <a:gd name="connsiteY50" fmla="*/ 476872 h 827714"/>
                          <a:gd name="connsiteX51" fmla="*/ 18974 w 827572"/>
                          <a:gd name="connsiteY51" fmla="*/ 472806 h 827714"/>
                          <a:gd name="connsiteX52" fmla="*/ 120369 w 827572"/>
                          <a:gd name="connsiteY52" fmla="*/ 524011 h 827714"/>
                          <a:gd name="connsiteX53" fmla="*/ 77804 w 827572"/>
                          <a:gd name="connsiteY53" fmla="*/ 629091 h 827714"/>
                          <a:gd name="connsiteX54" fmla="*/ 64208 w 827572"/>
                          <a:gd name="connsiteY54" fmla="*/ 635444 h 827714"/>
                          <a:gd name="connsiteX55" fmla="*/ 72721 w 827572"/>
                          <a:gd name="connsiteY55" fmla="*/ 647769 h 827714"/>
                          <a:gd name="connsiteX56" fmla="*/ 157471 w 827572"/>
                          <a:gd name="connsiteY56" fmla="*/ 738236 h 827714"/>
                          <a:gd name="connsiteX57" fmla="*/ 169287 w 827572"/>
                          <a:gd name="connsiteY57" fmla="*/ 747511 h 827714"/>
                          <a:gd name="connsiteX58" fmla="*/ 102580 w 827572"/>
                          <a:gd name="connsiteY58" fmla="*/ 644465 h 827714"/>
                          <a:gd name="connsiteX59" fmla="*/ 140317 w 827572"/>
                          <a:gd name="connsiteY59" fmla="*/ 601010 h 827714"/>
                          <a:gd name="connsiteX60" fmla="*/ 144383 w 827572"/>
                          <a:gd name="connsiteY60" fmla="*/ 515371 h 827714"/>
                          <a:gd name="connsiteX61" fmla="*/ 27742 w 827572"/>
                          <a:gd name="connsiteY61" fmla="*/ 445615 h 827714"/>
                          <a:gd name="connsiteX62" fmla="*/ 30791 w 827572"/>
                          <a:gd name="connsiteY62" fmla="*/ 356799 h 827714"/>
                          <a:gd name="connsiteX63" fmla="*/ 150609 w 827572"/>
                          <a:gd name="connsiteY63" fmla="*/ 297335 h 827714"/>
                          <a:gd name="connsiteX64" fmla="*/ 151753 w 827572"/>
                          <a:gd name="connsiteY64" fmla="*/ 295048 h 827714"/>
                          <a:gd name="connsiteX65" fmla="*/ 118463 w 827572"/>
                          <a:gd name="connsiteY65" fmla="*/ 163540 h 827714"/>
                          <a:gd name="connsiteX66" fmla="*/ 183264 w 827572"/>
                          <a:gd name="connsiteY66" fmla="*/ 102805 h 827714"/>
                          <a:gd name="connsiteX67" fmla="*/ 312612 w 827572"/>
                          <a:gd name="connsiteY67" fmla="*/ 144608 h 827714"/>
                          <a:gd name="connsiteX68" fmla="*/ 372584 w 827572"/>
                          <a:gd name="connsiteY68" fmla="*/ 89591 h 827714"/>
                          <a:gd name="connsiteX69" fmla="*/ 382241 w 827572"/>
                          <a:gd name="connsiteY69" fmla="*/ 28093 h 827714"/>
                          <a:gd name="connsiteX70" fmla="*/ 470929 w 827572"/>
                          <a:gd name="connsiteY70" fmla="*/ 31143 h 827714"/>
                          <a:gd name="connsiteX71" fmla="*/ 532808 w 827572"/>
                          <a:gd name="connsiteY71" fmla="*/ 151977 h 827714"/>
                          <a:gd name="connsiteX72" fmla="*/ 664443 w 827572"/>
                          <a:gd name="connsiteY72" fmla="*/ 118942 h 827714"/>
                          <a:gd name="connsiteX73" fmla="*/ 725051 w 827572"/>
                          <a:gd name="connsiteY73" fmla="*/ 183870 h 827714"/>
                          <a:gd name="connsiteX74" fmla="*/ 687314 w 827572"/>
                          <a:gd name="connsiteY74" fmla="*/ 227198 h 827714"/>
                          <a:gd name="connsiteX75" fmla="*/ 683248 w 827572"/>
                          <a:gd name="connsiteY75" fmla="*/ 313091 h 827714"/>
                          <a:gd name="connsiteX76" fmla="*/ 799890 w 827572"/>
                          <a:gd name="connsiteY76" fmla="*/ 382720 h 827714"/>
                          <a:gd name="connsiteX77" fmla="*/ 796967 w 827572"/>
                          <a:gd name="connsiteY77" fmla="*/ 471408 h 827714"/>
                          <a:gd name="connsiteX78" fmla="*/ 677022 w 827572"/>
                          <a:gd name="connsiteY78" fmla="*/ 530746 h 827714"/>
                          <a:gd name="connsiteX79" fmla="*/ 676005 w 827572"/>
                          <a:gd name="connsiteY79" fmla="*/ 533033 h 827714"/>
                          <a:gd name="connsiteX80" fmla="*/ 709168 w 827572"/>
                          <a:gd name="connsiteY80" fmla="*/ 664795 h 827714"/>
                          <a:gd name="connsiteX81" fmla="*/ 644494 w 827572"/>
                          <a:gd name="connsiteY81" fmla="*/ 725530 h 827714"/>
                          <a:gd name="connsiteX82" fmla="*/ 515020 w 827572"/>
                          <a:gd name="connsiteY82" fmla="*/ 683600 h 827714"/>
                          <a:gd name="connsiteX83" fmla="*/ 455047 w 827572"/>
                          <a:gd name="connsiteY83" fmla="*/ 738871 h 827714"/>
                          <a:gd name="connsiteX84" fmla="*/ 445390 w 827572"/>
                          <a:gd name="connsiteY84" fmla="*/ 800242 h 827714"/>
                          <a:gd name="connsiteX85" fmla="*/ 356702 w 827572"/>
                          <a:gd name="connsiteY85" fmla="*/ 797319 h 827714"/>
                          <a:gd name="connsiteX86" fmla="*/ 294823 w 827572"/>
                          <a:gd name="connsiteY86" fmla="*/ 676357 h 827714"/>
                          <a:gd name="connsiteX87" fmla="*/ 163315 w 827572"/>
                          <a:gd name="connsiteY87" fmla="*/ 709520 h 827714"/>
                          <a:gd name="connsiteX88" fmla="*/ 102580 w 827572"/>
                          <a:gd name="connsiteY88" fmla="*/ 644719 h 827714"/>
                          <a:gd name="connsiteX89" fmla="*/ 676005 w 827572"/>
                          <a:gd name="connsiteY89" fmla="*/ 532779 h 827714"/>
                          <a:gd name="connsiteX90" fmla="*/ 676005 w 827572"/>
                          <a:gd name="connsiteY90" fmla="*/ 532779 h 8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27572" h="827714">
                            <a:moveTo>
                              <a:pt x="169414" y="748019"/>
                            </a:moveTo>
                            <a:lnTo>
                              <a:pt x="176784" y="734932"/>
                            </a:lnTo>
                            <a:cubicBezTo>
                              <a:pt x="197876" y="697068"/>
                              <a:pt x="245015" y="681567"/>
                              <a:pt x="284277" y="699482"/>
                            </a:cubicBezTo>
                            <a:cubicBezTo>
                              <a:pt x="324301" y="717652"/>
                              <a:pt x="343488" y="762505"/>
                              <a:pt x="328748" y="803926"/>
                            </a:cubicBezTo>
                            <a:lnTo>
                              <a:pt x="323666" y="818157"/>
                            </a:lnTo>
                            <a:lnTo>
                              <a:pt x="338532" y="820825"/>
                            </a:lnTo>
                            <a:cubicBezTo>
                              <a:pt x="380081" y="828449"/>
                              <a:pt x="421630" y="829719"/>
                              <a:pt x="462289" y="824764"/>
                            </a:cubicBezTo>
                            <a:lnTo>
                              <a:pt x="477155" y="822858"/>
                            </a:lnTo>
                            <a:lnTo>
                              <a:pt x="472962" y="808500"/>
                            </a:lnTo>
                            <a:cubicBezTo>
                              <a:pt x="461146" y="767079"/>
                              <a:pt x="483636" y="722481"/>
                              <a:pt x="524041" y="707233"/>
                            </a:cubicBezTo>
                            <a:cubicBezTo>
                              <a:pt x="565208" y="691859"/>
                              <a:pt x="610442" y="710282"/>
                              <a:pt x="629501" y="749925"/>
                            </a:cubicBezTo>
                            <a:lnTo>
                              <a:pt x="635981" y="763394"/>
                            </a:lnTo>
                            <a:lnTo>
                              <a:pt x="648306" y="754881"/>
                            </a:lnTo>
                            <a:cubicBezTo>
                              <a:pt x="682231" y="731629"/>
                              <a:pt x="712599" y="703040"/>
                              <a:pt x="738646" y="670131"/>
                            </a:cubicBezTo>
                            <a:lnTo>
                              <a:pt x="747922" y="658315"/>
                            </a:lnTo>
                            <a:lnTo>
                              <a:pt x="734835" y="650945"/>
                            </a:lnTo>
                            <a:cubicBezTo>
                              <a:pt x="697098" y="629980"/>
                              <a:pt x="681469" y="582587"/>
                              <a:pt x="699385" y="543198"/>
                            </a:cubicBezTo>
                            <a:lnTo>
                              <a:pt x="699385" y="543198"/>
                            </a:lnTo>
                            <a:cubicBezTo>
                              <a:pt x="717427" y="503301"/>
                              <a:pt x="762280" y="484242"/>
                              <a:pt x="803828" y="498980"/>
                            </a:cubicBezTo>
                            <a:lnTo>
                              <a:pt x="817932" y="503936"/>
                            </a:lnTo>
                            <a:lnTo>
                              <a:pt x="820601" y="489197"/>
                            </a:lnTo>
                            <a:cubicBezTo>
                              <a:pt x="828224" y="448029"/>
                              <a:pt x="829622" y="406480"/>
                              <a:pt x="824666" y="365567"/>
                            </a:cubicBezTo>
                            <a:lnTo>
                              <a:pt x="822888" y="350701"/>
                            </a:lnTo>
                            <a:lnTo>
                              <a:pt x="808530" y="354640"/>
                            </a:lnTo>
                            <a:cubicBezTo>
                              <a:pt x="766854" y="366329"/>
                              <a:pt x="722383" y="343839"/>
                              <a:pt x="707135" y="303561"/>
                            </a:cubicBezTo>
                            <a:cubicBezTo>
                              <a:pt x="691888" y="263029"/>
                              <a:pt x="710566" y="216906"/>
                              <a:pt x="749574" y="198482"/>
                            </a:cubicBezTo>
                            <a:lnTo>
                              <a:pt x="763169" y="192129"/>
                            </a:lnTo>
                            <a:lnTo>
                              <a:pt x="754783" y="179677"/>
                            </a:lnTo>
                            <a:cubicBezTo>
                              <a:pt x="731277" y="144989"/>
                              <a:pt x="702815" y="114495"/>
                              <a:pt x="670161" y="88955"/>
                            </a:cubicBezTo>
                            <a:lnTo>
                              <a:pt x="658471" y="79807"/>
                            </a:lnTo>
                            <a:lnTo>
                              <a:pt x="651229" y="92894"/>
                            </a:lnTo>
                            <a:cubicBezTo>
                              <a:pt x="630010" y="130631"/>
                              <a:pt x="582743" y="146260"/>
                              <a:pt x="543481" y="128217"/>
                            </a:cubicBezTo>
                            <a:cubicBezTo>
                              <a:pt x="504092" y="110429"/>
                              <a:pt x="484525" y="64687"/>
                              <a:pt x="499010" y="23900"/>
                            </a:cubicBezTo>
                            <a:lnTo>
                              <a:pt x="503965" y="9796"/>
                            </a:lnTo>
                            <a:lnTo>
                              <a:pt x="489226" y="7001"/>
                            </a:lnTo>
                            <a:cubicBezTo>
                              <a:pt x="448313" y="-622"/>
                              <a:pt x="406764" y="-2020"/>
                              <a:pt x="365469" y="2808"/>
                            </a:cubicBezTo>
                            <a:lnTo>
                              <a:pt x="350603" y="4587"/>
                            </a:lnTo>
                            <a:lnTo>
                              <a:pt x="354669" y="18945"/>
                            </a:lnTo>
                            <a:cubicBezTo>
                              <a:pt x="366359" y="60748"/>
                              <a:pt x="343996" y="105092"/>
                              <a:pt x="303590" y="120212"/>
                            </a:cubicBezTo>
                            <a:cubicBezTo>
                              <a:pt x="263185" y="135460"/>
                              <a:pt x="216935" y="116909"/>
                              <a:pt x="198384" y="77774"/>
                            </a:cubicBezTo>
                            <a:lnTo>
                              <a:pt x="191904" y="64306"/>
                            </a:lnTo>
                            <a:lnTo>
                              <a:pt x="179579" y="72692"/>
                            </a:lnTo>
                            <a:cubicBezTo>
                              <a:pt x="145654" y="95817"/>
                              <a:pt x="115159" y="124278"/>
                              <a:pt x="88985" y="157441"/>
                            </a:cubicBezTo>
                            <a:lnTo>
                              <a:pt x="79709" y="169258"/>
                            </a:lnTo>
                            <a:lnTo>
                              <a:pt x="92797" y="176501"/>
                            </a:lnTo>
                            <a:cubicBezTo>
                              <a:pt x="131169" y="197973"/>
                              <a:pt x="146416" y="244224"/>
                              <a:pt x="128247" y="284121"/>
                            </a:cubicBezTo>
                            <a:cubicBezTo>
                              <a:pt x="110458" y="323509"/>
                              <a:pt x="64589" y="343077"/>
                              <a:pt x="23930" y="328465"/>
                            </a:cubicBezTo>
                            <a:lnTo>
                              <a:pt x="9826" y="323383"/>
                            </a:lnTo>
                            <a:lnTo>
                              <a:pt x="7031" y="338122"/>
                            </a:lnTo>
                            <a:cubicBezTo>
                              <a:pt x="-593" y="379035"/>
                              <a:pt x="-1991" y="420711"/>
                              <a:pt x="2711" y="462006"/>
                            </a:cubicBezTo>
                            <a:lnTo>
                              <a:pt x="4490" y="476872"/>
                            </a:lnTo>
                            <a:lnTo>
                              <a:pt x="18974" y="472806"/>
                            </a:lnTo>
                            <a:cubicBezTo>
                              <a:pt x="60523" y="461116"/>
                              <a:pt x="104995" y="483606"/>
                              <a:pt x="120369" y="524011"/>
                            </a:cubicBezTo>
                            <a:cubicBezTo>
                              <a:pt x="135489" y="564290"/>
                              <a:pt x="116811" y="610540"/>
                              <a:pt x="77804" y="629091"/>
                            </a:cubicBezTo>
                            <a:lnTo>
                              <a:pt x="64208" y="635444"/>
                            </a:lnTo>
                            <a:lnTo>
                              <a:pt x="72721" y="647769"/>
                            </a:lnTo>
                            <a:cubicBezTo>
                              <a:pt x="96100" y="681821"/>
                              <a:pt x="124689" y="712315"/>
                              <a:pt x="157471" y="738236"/>
                            </a:cubicBezTo>
                            <a:lnTo>
                              <a:pt x="169287" y="747511"/>
                            </a:lnTo>
                            <a:close/>
                            <a:moveTo>
                              <a:pt x="102580" y="644465"/>
                            </a:moveTo>
                            <a:cubicBezTo>
                              <a:pt x="119098" y="633411"/>
                              <a:pt x="132059" y="618291"/>
                              <a:pt x="140317" y="601010"/>
                            </a:cubicBezTo>
                            <a:cubicBezTo>
                              <a:pt x="152896" y="574836"/>
                              <a:pt x="155184" y="543960"/>
                              <a:pt x="144383" y="515371"/>
                            </a:cubicBezTo>
                            <a:cubicBezTo>
                              <a:pt x="126341" y="467596"/>
                              <a:pt x="77041" y="439262"/>
                              <a:pt x="27742" y="445615"/>
                            </a:cubicBezTo>
                            <a:cubicBezTo>
                              <a:pt x="25327" y="415883"/>
                              <a:pt x="26344" y="386278"/>
                              <a:pt x="30791" y="356799"/>
                            </a:cubicBezTo>
                            <a:cubicBezTo>
                              <a:pt x="78947" y="366329"/>
                              <a:pt x="128882" y="342442"/>
                              <a:pt x="150609" y="297335"/>
                            </a:cubicBezTo>
                            <a:cubicBezTo>
                              <a:pt x="150991" y="296573"/>
                              <a:pt x="151245" y="295810"/>
                              <a:pt x="151753" y="295048"/>
                            </a:cubicBezTo>
                            <a:cubicBezTo>
                              <a:pt x="173099" y="247781"/>
                              <a:pt x="158487" y="194035"/>
                              <a:pt x="118463" y="163540"/>
                            </a:cubicBezTo>
                            <a:cubicBezTo>
                              <a:pt x="137903" y="140542"/>
                              <a:pt x="159631" y="120339"/>
                              <a:pt x="183264" y="102805"/>
                            </a:cubicBezTo>
                            <a:cubicBezTo>
                              <a:pt x="211090" y="144227"/>
                              <a:pt x="264837" y="162651"/>
                              <a:pt x="312612" y="144608"/>
                            </a:cubicBezTo>
                            <a:cubicBezTo>
                              <a:pt x="339803" y="134570"/>
                              <a:pt x="360641" y="114240"/>
                              <a:pt x="372584" y="89591"/>
                            </a:cubicBezTo>
                            <a:cubicBezTo>
                              <a:pt x="381606" y="70913"/>
                              <a:pt x="385036" y="49440"/>
                              <a:pt x="382241" y="28093"/>
                            </a:cubicBezTo>
                            <a:cubicBezTo>
                              <a:pt x="411846" y="25552"/>
                              <a:pt x="441451" y="26569"/>
                              <a:pt x="470929" y="31143"/>
                            </a:cubicBezTo>
                            <a:cubicBezTo>
                              <a:pt x="461273" y="80061"/>
                              <a:pt x="486304" y="131013"/>
                              <a:pt x="532808" y="151977"/>
                            </a:cubicBezTo>
                            <a:cubicBezTo>
                              <a:pt x="579185" y="173197"/>
                              <a:pt x="633948" y="158331"/>
                              <a:pt x="664443" y="118942"/>
                            </a:cubicBezTo>
                            <a:cubicBezTo>
                              <a:pt x="687060" y="138001"/>
                              <a:pt x="707389" y="159728"/>
                              <a:pt x="725051" y="183870"/>
                            </a:cubicBezTo>
                            <a:cubicBezTo>
                              <a:pt x="708533" y="194924"/>
                              <a:pt x="695573" y="209917"/>
                              <a:pt x="687314" y="227198"/>
                            </a:cubicBezTo>
                            <a:cubicBezTo>
                              <a:pt x="674735" y="253372"/>
                              <a:pt x="672448" y="284375"/>
                              <a:pt x="683248" y="313091"/>
                            </a:cubicBezTo>
                            <a:cubicBezTo>
                              <a:pt x="701163" y="360739"/>
                              <a:pt x="750463" y="388946"/>
                              <a:pt x="799890" y="382720"/>
                            </a:cubicBezTo>
                            <a:cubicBezTo>
                              <a:pt x="802304" y="412198"/>
                              <a:pt x="801287" y="441803"/>
                              <a:pt x="796967" y="471408"/>
                            </a:cubicBezTo>
                            <a:cubicBezTo>
                              <a:pt x="748303" y="461624"/>
                              <a:pt x="699003" y="485131"/>
                              <a:pt x="677022" y="530746"/>
                            </a:cubicBezTo>
                            <a:cubicBezTo>
                              <a:pt x="676641" y="531508"/>
                              <a:pt x="676260" y="532271"/>
                              <a:pt x="676005" y="533033"/>
                            </a:cubicBezTo>
                            <a:cubicBezTo>
                              <a:pt x="654786" y="579664"/>
                              <a:pt x="669779" y="634300"/>
                              <a:pt x="709168" y="664795"/>
                            </a:cubicBezTo>
                            <a:cubicBezTo>
                              <a:pt x="689855" y="687666"/>
                              <a:pt x="668128" y="707995"/>
                              <a:pt x="644494" y="725530"/>
                            </a:cubicBezTo>
                            <a:cubicBezTo>
                              <a:pt x="616541" y="683600"/>
                              <a:pt x="563684" y="665430"/>
                              <a:pt x="515020" y="683600"/>
                            </a:cubicBezTo>
                            <a:cubicBezTo>
                              <a:pt x="487829" y="693892"/>
                              <a:pt x="466991" y="714094"/>
                              <a:pt x="455047" y="738871"/>
                            </a:cubicBezTo>
                            <a:cubicBezTo>
                              <a:pt x="446026" y="757676"/>
                              <a:pt x="442595" y="778895"/>
                              <a:pt x="445390" y="800242"/>
                            </a:cubicBezTo>
                            <a:cubicBezTo>
                              <a:pt x="416039" y="802783"/>
                              <a:pt x="386434" y="801766"/>
                              <a:pt x="356702" y="797319"/>
                            </a:cubicBezTo>
                            <a:cubicBezTo>
                              <a:pt x="366740" y="747893"/>
                              <a:pt x="342090" y="697831"/>
                              <a:pt x="294823" y="676357"/>
                            </a:cubicBezTo>
                            <a:cubicBezTo>
                              <a:pt x="248446" y="655138"/>
                              <a:pt x="193810" y="670004"/>
                              <a:pt x="163315" y="709520"/>
                            </a:cubicBezTo>
                            <a:cubicBezTo>
                              <a:pt x="140444" y="690207"/>
                              <a:pt x="120115" y="668480"/>
                              <a:pt x="102580" y="644719"/>
                            </a:cubicBezTo>
                            <a:close/>
                            <a:moveTo>
                              <a:pt x="676005" y="532779"/>
                            </a:moveTo>
                            <a:lnTo>
                              <a:pt x="676005" y="532779"/>
                            </a:lnTo>
                            <a:close/>
                          </a:path>
                        </a:pathLst>
                      </a:custGeom>
                      <a:grpFill/>
                      <a:ln w="12700" cap="flat">
                        <a:noFill/>
                        <a:prstDash val="solid"/>
                        <a:miter/>
                      </a:ln>
                    </p:spPr>
                    <p:txBody>
                      <a:bodyPr rtlCol="0" anchor="ctr"/>
                      <a:lstStyle/>
                      <a:p>
                        <a:endParaRPr lang="en-US"/>
                      </a:p>
                    </p:txBody>
                  </p:sp>
                </p:grpSp>
              </p:grpSp>
              <p:grpSp>
                <p:nvGrpSpPr>
                  <p:cNvPr id="38" name="Graphic 409">
                    <a:extLst>
                      <a:ext uri="{FF2B5EF4-FFF2-40B4-BE49-F238E27FC236}">
                        <a16:creationId xmlns:a16="http://schemas.microsoft.com/office/drawing/2014/main" id="{EE64CDDD-BEFB-1892-C6BD-9D9F2965132F}"/>
                      </a:ext>
                    </a:extLst>
                  </p:cNvPr>
                  <p:cNvGrpSpPr/>
                  <p:nvPr/>
                </p:nvGrpSpPr>
                <p:grpSpPr>
                  <a:xfrm>
                    <a:off x="7150292" y="2831893"/>
                    <a:ext cx="1076839" cy="1076966"/>
                    <a:chOff x="7150292" y="2831893"/>
                    <a:chExt cx="1076839" cy="1076966"/>
                  </a:xfrm>
                  <a:grpFill/>
                </p:grpSpPr>
                <p:sp>
                  <p:nvSpPr>
                    <p:cNvPr id="40" name="Freeform: Shape 39">
                      <a:extLst>
                        <a:ext uri="{FF2B5EF4-FFF2-40B4-BE49-F238E27FC236}">
                          <a16:creationId xmlns:a16="http://schemas.microsoft.com/office/drawing/2014/main" id="{E5938065-F37B-72DB-6FF5-2B9C918B384F}"/>
                        </a:ext>
                      </a:extLst>
                    </p:cNvPr>
                    <p:cNvSpPr/>
                    <p:nvPr/>
                  </p:nvSpPr>
                  <p:spPr>
                    <a:xfrm>
                      <a:off x="7471665" y="3153479"/>
                      <a:ext cx="434195" cy="434255"/>
                    </a:xfrm>
                    <a:custGeom>
                      <a:avLst/>
                      <a:gdLst>
                        <a:gd name="connsiteX0" fmla="*/ 117241 w 434195"/>
                        <a:gd name="connsiteY0" fmla="*/ 409902 h 434255"/>
                        <a:gd name="connsiteX1" fmla="*/ 409735 w 434195"/>
                        <a:gd name="connsiteY1" fmla="*/ 316894 h 434255"/>
                        <a:gd name="connsiteX2" fmla="*/ 316853 w 434195"/>
                        <a:gd name="connsiteY2" fmla="*/ 24273 h 434255"/>
                        <a:gd name="connsiteX3" fmla="*/ 24360 w 434195"/>
                        <a:gd name="connsiteY3" fmla="*/ 117281 h 434255"/>
                        <a:gd name="connsiteX4" fmla="*/ 117114 w 434195"/>
                        <a:gd name="connsiteY4" fmla="*/ 409902 h 434255"/>
                        <a:gd name="connsiteX5" fmla="*/ 124992 w 434195"/>
                        <a:gd name="connsiteY5" fmla="*/ 169249 h 434255"/>
                        <a:gd name="connsiteX6" fmla="*/ 264886 w 434195"/>
                        <a:gd name="connsiteY6" fmla="*/ 124778 h 434255"/>
                        <a:gd name="connsiteX7" fmla="*/ 309357 w 434195"/>
                        <a:gd name="connsiteY7" fmla="*/ 264799 h 434255"/>
                        <a:gd name="connsiteX8" fmla="*/ 169336 w 434195"/>
                        <a:gd name="connsiteY8" fmla="*/ 309397 h 434255"/>
                        <a:gd name="connsiteX9" fmla="*/ 124992 w 434195"/>
                        <a:gd name="connsiteY9" fmla="*/ 169249 h 43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195" h="434255">
                          <a:moveTo>
                            <a:pt x="117241" y="409902"/>
                          </a:moveTo>
                          <a:cubicBezTo>
                            <a:pt x="223845" y="465047"/>
                            <a:pt x="354718" y="423371"/>
                            <a:pt x="409735" y="316894"/>
                          </a:cubicBezTo>
                          <a:cubicBezTo>
                            <a:pt x="465006" y="210544"/>
                            <a:pt x="423458" y="79544"/>
                            <a:pt x="316853" y="24273"/>
                          </a:cubicBezTo>
                          <a:cubicBezTo>
                            <a:pt x="210504" y="-30744"/>
                            <a:pt x="79377" y="10932"/>
                            <a:pt x="24360" y="117281"/>
                          </a:cubicBezTo>
                          <a:cubicBezTo>
                            <a:pt x="-30784" y="223758"/>
                            <a:pt x="10891" y="354758"/>
                            <a:pt x="117114" y="409902"/>
                          </a:cubicBezTo>
                          <a:close/>
                          <a:moveTo>
                            <a:pt x="124992" y="169249"/>
                          </a:moveTo>
                          <a:cubicBezTo>
                            <a:pt x="151293" y="118425"/>
                            <a:pt x="214061" y="98476"/>
                            <a:pt x="264886" y="124778"/>
                          </a:cubicBezTo>
                          <a:cubicBezTo>
                            <a:pt x="315837" y="151207"/>
                            <a:pt x="335785" y="213848"/>
                            <a:pt x="309357" y="264799"/>
                          </a:cubicBezTo>
                          <a:cubicBezTo>
                            <a:pt x="283055" y="315750"/>
                            <a:pt x="220414" y="335699"/>
                            <a:pt x="169336" y="309397"/>
                          </a:cubicBezTo>
                          <a:cubicBezTo>
                            <a:pt x="118512" y="282969"/>
                            <a:pt x="98563" y="220328"/>
                            <a:pt x="124992" y="169249"/>
                          </a:cubicBezTo>
                          <a:close/>
                        </a:path>
                      </a:pathLst>
                    </a:custGeom>
                    <a:grpFill/>
                    <a:ln w="127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50E188B-C50B-3A01-F28F-BB80DFDF8078}"/>
                        </a:ext>
                      </a:extLst>
                    </p:cNvPr>
                    <p:cNvSpPr/>
                    <p:nvPr/>
                  </p:nvSpPr>
                  <p:spPr>
                    <a:xfrm>
                      <a:off x="7150292" y="2831893"/>
                      <a:ext cx="1076839" cy="1076966"/>
                    </a:xfrm>
                    <a:custGeom>
                      <a:avLst/>
                      <a:gdLst>
                        <a:gd name="connsiteX0" fmla="*/ 218545 w 1076839"/>
                        <a:gd name="connsiteY0" fmla="*/ 975699 h 1076966"/>
                        <a:gd name="connsiteX1" fmla="*/ 366316 w 1076839"/>
                        <a:gd name="connsiteY1" fmla="*/ 1052190 h 1076966"/>
                        <a:gd name="connsiteX2" fmla="*/ 387662 w 1076839"/>
                        <a:gd name="connsiteY2" fmla="*/ 1011022 h 1076966"/>
                        <a:gd name="connsiteX3" fmla="*/ 477876 w 1076839"/>
                        <a:gd name="connsiteY3" fmla="*/ 1030971 h 1076966"/>
                        <a:gd name="connsiteX4" fmla="*/ 479909 w 1076839"/>
                        <a:gd name="connsiteY4" fmla="*/ 1076967 h 1076966"/>
                        <a:gd name="connsiteX5" fmla="*/ 646104 w 1076839"/>
                        <a:gd name="connsiteY5" fmla="*/ 1069343 h 1076966"/>
                        <a:gd name="connsiteX6" fmla="*/ 643944 w 1076839"/>
                        <a:gd name="connsiteY6" fmla="*/ 1023220 h 1076966"/>
                        <a:gd name="connsiteX7" fmla="*/ 731997 w 1076839"/>
                        <a:gd name="connsiteY7" fmla="*/ 995140 h 1076966"/>
                        <a:gd name="connsiteX8" fmla="*/ 756901 w 1076839"/>
                        <a:gd name="connsiteY8" fmla="*/ 1034020 h 1076966"/>
                        <a:gd name="connsiteX9" fmla="*/ 897049 w 1076839"/>
                        <a:gd name="connsiteY9" fmla="*/ 944315 h 1076966"/>
                        <a:gd name="connsiteX10" fmla="*/ 872145 w 1076839"/>
                        <a:gd name="connsiteY10" fmla="*/ 905308 h 1076966"/>
                        <a:gd name="connsiteX11" fmla="*/ 934151 w 1076839"/>
                        <a:gd name="connsiteY11" fmla="*/ 837076 h 1076966"/>
                        <a:gd name="connsiteX12" fmla="*/ 975318 w 1076839"/>
                        <a:gd name="connsiteY12" fmla="*/ 858295 h 1076966"/>
                        <a:gd name="connsiteX13" fmla="*/ 1051809 w 1076839"/>
                        <a:gd name="connsiteY13" fmla="*/ 710524 h 1076966"/>
                        <a:gd name="connsiteX14" fmla="*/ 1010895 w 1076839"/>
                        <a:gd name="connsiteY14" fmla="*/ 689432 h 1076966"/>
                        <a:gd name="connsiteX15" fmla="*/ 1030717 w 1076839"/>
                        <a:gd name="connsiteY15" fmla="*/ 599218 h 1076966"/>
                        <a:gd name="connsiteX16" fmla="*/ 1076840 w 1076839"/>
                        <a:gd name="connsiteY16" fmla="*/ 597058 h 1076966"/>
                        <a:gd name="connsiteX17" fmla="*/ 1069089 w 1076839"/>
                        <a:gd name="connsiteY17" fmla="*/ 430863 h 1076966"/>
                        <a:gd name="connsiteX18" fmla="*/ 1022839 w 1076839"/>
                        <a:gd name="connsiteY18" fmla="*/ 432896 h 1076966"/>
                        <a:gd name="connsiteX19" fmla="*/ 994886 w 1076839"/>
                        <a:gd name="connsiteY19" fmla="*/ 344970 h 1076966"/>
                        <a:gd name="connsiteX20" fmla="*/ 1033893 w 1076839"/>
                        <a:gd name="connsiteY20" fmla="*/ 320066 h 1076966"/>
                        <a:gd name="connsiteX21" fmla="*/ 944188 w 1076839"/>
                        <a:gd name="connsiteY21" fmla="*/ 179918 h 1076966"/>
                        <a:gd name="connsiteX22" fmla="*/ 905308 w 1076839"/>
                        <a:gd name="connsiteY22" fmla="*/ 204695 h 1076966"/>
                        <a:gd name="connsiteX23" fmla="*/ 837076 w 1076839"/>
                        <a:gd name="connsiteY23" fmla="*/ 142562 h 1076966"/>
                        <a:gd name="connsiteX24" fmla="*/ 858295 w 1076839"/>
                        <a:gd name="connsiteY24" fmla="*/ 101522 h 1076966"/>
                        <a:gd name="connsiteX25" fmla="*/ 710397 w 1076839"/>
                        <a:gd name="connsiteY25" fmla="*/ 24904 h 1076966"/>
                        <a:gd name="connsiteX26" fmla="*/ 689178 w 1076839"/>
                        <a:gd name="connsiteY26" fmla="*/ 65945 h 1076966"/>
                        <a:gd name="connsiteX27" fmla="*/ 598964 w 1076839"/>
                        <a:gd name="connsiteY27" fmla="*/ 46123 h 1076966"/>
                        <a:gd name="connsiteX28" fmla="*/ 596804 w 1076839"/>
                        <a:gd name="connsiteY28" fmla="*/ 0 h 1076966"/>
                        <a:gd name="connsiteX29" fmla="*/ 430736 w 1076839"/>
                        <a:gd name="connsiteY29" fmla="*/ 7624 h 1076966"/>
                        <a:gd name="connsiteX30" fmla="*/ 432896 w 1076839"/>
                        <a:gd name="connsiteY30" fmla="*/ 53874 h 1076966"/>
                        <a:gd name="connsiteX31" fmla="*/ 344716 w 1076839"/>
                        <a:gd name="connsiteY31" fmla="*/ 81700 h 1076966"/>
                        <a:gd name="connsiteX32" fmla="*/ 319812 w 1076839"/>
                        <a:gd name="connsiteY32" fmla="*/ 42820 h 1076966"/>
                        <a:gd name="connsiteX33" fmla="*/ 179791 w 1076839"/>
                        <a:gd name="connsiteY33" fmla="*/ 132524 h 1076966"/>
                        <a:gd name="connsiteX34" fmla="*/ 204568 w 1076839"/>
                        <a:gd name="connsiteY34" fmla="*/ 171405 h 1076966"/>
                        <a:gd name="connsiteX35" fmla="*/ 142435 w 1076839"/>
                        <a:gd name="connsiteY35" fmla="*/ 239637 h 1076966"/>
                        <a:gd name="connsiteX36" fmla="*/ 101522 w 1076839"/>
                        <a:gd name="connsiteY36" fmla="*/ 218417 h 1076966"/>
                        <a:gd name="connsiteX37" fmla="*/ 24904 w 1076839"/>
                        <a:gd name="connsiteY37" fmla="*/ 366189 h 1076966"/>
                        <a:gd name="connsiteX38" fmla="*/ 65945 w 1076839"/>
                        <a:gd name="connsiteY38" fmla="*/ 387408 h 1076966"/>
                        <a:gd name="connsiteX39" fmla="*/ 46123 w 1076839"/>
                        <a:gd name="connsiteY39" fmla="*/ 477748 h 1076966"/>
                        <a:gd name="connsiteX40" fmla="*/ 0 w 1076839"/>
                        <a:gd name="connsiteY40" fmla="*/ 479781 h 1076966"/>
                        <a:gd name="connsiteX41" fmla="*/ 7624 w 1076839"/>
                        <a:gd name="connsiteY41" fmla="*/ 645977 h 1076966"/>
                        <a:gd name="connsiteX42" fmla="*/ 53747 w 1076839"/>
                        <a:gd name="connsiteY42" fmla="*/ 643817 h 1076966"/>
                        <a:gd name="connsiteX43" fmla="*/ 81700 w 1076839"/>
                        <a:gd name="connsiteY43" fmla="*/ 731870 h 1076966"/>
                        <a:gd name="connsiteX44" fmla="*/ 42820 w 1076839"/>
                        <a:gd name="connsiteY44" fmla="*/ 756774 h 1076966"/>
                        <a:gd name="connsiteX45" fmla="*/ 132525 w 1076839"/>
                        <a:gd name="connsiteY45" fmla="*/ 896795 h 1076966"/>
                        <a:gd name="connsiteX46" fmla="*/ 171278 w 1076839"/>
                        <a:gd name="connsiteY46" fmla="*/ 872018 h 1076966"/>
                        <a:gd name="connsiteX47" fmla="*/ 239764 w 1076839"/>
                        <a:gd name="connsiteY47" fmla="*/ 934151 h 1076966"/>
                        <a:gd name="connsiteX48" fmla="*/ 218417 w 1076839"/>
                        <a:gd name="connsiteY48" fmla="*/ 975318 h 1076966"/>
                        <a:gd name="connsiteX49" fmla="*/ 174708 w 1076839"/>
                        <a:gd name="connsiteY49" fmla="*/ 654363 h 1076966"/>
                        <a:gd name="connsiteX50" fmla="*/ 422858 w 1076839"/>
                        <a:gd name="connsiteY50" fmla="*/ 174836 h 1076966"/>
                        <a:gd name="connsiteX51" fmla="*/ 902131 w 1076839"/>
                        <a:gd name="connsiteY51" fmla="*/ 422985 h 1076966"/>
                        <a:gd name="connsiteX52" fmla="*/ 877608 w 1076839"/>
                        <a:gd name="connsiteY52" fmla="*/ 714081 h 1076966"/>
                        <a:gd name="connsiteX53" fmla="*/ 654236 w 1076839"/>
                        <a:gd name="connsiteY53" fmla="*/ 902385 h 1076966"/>
                        <a:gd name="connsiteX54" fmla="*/ 174836 w 1076839"/>
                        <a:gd name="connsiteY54" fmla="*/ 654363 h 1076966"/>
                        <a:gd name="connsiteX55" fmla="*/ 191353 w 1076839"/>
                        <a:gd name="connsiteY55" fmla="*/ 649026 h 1076966"/>
                        <a:gd name="connsiteX56" fmla="*/ 371017 w 1076839"/>
                        <a:gd name="connsiteY56" fmla="*/ 861853 h 1076966"/>
                        <a:gd name="connsiteX57" fmla="*/ 648899 w 1076839"/>
                        <a:gd name="connsiteY57" fmla="*/ 885613 h 1076966"/>
                        <a:gd name="connsiteX58" fmla="*/ 861980 w 1076839"/>
                        <a:gd name="connsiteY58" fmla="*/ 706204 h 1076966"/>
                        <a:gd name="connsiteX59" fmla="*/ 861980 w 1076839"/>
                        <a:gd name="connsiteY59" fmla="*/ 706076 h 1076966"/>
                        <a:gd name="connsiteX60" fmla="*/ 885486 w 1076839"/>
                        <a:gd name="connsiteY60" fmla="*/ 428449 h 1076966"/>
                        <a:gd name="connsiteX61" fmla="*/ 428195 w 1076839"/>
                        <a:gd name="connsiteY61" fmla="*/ 191608 h 1076966"/>
                        <a:gd name="connsiteX62" fmla="*/ 191353 w 1076839"/>
                        <a:gd name="connsiteY62" fmla="*/ 649026 h 1076966"/>
                        <a:gd name="connsiteX63" fmla="*/ 264794 w 1076839"/>
                        <a:gd name="connsiteY63" fmla="*/ 396811 h 1076966"/>
                        <a:gd name="connsiteX64" fmla="*/ 680410 w 1076839"/>
                        <a:gd name="connsiteY64" fmla="*/ 264668 h 1076966"/>
                        <a:gd name="connsiteX65" fmla="*/ 812299 w 1076839"/>
                        <a:gd name="connsiteY65" fmla="*/ 680283 h 1076966"/>
                        <a:gd name="connsiteX66" fmla="*/ 396557 w 1076839"/>
                        <a:gd name="connsiteY66" fmla="*/ 812553 h 1076966"/>
                        <a:gd name="connsiteX67" fmla="*/ 264794 w 1076839"/>
                        <a:gd name="connsiteY67" fmla="*/ 396811 h 107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76839" h="1076966">
                          <a:moveTo>
                            <a:pt x="218545" y="975699"/>
                          </a:moveTo>
                          <a:lnTo>
                            <a:pt x="366316" y="1052190"/>
                          </a:lnTo>
                          <a:lnTo>
                            <a:pt x="387662" y="1011022"/>
                          </a:lnTo>
                          <a:cubicBezTo>
                            <a:pt x="417395" y="1020425"/>
                            <a:pt x="447508" y="1027286"/>
                            <a:pt x="477876" y="1030971"/>
                          </a:cubicBezTo>
                          <a:lnTo>
                            <a:pt x="479909" y="1076967"/>
                          </a:lnTo>
                          <a:lnTo>
                            <a:pt x="646104" y="1069343"/>
                          </a:lnTo>
                          <a:lnTo>
                            <a:pt x="643944" y="1023220"/>
                          </a:lnTo>
                          <a:cubicBezTo>
                            <a:pt x="674184" y="1016613"/>
                            <a:pt x="703662" y="1007211"/>
                            <a:pt x="731997" y="995140"/>
                          </a:cubicBezTo>
                          <a:lnTo>
                            <a:pt x="756901" y="1034020"/>
                          </a:lnTo>
                          <a:lnTo>
                            <a:pt x="897049" y="944315"/>
                          </a:lnTo>
                          <a:lnTo>
                            <a:pt x="872145" y="905308"/>
                          </a:lnTo>
                          <a:cubicBezTo>
                            <a:pt x="894762" y="884851"/>
                            <a:pt x="915473" y="862107"/>
                            <a:pt x="934151" y="837076"/>
                          </a:cubicBezTo>
                          <a:lnTo>
                            <a:pt x="975318" y="858295"/>
                          </a:lnTo>
                          <a:lnTo>
                            <a:pt x="1051809" y="710524"/>
                          </a:lnTo>
                          <a:lnTo>
                            <a:pt x="1010895" y="689432"/>
                          </a:lnTo>
                          <a:cubicBezTo>
                            <a:pt x="1020298" y="659445"/>
                            <a:pt x="1027032" y="629459"/>
                            <a:pt x="1030717" y="599218"/>
                          </a:cubicBezTo>
                          <a:lnTo>
                            <a:pt x="1076840" y="597058"/>
                          </a:lnTo>
                          <a:lnTo>
                            <a:pt x="1069089" y="430863"/>
                          </a:lnTo>
                          <a:lnTo>
                            <a:pt x="1022839" y="432896"/>
                          </a:lnTo>
                          <a:cubicBezTo>
                            <a:pt x="1016232" y="402783"/>
                            <a:pt x="1006702" y="373432"/>
                            <a:pt x="994886" y="344970"/>
                          </a:cubicBezTo>
                          <a:lnTo>
                            <a:pt x="1033893" y="320066"/>
                          </a:lnTo>
                          <a:lnTo>
                            <a:pt x="944188" y="179918"/>
                          </a:lnTo>
                          <a:lnTo>
                            <a:pt x="905308" y="204695"/>
                          </a:lnTo>
                          <a:cubicBezTo>
                            <a:pt x="884978" y="182078"/>
                            <a:pt x="861980" y="161367"/>
                            <a:pt x="837076" y="142562"/>
                          </a:cubicBezTo>
                          <a:lnTo>
                            <a:pt x="858295" y="101522"/>
                          </a:lnTo>
                          <a:lnTo>
                            <a:pt x="710397" y="24904"/>
                          </a:lnTo>
                          <a:lnTo>
                            <a:pt x="689178" y="65945"/>
                          </a:lnTo>
                          <a:cubicBezTo>
                            <a:pt x="659572" y="56415"/>
                            <a:pt x="629332" y="49808"/>
                            <a:pt x="598964" y="46123"/>
                          </a:cubicBezTo>
                          <a:lnTo>
                            <a:pt x="596804" y="0"/>
                          </a:lnTo>
                          <a:lnTo>
                            <a:pt x="430736" y="7624"/>
                          </a:lnTo>
                          <a:lnTo>
                            <a:pt x="432896" y="53874"/>
                          </a:lnTo>
                          <a:cubicBezTo>
                            <a:pt x="402655" y="60354"/>
                            <a:pt x="373178" y="69756"/>
                            <a:pt x="344716" y="81700"/>
                          </a:cubicBezTo>
                          <a:lnTo>
                            <a:pt x="319812" y="42820"/>
                          </a:lnTo>
                          <a:lnTo>
                            <a:pt x="179791" y="132524"/>
                          </a:lnTo>
                          <a:lnTo>
                            <a:pt x="204568" y="171405"/>
                          </a:lnTo>
                          <a:cubicBezTo>
                            <a:pt x="181951" y="191862"/>
                            <a:pt x="161113" y="214733"/>
                            <a:pt x="142435" y="239637"/>
                          </a:cubicBezTo>
                          <a:lnTo>
                            <a:pt x="101522" y="218417"/>
                          </a:lnTo>
                          <a:lnTo>
                            <a:pt x="24904" y="366189"/>
                          </a:lnTo>
                          <a:lnTo>
                            <a:pt x="65945" y="387408"/>
                          </a:lnTo>
                          <a:cubicBezTo>
                            <a:pt x="56415" y="417267"/>
                            <a:pt x="49808" y="447381"/>
                            <a:pt x="46123" y="477748"/>
                          </a:cubicBezTo>
                          <a:lnTo>
                            <a:pt x="0" y="479781"/>
                          </a:lnTo>
                          <a:lnTo>
                            <a:pt x="7624" y="645977"/>
                          </a:lnTo>
                          <a:lnTo>
                            <a:pt x="53747" y="643817"/>
                          </a:lnTo>
                          <a:cubicBezTo>
                            <a:pt x="60227" y="673930"/>
                            <a:pt x="69629" y="703408"/>
                            <a:pt x="81700" y="731870"/>
                          </a:cubicBezTo>
                          <a:lnTo>
                            <a:pt x="42820" y="756774"/>
                          </a:lnTo>
                          <a:lnTo>
                            <a:pt x="132525" y="896795"/>
                          </a:lnTo>
                          <a:lnTo>
                            <a:pt x="171278" y="872018"/>
                          </a:lnTo>
                          <a:cubicBezTo>
                            <a:pt x="191862" y="894635"/>
                            <a:pt x="214733" y="915345"/>
                            <a:pt x="239764" y="934151"/>
                          </a:cubicBezTo>
                          <a:lnTo>
                            <a:pt x="218417" y="975318"/>
                          </a:lnTo>
                          <a:close/>
                          <a:moveTo>
                            <a:pt x="174708" y="654363"/>
                          </a:moveTo>
                          <a:cubicBezTo>
                            <a:pt x="110924" y="453607"/>
                            <a:pt x="222483" y="238493"/>
                            <a:pt x="422858" y="174836"/>
                          </a:cubicBezTo>
                          <a:cubicBezTo>
                            <a:pt x="623233" y="111178"/>
                            <a:pt x="838347" y="222483"/>
                            <a:pt x="902131" y="422985"/>
                          </a:cubicBezTo>
                          <a:cubicBezTo>
                            <a:pt x="933134" y="520060"/>
                            <a:pt x="924367" y="623614"/>
                            <a:pt x="877608" y="714081"/>
                          </a:cubicBezTo>
                          <a:cubicBezTo>
                            <a:pt x="830850" y="804548"/>
                            <a:pt x="751310" y="871510"/>
                            <a:pt x="654236" y="902385"/>
                          </a:cubicBezTo>
                          <a:cubicBezTo>
                            <a:pt x="453607" y="966297"/>
                            <a:pt x="238493" y="854865"/>
                            <a:pt x="174836" y="654363"/>
                          </a:cubicBezTo>
                          <a:close/>
                          <a:moveTo>
                            <a:pt x="191353" y="649026"/>
                          </a:moveTo>
                          <a:cubicBezTo>
                            <a:pt x="221848" y="744576"/>
                            <a:pt x="288301" y="818906"/>
                            <a:pt x="371017" y="861853"/>
                          </a:cubicBezTo>
                          <a:cubicBezTo>
                            <a:pt x="453861" y="904672"/>
                            <a:pt x="553222" y="915981"/>
                            <a:pt x="648899" y="885613"/>
                          </a:cubicBezTo>
                          <a:cubicBezTo>
                            <a:pt x="741654" y="856262"/>
                            <a:pt x="817127" y="792478"/>
                            <a:pt x="861980" y="706204"/>
                          </a:cubicBezTo>
                          <a:cubicBezTo>
                            <a:pt x="861980" y="706204"/>
                            <a:pt x="861980" y="706076"/>
                            <a:pt x="861980" y="706076"/>
                          </a:cubicBezTo>
                          <a:cubicBezTo>
                            <a:pt x="906578" y="619802"/>
                            <a:pt x="914964" y="521076"/>
                            <a:pt x="885486" y="428449"/>
                          </a:cubicBezTo>
                          <a:cubicBezTo>
                            <a:pt x="824497" y="236968"/>
                            <a:pt x="619548" y="130745"/>
                            <a:pt x="428195" y="191608"/>
                          </a:cubicBezTo>
                          <a:cubicBezTo>
                            <a:pt x="236841" y="252470"/>
                            <a:pt x="130492" y="457546"/>
                            <a:pt x="191353" y="649026"/>
                          </a:cubicBezTo>
                          <a:close/>
                          <a:moveTo>
                            <a:pt x="264794" y="396811"/>
                          </a:moveTo>
                          <a:cubicBezTo>
                            <a:pt x="342937" y="245608"/>
                            <a:pt x="529208" y="186525"/>
                            <a:pt x="680410" y="264668"/>
                          </a:cubicBezTo>
                          <a:cubicBezTo>
                            <a:pt x="831740" y="343191"/>
                            <a:pt x="890696" y="529208"/>
                            <a:pt x="812299" y="680283"/>
                          </a:cubicBezTo>
                          <a:cubicBezTo>
                            <a:pt x="734157" y="831612"/>
                            <a:pt x="548140" y="890823"/>
                            <a:pt x="396557" y="812553"/>
                          </a:cubicBezTo>
                          <a:cubicBezTo>
                            <a:pt x="245609" y="734157"/>
                            <a:pt x="186525" y="548140"/>
                            <a:pt x="264794" y="396811"/>
                          </a:cubicBezTo>
                          <a:close/>
                        </a:path>
                      </a:pathLst>
                    </a:custGeom>
                    <a:grpFill/>
                    <a:ln w="12700" cap="flat">
                      <a:noFill/>
                      <a:prstDash val="solid"/>
                      <a:miter/>
                    </a:ln>
                  </p:spPr>
                  <p:txBody>
                    <a:bodyPr rtlCol="0" anchor="ctr"/>
                    <a:lstStyle/>
                    <a:p>
                      <a:endParaRPr lang="en-US"/>
                    </a:p>
                  </p:txBody>
                </p:sp>
              </p:grpSp>
              <p:sp>
                <p:nvSpPr>
                  <p:cNvPr id="39" name="Freeform: Shape 38">
                    <a:extLst>
                      <a:ext uri="{FF2B5EF4-FFF2-40B4-BE49-F238E27FC236}">
                        <a16:creationId xmlns:a16="http://schemas.microsoft.com/office/drawing/2014/main" id="{CD9B156D-4C0E-E911-5BFE-FB51AA752DEC}"/>
                      </a:ext>
                    </a:extLst>
                  </p:cNvPr>
                  <p:cNvSpPr/>
                  <p:nvPr/>
                </p:nvSpPr>
                <p:spPr>
                  <a:xfrm>
                    <a:off x="4489259" y="1953614"/>
                    <a:ext cx="1312537" cy="1315937"/>
                  </a:xfrm>
                  <a:custGeom>
                    <a:avLst/>
                    <a:gdLst>
                      <a:gd name="connsiteX0" fmla="*/ 55907 w 1312537"/>
                      <a:gd name="connsiteY0" fmla="*/ 927832 h 1315937"/>
                      <a:gd name="connsiteX1" fmla="*/ 71916 w 1312537"/>
                      <a:gd name="connsiteY1" fmla="*/ 960614 h 1315937"/>
                      <a:gd name="connsiteX2" fmla="*/ 89324 w 1312537"/>
                      <a:gd name="connsiteY2" fmla="*/ 991998 h 1315937"/>
                      <a:gd name="connsiteX3" fmla="*/ 196055 w 1312537"/>
                      <a:gd name="connsiteY3" fmla="*/ 1009405 h 1315937"/>
                      <a:gd name="connsiteX4" fmla="*/ 184619 w 1312537"/>
                      <a:gd name="connsiteY4" fmla="*/ 1116899 h 1315937"/>
                      <a:gd name="connsiteX5" fmla="*/ 237858 w 1312537"/>
                      <a:gd name="connsiteY5" fmla="*/ 1165944 h 1315937"/>
                      <a:gd name="connsiteX6" fmla="*/ 344080 w 1312537"/>
                      <a:gd name="connsiteY6" fmla="*/ 1145742 h 1315937"/>
                      <a:gd name="connsiteX7" fmla="*/ 370128 w 1312537"/>
                      <a:gd name="connsiteY7" fmla="*/ 1250567 h 1315937"/>
                      <a:gd name="connsiteX8" fmla="*/ 436962 w 1312537"/>
                      <a:gd name="connsiteY8" fmla="*/ 1278012 h 1315937"/>
                      <a:gd name="connsiteX9" fmla="*/ 529716 w 1312537"/>
                      <a:gd name="connsiteY9" fmla="*/ 1222867 h 1315937"/>
                      <a:gd name="connsiteX10" fmla="*/ 590197 w 1312537"/>
                      <a:gd name="connsiteY10" fmla="*/ 1312191 h 1315937"/>
                      <a:gd name="connsiteX11" fmla="*/ 662495 w 1312537"/>
                      <a:gd name="connsiteY11" fmla="*/ 1315876 h 1315937"/>
                      <a:gd name="connsiteX12" fmla="*/ 730980 w 1312537"/>
                      <a:gd name="connsiteY12" fmla="*/ 1232143 h 1315937"/>
                      <a:gd name="connsiteX13" fmla="*/ 818144 w 1312537"/>
                      <a:gd name="connsiteY13" fmla="*/ 1295673 h 1315937"/>
                      <a:gd name="connsiteX14" fmla="*/ 887011 w 1312537"/>
                      <a:gd name="connsiteY14" fmla="*/ 1274073 h 1315937"/>
                      <a:gd name="connsiteX15" fmla="*/ 922715 w 1312537"/>
                      <a:gd name="connsiteY15" fmla="*/ 1172170 h 1315937"/>
                      <a:gd name="connsiteX16" fmla="*/ 1026396 w 1312537"/>
                      <a:gd name="connsiteY16" fmla="*/ 1201902 h 1315937"/>
                      <a:gd name="connsiteX17" fmla="*/ 1083828 w 1312537"/>
                      <a:gd name="connsiteY17" fmla="*/ 1158066 h 1315937"/>
                      <a:gd name="connsiteX18" fmla="*/ 1082557 w 1312537"/>
                      <a:gd name="connsiteY18" fmla="*/ 1050192 h 1315937"/>
                      <a:gd name="connsiteX19" fmla="*/ 1190178 w 1312537"/>
                      <a:gd name="connsiteY19" fmla="*/ 1042695 h 1315937"/>
                      <a:gd name="connsiteX20" fmla="*/ 1229058 w 1312537"/>
                      <a:gd name="connsiteY20" fmla="*/ 981960 h 1315937"/>
                      <a:gd name="connsiteX21" fmla="*/ 1190940 w 1312537"/>
                      <a:gd name="connsiteY21" fmla="*/ 880947 h 1315937"/>
                      <a:gd name="connsiteX22" fmla="*/ 1289285 w 1312537"/>
                      <a:gd name="connsiteY22" fmla="*/ 836857 h 1315937"/>
                      <a:gd name="connsiteX23" fmla="*/ 1305422 w 1312537"/>
                      <a:gd name="connsiteY23" fmla="*/ 766465 h 1315937"/>
                      <a:gd name="connsiteX24" fmla="*/ 1234776 w 1312537"/>
                      <a:gd name="connsiteY24" fmla="*/ 684511 h 1315937"/>
                      <a:gd name="connsiteX25" fmla="*/ 1312537 w 1312537"/>
                      <a:gd name="connsiteY25" fmla="*/ 609545 h 1315937"/>
                      <a:gd name="connsiteX26" fmla="*/ 1303262 w 1312537"/>
                      <a:gd name="connsiteY26" fmla="*/ 537756 h 1315937"/>
                      <a:gd name="connsiteX27" fmla="*/ 1208856 w 1312537"/>
                      <a:gd name="connsiteY27" fmla="*/ 485153 h 1315937"/>
                      <a:gd name="connsiteX28" fmla="*/ 1256249 w 1312537"/>
                      <a:gd name="connsiteY28" fmla="*/ 388078 h 1315937"/>
                      <a:gd name="connsiteX29" fmla="*/ 1240494 w 1312537"/>
                      <a:gd name="connsiteY29" fmla="*/ 355424 h 1315937"/>
                      <a:gd name="connsiteX30" fmla="*/ 1222959 w 1312537"/>
                      <a:gd name="connsiteY30" fmla="*/ 323913 h 1315937"/>
                      <a:gd name="connsiteX31" fmla="*/ 1116483 w 1312537"/>
                      <a:gd name="connsiteY31" fmla="*/ 306505 h 1315937"/>
                      <a:gd name="connsiteX32" fmla="*/ 1127664 w 1312537"/>
                      <a:gd name="connsiteY32" fmla="*/ 198885 h 1315937"/>
                      <a:gd name="connsiteX33" fmla="*/ 1074807 w 1312537"/>
                      <a:gd name="connsiteY33" fmla="*/ 149967 h 1315937"/>
                      <a:gd name="connsiteX34" fmla="*/ 968330 w 1312537"/>
                      <a:gd name="connsiteY34" fmla="*/ 170169 h 1315937"/>
                      <a:gd name="connsiteX35" fmla="*/ 942282 w 1312537"/>
                      <a:gd name="connsiteY35" fmla="*/ 65344 h 1315937"/>
                      <a:gd name="connsiteX36" fmla="*/ 875448 w 1312537"/>
                      <a:gd name="connsiteY36" fmla="*/ 37645 h 1315937"/>
                      <a:gd name="connsiteX37" fmla="*/ 782821 w 1312537"/>
                      <a:gd name="connsiteY37" fmla="*/ 93043 h 1315937"/>
                      <a:gd name="connsiteX38" fmla="*/ 722467 w 1312537"/>
                      <a:gd name="connsiteY38" fmla="*/ 3211 h 1315937"/>
                      <a:gd name="connsiteX39" fmla="*/ 650170 w 1312537"/>
                      <a:gd name="connsiteY39" fmla="*/ 35 h 1315937"/>
                      <a:gd name="connsiteX40" fmla="*/ 581938 w 1312537"/>
                      <a:gd name="connsiteY40" fmla="*/ 83768 h 1315937"/>
                      <a:gd name="connsiteX41" fmla="*/ 494520 w 1312537"/>
                      <a:gd name="connsiteY41" fmla="*/ 20238 h 1315937"/>
                      <a:gd name="connsiteX42" fmla="*/ 425526 w 1312537"/>
                      <a:gd name="connsiteY42" fmla="*/ 41838 h 1315937"/>
                      <a:gd name="connsiteX43" fmla="*/ 389949 w 1312537"/>
                      <a:gd name="connsiteY43" fmla="*/ 143741 h 1315937"/>
                      <a:gd name="connsiteX44" fmla="*/ 286141 w 1312537"/>
                      <a:gd name="connsiteY44" fmla="*/ 114008 h 1315937"/>
                      <a:gd name="connsiteX45" fmla="*/ 228709 w 1312537"/>
                      <a:gd name="connsiteY45" fmla="*/ 157844 h 1315937"/>
                      <a:gd name="connsiteX46" fmla="*/ 230234 w 1312537"/>
                      <a:gd name="connsiteY46" fmla="*/ 265719 h 1315937"/>
                      <a:gd name="connsiteX47" fmla="*/ 122232 w 1312537"/>
                      <a:gd name="connsiteY47" fmla="*/ 273088 h 1315937"/>
                      <a:gd name="connsiteX48" fmla="*/ 83352 w 1312537"/>
                      <a:gd name="connsiteY48" fmla="*/ 333950 h 1315937"/>
                      <a:gd name="connsiteX49" fmla="*/ 121851 w 1312537"/>
                      <a:gd name="connsiteY49" fmla="*/ 434964 h 1315937"/>
                      <a:gd name="connsiteX50" fmla="*/ 23252 w 1312537"/>
                      <a:gd name="connsiteY50" fmla="*/ 479054 h 1315937"/>
                      <a:gd name="connsiteX51" fmla="*/ 7369 w 1312537"/>
                      <a:gd name="connsiteY51" fmla="*/ 549318 h 1315937"/>
                      <a:gd name="connsiteX52" fmla="*/ 77761 w 1312537"/>
                      <a:gd name="connsiteY52" fmla="*/ 631273 h 1315937"/>
                      <a:gd name="connsiteX53" fmla="*/ 0 w 1312537"/>
                      <a:gd name="connsiteY53" fmla="*/ 706238 h 1315937"/>
                      <a:gd name="connsiteX54" fmla="*/ 9148 w 1312537"/>
                      <a:gd name="connsiteY54" fmla="*/ 777901 h 1315937"/>
                      <a:gd name="connsiteX55" fmla="*/ 103555 w 1312537"/>
                      <a:gd name="connsiteY55" fmla="*/ 830758 h 1315937"/>
                      <a:gd name="connsiteX56" fmla="*/ 55907 w 1312537"/>
                      <a:gd name="connsiteY56" fmla="*/ 927705 h 1315937"/>
                      <a:gd name="connsiteX57" fmla="*/ 825895 w 1312537"/>
                      <a:gd name="connsiteY57" fmla="*/ 232556 h 1315937"/>
                      <a:gd name="connsiteX58" fmla="*/ 802007 w 1312537"/>
                      <a:gd name="connsiteY58" fmla="*/ 285159 h 1315937"/>
                      <a:gd name="connsiteX59" fmla="*/ 543947 w 1312537"/>
                      <a:gd name="connsiteY59" fmla="*/ 276646 h 1315937"/>
                      <a:gd name="connsiteX60" fmla="*/ 523617 w 1312537"/>
                      <a:gd name="connsiteY60" fmla="*/ 222645 h 1315937"/>
                      <a:gd name="connsiteX61" fmla="*/ 825895 w 1312537"/>
                      <a:gd name="connsiteY61" fmla="*/ 232556 h 1315937"/>
                      <a:gd name="connsiteX62" fmla="*/ 1028811 w 1312537"/>
                      <a:gd name="connsiteY62" fmla="*/ 803948 h 1315937"/>
                      <a:gd name="connsiteX63" fmla="*/ 1037070 w 1312537"/>
                      <a:gd name="connsiteY63" fmla="*/ 545761 h 1315937"/>
                      <a:gd name="connsiteX64" fmla="*/ 1091197 w 1312537"/>
                      <a:gd name="connsiteY64" fmla="*/ 525431 h 1315937"/>
                      <a:gd name="connsiteX65" fmla="*/ 1081287 w 1312537"/>
                      <a:gd name="connsiteY65" fmla="*/ 827836 h 1315937"/>
                      <a:gd name="connsiteX66" fmla="*/ 1028811 w 1312537"/>
                      <a:gd name="connsiteY66" fmla="*/ 803948 h 1315937"/>
                      <a:gd name="connsiteX67" fmla="*/ 486134 w 1312537"/>
                      <a:gd name="connsiteY67" fmla="*/ 1083228 h 1315937"/>
                      <a:gd name="connsiteX68" fmla="*/ 510022 w 1312537"/>
                      <a:gd name="connsiteY68" fmla="*/ 1030625 h 1315937"/>
                      <a:gd name="connsiteX69" fmla="*/ 768336 w 1312537"/>
                      <a:gd name="connsiteY69" fmla="*/ 1039010 h 1315937"/>
                      <a:gd name="connsiteX70" fmla="*/ 788666 w 1312537"/>
                      <a:gd name="connsiteY70" fmla="*/ 1092884 h 1315937"/>
                      <a:gd name="connsiteX71" fmla="*/ 486134 w 1312537"/>
                      <a:gd name="connsiteY71" fmla="*/ 1083228 h 1315937"/>
                      <a:gd name="connsiteX72" fmla="*/ 513071 w 1312537"/>
                      <a:gd name="connsiteY72" fmla="*/ 381471 h 1315937"/>
                      <a:gd name="connsiteX73" fmla="*/ 932372 w 1312537"/>
                      <a:gd name="connsiteY73" fmla="*/ 514631 h 1315937"/>
                      <a:gd name="connsiteX74" fmla="*/ 799339 w 1312537"/>
                      <a:gd name="connsiteY74" fmla="*/ 934185 h 1315937"/>
                      <a:gd name="connsiteX75" fmla="*/ 379657 w 1312537"/>
                      <a:gd name="connsiteY75" fmla="*/ 801026 h 1315937"/>
                      <a:gd name="connsiteX76" fmla="*/ 513071 w 1312537"/>
                      <a:gd name="connsiteY76" fmla="*/ 381471 h 1315937"/>
                      <a:gd name="connsiteX77" fmla="*/ 230869 w 1312537"/>
                      <a:gd name="connsiteY77" fmla="*/ 487948 h 1315937"/>
                      <a:gd name="connsiteX78" fmla="*/ 283600 w 1312537"/>
                      <a:gd name="connsiteY78" fmla="*/ 511708 h 1315937"/>
                      <a:gd name="connsiteX79" fmla="*/ 275214 w 1312537"/>
                      <a:gd name="connsiteY79" fmla="*/ 769896 h 1315937"/>
                      <a:gd name="connsiteX80" fmla="*/ 221086 w 1312537"/>
                      <a:gd name="connsiteY80" fmla="*/ 790226 h 1315937"/>
                      <a:gd name="connsiteX81" fmla="*/ 221086 w 1312537"/>
                      <a:gd name="connsiteY81" fmla="*/ 790226 h 1315937"/>
                      <a:gd name="connsiteX82" fmla="*/ 230996 w 1312537"/>
                      <a:gd name="connsiteY82" fmla="*/ 487821 h 13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12537" h="1315937">
                        <a:moveTo>
                          <a:pt x="55907" y="927832"/>
                        </a:moveTo>
                        <a:cubicBezTo>
                          <a:pt x="60989" y="938760"/>
                          <a:pt x="66326" y="949687"/>
                          <a:pt x="71916" y="960614"/>
                        </a:cubicBezTo>
                        <a:cubicBezTo>
                          <a:pt x="77507" y="971287"/>
                          <a:pt x="83352" y="981579"/>
                          <a:pt x="89324" y="991998"/>
                        </a:cubicBezTo>
                        <a:cubicBezTo>
                          <a:pt x="123884" y="968873"/>
                          <a:pt x="170516" y="975861"/>
                          <a:pt x="196055" y="1009405"/>
                        </a:cubicBezTo>
                        <a:cubicBezTo>
                          <a:pt x="221721" y="1042822"/>
                          <a:pt x="216130" y="1089581"/>
                          <a:pt x="184619" y="1116899"/>
                        </a:cubicBezTo>
                        <a:cubicBezTo>
                          <a:pt x="201518" y="1134306"/>
                          <a:pt x="219307" y="1150697"/>
                          <a:pt x="237858" y="1165944"/>
                        </a:cubicBezTo>
                        <a:cubicBezTo>
                          <a:pt x="262126" y="1132146"/>
                          <a:pt x="308503" y="1122744"/>
                          <a:pt x="344080" y="1145742"/>
                        </a:cubicBezTo>
                        <a:cubicBezTo>
                          <a:pt x="379403" y="1168231"/>
                          <a:pt x="390458" y="1214227"/>
                          <a:pt x="370128" y="1250567"/>
                        </a:cubicBezTo>
                        <a:cubicBezTo>
                          <a:pt x="392109" y="1260986"/>
                          <a:pt x="414218" y="1270134"/>
                          <a:pt x="436962" y="1278012"/>
                        </a:cubicBezTo>
                        <a:cubicBezTo>
                          <a:pt x="448270" y="1238369"/>
                          <a:pt x="488930" y="1213719"/>
                          <a:pt x="529716" y="1222867"/>
                        </a:cubicBezTo>
                        <a:cubicBezTo>
                          <a:pt x="570757" y="1232016"/>
                          <a:pt x="596804" y="1271659"/>
                          <a:pt x="590197" y="1312191"/>
                        </a:cubicBezTo>
                        <a:cubicBezTo>
                          <a:pt x="613957" y="1314859"/>
                          <a:pt x="638226" y="1316257"/>
                          <a:pt x="662495" y="1315876"/>
                        </a:cubicBezTo>
                        <a:cubicBezTo>
                          <a:pt x="659572" y="1274454"/>
                          <a:pt x="689050" y="1237479"/>
                          <a:pt x="730980" y="1232143"/>
                        </a:cubicBezTo>
                        <a:cubicBezTo>
                          <a:pt x="772656" y="1226679"/>
                          <a:pt x="810266" y="1255014"/>
                          <a:pt x="818144" y="1295673"/>
                        </a:cubicBezTo>
                        <a:cubicBezTo>
                          <a:pt x="841142" y="1289701"/>
                          <a:pt x="864267" y="1282586"/>
                          <a:pt x="887011" y="1274073"/>
                        </a:cubicBezTo>
                        <a:cubicBezTo>
                          <a:pt x="870366" y="1236082"/>
                          <a:pt x="885486" y="1191483"/>
                          <a:pt x="922715" y="1172170"/>
                        </a:cubicBezTo>
                        <a:cubicBezTo>
                          <a:pt x="959817" y="1152857"/>
                          <a:pt x="1005177" y="1166580"/>
                          <a:pt x="1026396" y="1201902"/>
                        </a:cubicBezTo>
                        <a:cubicBezTo>
                          <a:pt x="1046599" y="1188434"/>
                          <a:pt x="1065658" y="1173695"/>
                          <a:pt x="1083828" y="1158066"/>
                        </a:cubicBezTo>
                        <a:cubicBezTo>
                          <a:pt x="1055239" y="1128334"/>
                          <a:pt x="1054096" y="1081195"/>
                          <a:pt x="1082557" y="1050192"/>
                        </a:cubicBezTo>
                        <a:cubicBezTo>
                          <a:pt x="1110765" y="1019316"/>
                          <a:pt x="1158031" y="1016394"/>
                          <a:pt x="1190178" y="1042695"/>
                        </a:cubicBezTo>
                        <a:cubicBezTo>
                          <a:pt x="1204154" y="1023001"/>
                          <a:pt x="1217242" y="1002671"/>
                          <a:pt x="1229058" y="981960"/>
                        </a:cubicBezTo>
                        <a:cubicBezTo>
                          <a:pt x="1191957" y="963536"/>
                          <a:pt x="1174676" y="919573"/>
                          <a:pt x="1190940" y="880947"/>
                        </a:cubicBezTo>
                        <a:cubicBezTo>
                          <a:pt x="1206950" y="842193"/>
                          <a:pt x="1250278" y="823388"/>
                          <a:pt x="1289285" y="836857"/>
                        </a:cubicBezTo>
                        <a:cubicBezTo>
                          <a:pt x="1295765" y="813732"/>
                          <a:pt x="1301356" y="790353"/>
                          <a:pt x="1305422" y="766465"/>
                        </a:cubicBezTo>
                        <a:cubicBezTo>
                          <a:pt x="1264127" y="761891"/>
                          <a:pt x="1232870" y="726441"/>
                          <a:pt x="1234776" y="684511"/>
                        </a:cubicBezTo>
                        <a:cubicBezTo>
                          <a:pt x="1236682" y="642581"/>
                          <a:pt x="1271116" y="610053"/>
                          <a:pt x="1312537" y="609545"/>
                        </a:cubicBezTo>
                        <a:cubicBezTo>
                          <a:pt x="1310885" y="585658"/>
                          <a:pt x="1307709" y="561770"/>
                          <a:pt x="1303262" y="537756"/>
                        </a:cubicBezTo>
                        <a:cubicBezTo>
                          <a:pt x="1262984" y="548048"/>
                          <a:pt x="1221562" y="525431"/>
                          <a:pt x="1208856" y="485153"/>
                        </a:cubicBezTo>
                        <a:cubicBezTo>
                          <a:pt x="1196404" y="445129"/>
                          <a:pt x="1217623" y="402944"/>
                          <a:pt x="1256249" y="388078"/>
                        </a:cubicBezTo>
                        <a:cubicBezTo>
                          <a:pt x="1251294" y="377151"/>
                          <a:pt x="1246085" y="366351"/>
                          <a:pt x="1240494" y="355424"/>
                        </a:cubicBezTo>
                        <a:cubicBezTo>
                          <a:pt x="1234903" y="344624"/>
                          <a:pt x="1229058" y="334077"/>
                          <a:pt x="1222959" y="323913"/>
                        </a:cubicBezTo>
                        <a:cubicBezTo>
                          <a:pt x="1188653" y="347038"/>
                          <a:pt x="1142022" y="339922"/>
                          <a:pt x="1116483" y="306505"/>
                        </a:cubicBezTo>
                        <a:cubicBezTo>
                          <a:pt x="1090943" y="273088"/>
                          <a:pt x="1096407" y="226203"/>
                          <a:pt x="1127664" y="198885"/>
                        </a:cubicBezTo>
                        <a:cubicBezTo>
                          <a:pt x="1110765" y="181605"/>
                          <a:pt x="1093103" y="165214"/>
                          <a:pt x="1074807" y="149967"/>
                        </a:cubicBezTo>
                        <a:cubicBezTo>
                          <a:pt x="1050284" y="183638"/>
                          <a:pt x="1003780" y="193040"/>
                          <a:pt x="968330" y="170169"/>
                        </a:cubicBezTo>
                        <a:cubicBezTo>
                          <a:pt x="933007" y="147552"/>
                          <a:pt x="922080" y="101683"/>
                          <a:pt x="942282" y="65344"/>
                        </a:cubicBezTo>
                        <a:cubicBezTo>
                          <a:pt x="920428" y="54925"/>
                          <a:pt x="898319" y="45777"/>
                          <a:pt x="875448" y="37645"/>
                        </a:cubicBezTo>
                        <a:cubicBezTo>
                          <a:pt x="864013" y="77415"/>
                          <a:pt x="823735" y="101810"/>
                          <a:pt x="782821" y="93043"/>
                        </a:cubicBezTo>
                        <a:cubicBezTo>
                          <a:pt x="741908" y="83641"/>
                          <a:pt x="715860" y="44379"/>
                          <a:pt x="722467" y="3211"/>
                        </a:cubicBezTo>
                        <a:cubicBezTo>
                          <a:pt x="698580" y="924"/>
                          <a:pt x="674438" y="-219"/>
                          <a:pt x="650170" y="35"/>
                        </a:cubicBezTo>
                        <a:cubicBezTo>
                          <a:pt x="653092" y="41457"/>
                          <a:pt x="623487" y="78177"/>
                          <a:pt x="581938" y="83768"/>
                        </a:cubicBezTo>
                        <a:cubicBezTo>
                          <a:pt x="540262" y="89104"/>
                          <a:pt x="502398" y="61024"/>
                          <a:pt x="494520" y="20238"/>
                        </a:cubicBezTo>
                        <a:cubicBezTo>
                          <a:pt x="471522" y="26082"/>
                          <a:pt x="448397" y="33452"/>
                          <a:pt x="425526" y="41838"/>
                        </a:cubicBezTo>
                        <a:cubicBezTo>
                          <a:pt x="442298" y="79702"/>
                          <a:pt x="427305" y="124554"/>
                          <a:pt x="389949" y="143741"/>
                        </a:cubicBezTo>
                        <a:cubicBezTo>
                          <a:pt x="352593" y="162927"/>
                          <a:pt x="307360" y="149458"/>
                          <a:pt x="286141" y="114008"/>
                        </a:cubicBezTo>
                        <a:cubicBezTo>
                          <a:pt x="266065" y="127604"/>
                          <a:pt x="247006" y="142343"/>
                          <a:pt x="228709" y="157844"/>
                        </a:cubicBezTo>
                        <a:cubicBezTo>
                          <a:pt x="257425" y="187831"/>
                          <a:pt x="258569" y="234716"/>
                          <a:pt x="230234" y="265719"/>
                        </a:cubicBezTo>
                        <a:cubicBezTo>
                          <a:pt x="201772" y="296595"/>
                          <a:pt x="154506" y="299517"/>
                          <a:pt x="122232" y="273088"/>
                        </a:cubicBezTo>
                        <a:cubicBezTo>
                          <a:pt x="108383" y="292783"/>
                          <a:pt x="95169" y="313112"/>
                          <a:pt x="83352" y="333950"/>
                        </a:cubicBezTo>
                        <a:cubicBezTo>
                          <a:pt x="120708" y="352374"/>
                          <a:pt x="137988" y="396083"/>
                          <a:pt x="121851" y="434964"/>
                        </a:cubicBezTo>
                        <a:cubicBezTo>
                          <a:pt x="105715" y="473590"/>
                          <a:pt x="62133" y="492268"/>
                          <a:pt x="23252" y="479054"/>
                        </a:cubicBezTo>
                        <a:cubicBezTo>
                          <a:pt x="16645" y="502052"/>
                          <a:pt x="11181" y="525685"/>
                          <a:pt x="7369" y="549318"/>
                        </a:cubicBezTo>
                        <a:cubicBezTo>
                          <a:pt x="48537" y="553766"/>
                          <a:pt x="79921" y="589343"/>
                          <a:pt x="77761" y="631273"/>
                        </a:cubicBezTo>
                        <a:cubicBezTo>
                          <a:pt x="75728" y="673330"/>
                          <a:pt x="41422" y="705730"/>
                          <a:pt x="0" y="706238"/>
                        </a:cubicBezTo>
                        <a:cubicBezTo>
                          <a:pt x="1525" y="730253"/>
                          <a:pt x="4828" y="754267"/>
                          <a:pt x="9148" y="777901"/>
                        </a:cubicBezTo>
                        <a:cubicBezTo>
                          <a:pt x="49300" y="767863"/>
                          <a:pt x="91103" y="790607"/>
                          <a:pt x="103555" y="830758"/>
                        </a:cubicBezTo>
                        <a:cubicBezTo>
                          <a:pt x="116133" y="870655"/>
                          <a:pt x="94787" y="912966"/>
                          <a:pt x="55907" y="927705"/>
                        </a:cubicBezTo>
                        <a:close/>
                        <a:moveTo>
                          <a:pt x="825895" y="232556"/>
                        </a:moveTo>
                        <a:lnTo>
                          <a:pt x="802007" y="285159"/>
                        </a:lnTo>
                        <a:cubicBezTo>
                          <a:pt x="723357" y="249582"/>
                          <a:pt x="631111" y="243737"/>
                          <a:pt x="543947" y="276646"/>
                        </a:cubicBezTo>
                        <a:lnTo>
                          <a:pt x="523617" y="222645"/>
                        </a:lnTo>
                        <a:cubicBezTo>
                          <a:pt x="625647" y="184146"/>
                          <a:pt x="733776" y="190753"/>
                          <a:pt x="825895" y="232556"/>
                        </a:cubicBezTo>
                        <a:close/>
                        <a:moveTo>
                          <a:pt x="1028811" y="803948"/>
                        </a:moveTo>
                        <a:cubicBezTo>
                          <a:pt x="1064515" y="725170"/>
                          <a:pt x="1070105" y="633051"/>
                          <a:pt x="1037070" y="545761"/>
                        </a:cubicBezTo>
                        <a:lnTo>
                          <a:pt x="1091197" y="525431"/>
                        </a:lnTo>
                        <a:cubicBezTo>
                          <a:pt x="1129697" y="627588"/>
                          <a:pt x="1123090" y="735589"/>
                          <a:pt x="1081287" y="827836"/>
                        </a:cubicBezTo>
                        <a:lnTo>
                          <a:pt x="1028811" y="803948"/>
                        </a:lnTo>
                        <a:close/>
                        <a:moveTo>
                          <a:pt x="486134" y="1083228"/>
                        </a:moveTo>
                        <a:lnTo>
                          <a:pt x="510022" y="1030625"/>
                        </a:lnTo>
                        <a:cubicBezTo>
                          <a:pt x="588672" y="1066456"/>
                          <a:pt x="680791" y="1071919"/>
                          <a:pt x="768336" y="1039010"/>
                        </a:cubicBezTo>
                        <a:lnTo>
                          <a:pt x="788666" y="1092884"/>
                        </a:lnTo>
                        <a:cubicBezTo>
                          <a:pt x="686509" y="1131384"/>
                          <a:pt x="578380" y="1124776"/>
                          <a:pt x="486134" y="1083228"/>
                        </a:cubicBezTo>
                        <a:close/>
                        <a:moveTo>
                          <a:pt x="513071" y="381471"/>
                        </a:moveTo>
                        <a:cubicBezTo>
                          <a:pt x="665925" y="302185"/>
                          <a:pt x="853594" y="362285"/>
                          <a:pt x="932372" y="514631"/>
                        </a:cubicBezTo>
                        <a:cubicBezTo>
                          <a:pt x="1011530" y="667104"/>
                          <a:pt x="951939" y="855154"/>
                          <a:pt x="799339" y="934185"/>
                        </a:cubicBezTo>
                        <a:cubicBezTo>
                          <a:pt x="646612" y="1013217"/>
                          <a:pt x="458689" y="953499"/>
                          <a:pt x="379657" y="801026"/>
                        </a:cubicBezTo>
                        <a:cubicBezTo>
                          <a:pt x="300499" y="648172"/>
                          <a:pt x="360344" y="460630"/>
                          <a:pt x="513071" y="381471"/>
                        </a:cubicBezTo>
                        <a:close/>
                        <a:moveTo>
                          <a:pt x="230869" y="487948"/>
                        </a:moveTo>
                        <a:lnTo>
                          <a:pt x="283600" y="511708"/>
                        </a:lnTo>
                        <a:cubicBezTo>
                          <a:pt x="247768" y="590486"/>
                          <a:pt x="242051" y="682605"/>
                          <a:pt x="275214" y="769896"/>
                        </a:cubicBezTo>
                        <a:lnTo>
                          <a:pt x="221086" y="790226"/>
                        </a:lnTo>
                        <a:lnTo>
                          <a:pt x="221086" y="790226"/>
                        </a:lnTo>
                        <a:cubicBezTo>
                          <a:pt x="182713" y="688069"/>
                          <a:pt x="189193" y="580067"/>
                          <a:pt x="230996" y="487821"/>
                        </a:cubicBezTo>
                        <a:close/>
                      </a:path>
                    </a:pathLst>
                  </a:custGeom>
                  <a:grpFill/>
                  <a:ln w="12700" cap="flat">
                    <a:noFill/>
                    <a:prstDash val="solid"/>
                    <a:miter/>
                  </a:ln>
                </p:spPr>
                <p:txBody>
                  <a:bodyPr rtlCol="0" anchor="ctr"/>
                  <a:lstStyle/>
                  <a:p>
                    <a:endParaRPr lang="en-US"/>
                  </a:p>
                </p:txBody>
              </p:sp>
            </p:grpSp>
            <p:grpSp>
              <p:nvGrpSpPr>
                <p:cNvPr id="33" name="Graphic 409">
                  <a:extLst>
                    <a:ext uri="{FF2B5EF4-FFF2-40B4-BE49-F238E27FC236}">
                      <a16:creationId xmlns:a16="http://schemas.microsoft.com/office/drawing/2014/main" id="{13274753-8615-3F9D-1C21-BF7B31CC2B77}"/>
                    </a:ext>
                  </a:extLst>
                </p:cNvPr>
                <p:cNvGrpSpPr/>
                <p:nvPr/>
              </p:nvGrpSpPr>
              <p:grpSpPr>
                <a:xfrm>
                  <a:off x="4444280" y="3274573"/>
                  <a:ext cx="531113" cy="530732"/>
                  <a:chOff x="4444280" y="3274573"/>
                  <a:chExt cx="531113" cy="530732"/>
                </a:xfrm>
                <a:grpFill/>
              </p:grpSpPr>
              <p:sp>
                <p:nvSpPr>
                  <p:cNvPr id="35" name="Freeform: Shape 34">
                    <a:extLst>
                      <a:ext uri="{FF2B5EF4-FFF2-40B4-BE49-F238E27FC236}">
                        <a16:creationId xmlns:a16="http://schemas.microsoft.com/office/drawing/2014/main" id="{A05C7A1B-AAB1-DE6F-1BCE-F5D98A83744B}"/>
                      </a:ext>
                    </a:extLst>
                  </p:cNvPr>
                  <p:cNvSpPr/>
                  <p:nvPr/>
                </p:nvSpPr>
                <p:spPr>
                  <a:xfrm>
                    <a:off x="4602639" y="3432888"/>
                    <a:ext cx="214013" cy="214029"/>
                  </a:xfrm>
                  <a:custGeom>
                    <a:avLst/>
                    <a:gdLst>
                      <a:gd name="connsiteX0" fmla="*/ 57771 w 214013"/>
                      <a:gd name="connsiteY0" fmla="*/ 202028 h 214029"/>
                      <a:gd name="connsiteX1" fmla="*/ 201985 w 214013"/>
                      <a:gd name="connsiteY1" fmla="*/ 156159 h 214029"/>
                      <a:gd name="connsiteX2" fmla="*/ 156243 w 214013"/>
                      <a:gd name="connsiteY2" fmla="*/ 11946 h 214029"/>
                      <a:gd name="connsiteX3" fmla="*/ 12029 w 214013"/>
                      <a:gd name="connsiteY3" fmla="*/ 57815 h 214029"/>
                      <a:gd name="connsiteX4" fmla="*/ 57771 w 214013"/>
                      <a:gd name="connsiteY4" fmla="*/ 202028 h 214029"/>
                      <a:gd name="connsiteX5" fmla="*/ 61583 w 214013"/>
                      <a:gd name="connsiteY5" fmla="*/ 83481 h 214029"/>
                      <a:gd name="connsiteX6" fmla="*/ 130577 w 214013"/>
                      <a:gd name="connsiteY6" fmla="*/ 61499 h 214029"/>
                      <a:gd name="connsiteX7" fmla="*/ 152431 w 214013"/>
                      <a:gd name="connsiteY7" fmla="*/ 130493 h 214029"/>
                      <a:gd name="connsiteX8" fmla="*/ 83437 w 214013"/>
                      <a:gd name="connsiteY8" fmla="*/ 152475 h 214029"/>
                      <a:gd name="connsiteX9" fmla="*/ 61583 w 214013"/>
                      <a:gd name="connsiteY9" fmla="*/ 83481 h 2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13" h="214029">
                        <a:moveTo>
                          <a:pt x="57771" y="202028"/>
                        </a:moveTo>
                        <a:cubicBezTo>
                          <a:pt x="110374" y="229219"/>
                          <a:pt x="174794" y="208636"/>
                          <a:pt x="201985" y="156159"/>
                        </a:cubicBezTo>
                        <a:cubicBezTo>
                          <a:pt x="229176" y="103683"/>
                          <a:pt x="208719" y="39137"/>
                          <a:pt x="156243" y="11946"/>
                        </a:cubicBezTo>
                        <a:cubicBezTo>
                          <a:pt x="103767" y="-15118"/>
                          <a:pt x="39220" y="5338"/>
                          <a:pt x="12029" y="57815"/>
                        </a:cubicBezTo>
                        <a:cubicBezTo>
                          <a:pt x="-15162" y="110290"/>
                          <a:pt x="5295" y="174837"/>
                          <a:pt x="57771" y="202028"/>
                        </a:cubicBezTo>
                        <a:close/>
                        <a:moveTo>
                          <a:pt x="61583" y="83481"/>
                        </a:moveTo>
                        <a:cubicBezTo>
                          <a:pt x="74543" y="58450"/>
                          <a:pt x="105546" y="48539"/>
                          <a:pt x="130577" y="61499"/>
                        </a:cubicBezTo>
                        <a:cubicBezTo>
                          <a:pt x="155735" y="74586"/>
                          <a:pt x="165518" y="105462"/>
                          <a:pt x="152431" y="130493"/>
                        </a:cubicBezTo>
                        <a:cubicBezTo>
                          <a:pt x="139471" y="155651"/>
                          <a:pt x="108595" y="165435"/>
                          <a:pt x="83437" y="152475"/>
                        </a:cubicBezTo>
                        <a:cubicBezTo>
                          <a:pt x="58406" y="139387"/>
                          <a:pt x="48495" y="108512"/>
                          <a:pt x="61583" y="83481"/>
                        </a:cubicBezTo>
                        <a:close/>
                      </a:path>
                    </a:pathLst>
                  </a:custGeom>
                  <a:grpFill/>
                  <a:ln w="127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9223B24-C93C-CBD1-FFA8-9CF2785C146E}"/>
                      </a:ext>
                    </a:extLst>
                  </p:cNvPr>
                  <p:cNvSpPr/>
                  <p:nvPr/>
                </p:nvSpPr>
                <p:spPr>
                  <a:xfrm>
                    <a:off x="4444280" y="3274573"/>
                    <a:ext cx="531113" cy="530732"/>
                  </a:xfrm>
                  <a:custGeom>
                    <a:avLst/>
                    <a:gdLst>
                      <a:gd name="connsiteX0" fmla="*/ 107747 w 531113"/>
                      <a:gd name="connsiteY0" fmla="*/ 480798 h 530732"/>
                      <a:gd name="connsiteX1" fmla="*/ 180553 w 531113"/>
                      <a:gd name="connsiteY1" fmla="*/ 518535 h 530732"/>
                      <a:gd name="connsiteX2" fmla="*/ 191099 w 531113"/>
                      <a:gd name="connsiteY2" fmla="*/ 498205 h 530732"/>
                      <a:gd name="connsiteX3" fmla="*/ 235571 w 531113"/>
                      <a:gd name="connsiteY3" fmla="*/ 508116 h 530732"/>
                      <a:gd name="connsiteX4" fmla="*/ 236587 w 531113"/>
                      <a:gd name="connsiteY4" fmla="*/ 530733 h 530732"/>
                      <a:gd name="connsiteX5" fmla="*/ 318541 w 531113"/>
                      <a:gd name="connsiteY5" fmla="*/ 526921 h 530732"/>
                      <a:gd name="connsiteX6" fmla="*/ 317525 w 531113"/>
                      <a:gd name="connsiteY6" fmla="*/ 504177 h 530732"/>
                      <a:gd name="connsiteX7" fmla="*/ 360980 w 531113"/>
                      <a:gd name="connsiteY7" fmla="*/ 490455 h 530732"/>
                      <a:gd name="connsiteX8" fmla="*/ 373304 w 531113"/>
                      <a:gd name="connsiteY8" fmla="*/ 509641 h 530732"/>
                      <a:gd name="connsiteX9" fmla="*/ 442425 w 531113"/>
                      <a:gd name="connsiteY9" fmla="*/ 465424 h 530732"/>
                      <a:gd name="connsiteX10" fmla="*/ 430228 w 531113"/>
                      <a:gd name="connsiteY10" fmla="*/ 446237 h 530732"/>
                      <a:gd name="connsiteX11" fmla="*/ 460849 w 531113"/>
                      <a:gd name="connsiteY11" fmla="*/ 412566 h 530732"/>
                      <a:gd name="connsiteX12" fmla="*/ 481052 w 531113"/>
                      <a:gd name="connsiteY12" fmla="*/ 423112 h 530732"/>
                      <a:gd name="connsiteX13" fmla="*/ 518789 w 531113"/>
                      <a:gd name="connsiteY13" fmla="*/ 350307 h 530732"/>
                      <a:gd name="connsiteX14" fmla="*/ 498586 w 531113"/>
                      <a:gd name="connsiteY14" fmla="*/ 339887 h 530732"/>
                      <a:gd name="connsiteX15" fmla="*/ 508370 w 531113"/>
                      <a:gd name="connsiteY15" fmla="*/ 295416 h 530732"/>
                      <a:gd name="connsiteX16" fmla="*/ 531114 w 531113"/>
                      <a:gd name="connsiteY16" fmla="*/ 294400 h 530732"/>
                      <a:gd name="connsiteX17" fmla="*/ 527302 w 531113"/>
                      <a:gd name="connsiteY17" fmla="*/ 212446 h 530732"/>
                      <a:gd name="connsiteX18" fmla="*/ 504558 w 531113"/>
                      <a:gd name="connsiteY18" fmla="*/ 213462 h 530732"/>
                      <a:gd name="connsiteX19" fmla="*/ 490708 w 531113"/>
                      <a:gd name="connsiteY19" fmla="*/ 170134 h 530732"/>
                      <a:gd name="connsiteX20" fmla="*/ 509895 w 531113"/>
                      <a:gd name="connsiteY20" fmla="*/ 157809 h 530732"/>
                      <a:gd name="connsiteX21" fmla="*/ 465678 w 531113"/>
                      <a:gd name="connsiteY21" fmla="*/ 88688 h 530732"/>
                      <a:gd name="connsiteX22" fmla="*/ 446491 w 531113"/>
                      <a:gd name="connsiteY22" fmla="*/ 100886 h 530732"/>
                      <a:gd name="connsiteX23" fmla="*/ 412820 w 531113"/>
                      <a:gd name="connsiteY23" fmla="*/ 70265 h 530732"/>
                      <a:gd name="connsiteX24" fmla="*/ 423239 w 531113"/>
                      <a:gd name="connsiteY24" fmla="*/ 50062 h 530732"/>
                      <a:gd name="connsiteX25" fmla="*/ 350306 w 531113"/>
                      <a:gd name="connsiteY25" fmla="*/ 12325 h 530732"/>
                      <a:gd name="connsiteX26" fmla="*/ 339887 w 531113"/>
                      <a:gd name="connsiteY26" fmla="*/ 32528 h 530732"/>
                      <a:gd name="connsiteX27" fmla="*/ 295416 w 531113"/>
                      <a:gd name="connsiteY27" fmla="*/ 22744 h 530732"/>
                      <a:gd name="connsiteX28" fmla="*/ 294400 w 531113"/>
                      <a:gd name="connsiteY28" fmla="*/ 0 h 530732"/>
                      <a:gd name="connsiteX29" fmla="*/ 212445 w 531113"/>
                      <a:gd name="connsiteY29" fmla="*/ 3685 h 530732"/>
                      <a:gd name="connsiteX30" fmla="*/ 213462 w 531113"/>
                      <a:gd name="connsiteY30" fmla="*/ 26429 h 530732"/>
                      <a:gd name="connsiteX31" fmla="*/ 170007 w 531113"/>
                      <a:gd name="connsiteY31" fmla="*/ 40151 h 530732"/>
                      <a:gd name="connsiteX32" fmla="*/ 157682 w 531113"/>
                      <a:gd name="connsiteY32" fmla="*/ 20965 h 530732"/>
                      <a:gd name="connsiteX33" fmla="*/ 88688 w 531113"/>
                      <a:gd name="connsiteY33" fmla="*/ 65182 h 530732"/>
                      <a:gd name="connsiteX34" fmla="*/ 100886 w 531113"/>
                      <a:gd name="connsiteY34" fmla="*/ 84368 h 530732"/>
                      <a:gd name="connsiteX35" fmla="*/ 70265 w 531113"/>
                      <a:gd name="connsiteY35" fmla="*/ 118040 h 530732"/>
                      <a:gd name="connsiteX36" fmla="*/ 50062 w 531113"/>
                      <a:gd name="connsiteY36" fmla="*/ 107620 h 530732"/>
                      <a:gd name="connsiteX37" fmla="*/ 12325 w 531113"/>
                      <a:gd name="connsiteY37" fmla="*/ 180553 h 530732"/>
                      <a:gd name="connsiteX38" fmla="*/ 32528 w 531113"/>
                      <a:gd name="connsiteY38" fmla="*/ 190972 h 530732"/>
                      <a:gd name="connsiteX39" fmla="*/ 22744 w 531113"/>
                      <a:gd name="connsiteY39" fmla="*/ 235444 h 530732"/>
                      <a:gd name="connsiteX40" fmla="*/ 0 w 531113"/>
                      <a:gd name="connsiteY40" fmla="*/ 236460 h 530732"/>
                      <a:gd name="connsiteX41" fmla="*/ 3812 w 531113"/>
                      <a:gd name="connsiteY41" fmla="*/ 318414 h 530732"/>
                      <a:gd name="connsiteX42" fmla="*/ 26556 w 531113"/>
                      <a:gd name="connsiteY42" fmla="*/ 317398 h 530732"/>
                      <a:gd name="connsiteX43" fmla="*/ 40278 w 531113"/>
                      <a:gd name="connsiteY43" fmla="*/ 360853 h 530732"/>
                      <a:gd name="connsiteX44" fmla="*/ 21219 w 531113"/>
                      <a:gd name="connsiteY44" fmla="*/ 373178 h 530732"/>
                      <a:gd name="connsiteX45" fmla="*/ 65436 w 531113"/>
                      <a:gd name="connsiteY45" fmla="*/ 442171 h 530732"/>
                      <a:gd name="connsiteX46" fmla="*/ 84622 w 531113"/>
                      <a:gd name="connsiteY46" fmla="*/ 429973 h 530732"/>
                      <a:gd name="connsiteX47" fmla="*/ 118294 w 531113"/>
                      <a:gd name="connsiteY47" fmla="*/ 460595 h 530732"/>
                      <a:gd name="connsiteX48" fmla="*/ 107747 w 531113"/>
                      <a:gd name="connsiteY48" fmla="*/ 480925 h 530732"/>
                      <a:gd name="connsiteX49" fmla="*/ 86147 w 531113"/>
                      <a:gd name="connsiteY49" fmla="*/ 322353 h 530732"/>
                      <a:gd name="connsiteX50" fmla="*/ 208507 w 531113"/>
                      <a:gd name="connsiteY50" fmla="*/ 85893 h 530732"/>
                      <a:gd name="connsiteX51" fmla="*/ 444713 w 531113"/>
                      <a:gd name="connsiteY51" fmla="*/ 208253 h 530732"/>
                      <a:gd name="connsiteX52" fmla="*/ 432642 w 531113"/>
                      <a:gd name="connsiteY52" fmla="*/ 351704 h 530732"/>
                      <a:gd name="connsiteX53" fmla="*/ 322480 w 531113"/>
                      <a:gd name="connsiteY53" fmla="*/ 444458 h 530732"/>
                      <a:gd name="connsiteX54" fmla="*/ 86147 w 531113"/>
                      <a:gd name="connsiteY54" fmla="*/ 322226 h 530732"/>
                      <a:gd name="connsiteX55" fmla="*/ 94406 w 531113"/>
                      <a:gd name="connsiteY55" fmla="*/ 319685 h 530732"/>
                      <a:gd name="connsiteX56" fmla="*/ 182967 w 531113"/>
                      <a:gd name="connsiteY56" fmla="*/ 424510 h 530732"/>
                      <a:gd name="connsiteX57" fmla="*/ 319939 w 531113"/>
                      <a:gd name="connsiteY57" fmla="*/ 436200 h 530732"/>
                      <a:gd name="connsiteX58" fmla="*/ 425018 w 531113"/>
                      <a:gd name="connsiteY58" fmla="*/ 347765 h 530732"/>
                      <a:gd name="connsiteX59" fmla="*/ 425018 w 531113"/>
                      <a:gd name="connsiteY59" fmla="*/ 347765 h 530732"/>
                      <a:gd name="connsiteX60" fmla="*/ 436581 w 531113"/>
                      <a:gd name="connsiteY60" fmla="*/ 210921 h 530732"/>
                      <a:gd name="connsiteX61" fmla="*/ 211175 w 531113"/>
                      <a:gd name="connsiteY61" fmla="*/ 94152 h 530732"/>
                      <a:gd name="connsiteX62" fmla="*/ 94406 w 531113"/>
                      <a:gd name="connsiteY62" fmla="*/ 319685 h 530732"/>
                      <a:gd name="connsiteX63" fmla="*/ 130618 w 531113"/>
                      <a:gd name="connsiteY63" fmla="*/ 195419 h 530732"/>
                      <a:gd name="connsiteX64" fmla="*/ 335440 w 531113"/>
                      <a:gd name="connsiteY64" fmla="*/ 130237 h 530732"/>
                      <a:gd name="connsiteX65" fmla="*/ 400495 w 531113"/>
                      <a:gd name="connsiteY65" fmla="*/ 335059 h 530732"/>
                      <a:gd name="connsiteX66" fmla="*/ 195546 w 531113"/>
                      <a:gd name="connsiteY66" fmla="*/ 400241 h 530732"/>
                      <a:gd name="connsiteX67" fmla="*/ 130618 w 531113"/>
                      <a:gd name="connsiteY67" fmla="*/ 195292 h 53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31113" h="530732">
                        <a:moveTo>
                          <a:pt x="107747" y="480798"/>
                        </a:moveTo>
                        <a:lnTo>
                          <a:pt x="180553" y="518535"/>
                        </a:lnTo>
                        <a:lnTo>
                          <a:pt x="191099" y="498205"/>
                        </a:lnTo>
                        <a:cubicBezTo>
                          <a:pt x="205838" y="502906"/>
                          <a:pt x="220577" y="506210"/>
                          <a:pt x="235571" y="508116"/>
                        </a:cubicBezTo>
                        <a:lnTo>
                          <a:pt x="236587" y="530733"/>
                        </a:lnTo>
                        <a:lnTo>
                          <a:pt x="318541" y="526921"/>
                        </a:lnTo>
                        <a:lnTo>
                          <a:pt x="317525" y="504177"/>
                        </a:lnTo>
                        <a:cubicBezTo>
                          <a:pt x="332391" y="500873"/>
                          <a:pt x="347003" y="496299"/>
                          <a:pt x="360980" y="490455"/>
                        </a:cubicBezTo>
                        <a:lnTo>
                          <a:pt x="373304" y="509641"/>
                        </a:lnTo>
                        <a:lnTo>
                          <a:pt x="442425" y="465424"/>
                        </a:lnTo>
                        <a:lnTo>
                          <a:pt x="430228" y="446237"/>
                        </a:lnTo>
                        <a:cubicBezTo>
                          <a:pt x="441409" y="436200"/>
                          <a:pt x="451574" y="424891"/>
                          <a:pt x="460849" y="412566"/>
                        </a:cubicBezTo>
                        <a:lnTo>
                          <a:pt x="481052" y="423112"/>
                        </a:lnTo>
                        <a:lnTo>
                          <a:pt x="518789" y="350307"/>
                        </a:lnTo>
                        <a:lnTo>
                          <a:pt x="498586" y="339887"/>
                        </a:lnTo>
                        <a:cubicBezTo>
                          <a:pt x="503160" y="325148"/>
                          <a:pt x="506591" y="310282"/>
                          <a:pt x="508370" y="295416"/>
                        </a:cubicBezTo>
                        <a:lnTo>
                          <a:pt x="531114" y="294400"/>
                        </a:lnTo>
                        <a:lnTo>
                          <a:pt x="527302" y="212446"/>
                        </a:lnTo>
                        <a:lnTo>
                          <a:pt x="504558" y="213462"/>
                        </a:lnTo>
                        <a:cubicBezTo>
                          <a:pt x="501382" y="198596"/>
                          <a:pt x="496680" y="184111"/>
                          <a:pt x="490708" y="170134"/>
                        </a:cubicBezTo>
                        <a:lnTo>
                          <a:pt x="509895" y="157809"/>
                        </a:lnTo>
                        <a:lnTo>
                          <a:pt x="465678" y="88688"/>
                        </a:lnTo>
                        <a:lnTo>
                          <a:pt x="446491" y="100886"/>
                        </a:lnTo>
                        <a:cubicBezTo>
                          <a:pt x="436454" y="89832"/>
                          <a:pt x="425145" y="79540"/>
                          <a:pt x="412820" y="70265"/>
                        </a:cubicBezTo>
                        <a:lnTo>
                          <a:pt x="423239" y="50062"/>
                        </a:lnTo>
                        <a:lnTo>
                          <a:pt x="350306" y="12325"/>
                        </a:lnTo>
                        <a:lnTo>
                          <a:pt x="339887" y="32528"/>
                        </a:lnTo>
                        <a:cubicBezTo>
                          <a:pt x="325275" y="27826"/>
                          <a:pt x="310409" y="24523"/>
                          <a:pt x="295416" y="22744"/>
                        </a:cubicBezTo>
                        <a:lnTo>
                          <a:pt x="294400" y="0"/>
                        </a:lnTo>
                        <a:lnTo>
                          <a:pt x="212445" y="3685"/>
                        </a:lnTo>
                        <a:lnTo>
                          <a:pt x="213462" y="26429"/>
                        </a:lnTo>
                        <a:cubicBezTo>
                          <a:pt x="198596" y="29605"/>
                          <a:pt x="184111" y="34306"/>
                          <a:pt x="170007" y="40151"/>
                        </a:cubicBezTo>
                        <a:lnTo>
                          <a:pt x="157682" y="20965"/>
                        </a:lnTo>
                        <a:lnTo>
                          <a:pt x="88688" y="65182"/>
                        </a:lnTo>
                        <a:lnTo>
                          <a:pt x="100886" y="84368"/>
                        </a:lnTo>
                        <a:cubicBezTo>
                          <a:pt x="89705" y="94406"/>
                          <a:pt x="79540" y="105715"/>
                          <a:pt x="70265" y="118040"/>
                        </a:cubicBezTo>
                        <a:lnTo>
                          <a:pt x="50062" y="107620"/>
                        </a:lnTo>
                        <a:lnTo>
                          <a:pt x="12325" y="180553"/>
                        </a:lnTo>
                        <a:lnTo>
                          <a:pt x="32528" y="190972"/>
                        </a:lnTo>
                        <a:cubicBezTo>
                          <a:pt x="27826" y="205711"/>
                          <a:pt x="24523" y="220450"/>
                          <a:pt x="22744" y="235444"/>
                        </a:cubicBezTo>
                        <a:lnTo>
                          <a:pt x="0" y="236460"/>
                        </a:lnTo>
                        <a:lnTo>
                          <a:pt x="3812" y="318414"/>
                        </a:lnTo>
                        <a:lnTo>
                          <a:pt x="26556" y="317398"/>
                        </a:lnTo>
                        <a:cubicBezTo>
                          <a:pt x="29732" y="332137"/>
                          <a:pt x="34433" y="346749"/>
                          <a:pt x="40278" y="360853"/>
                        </a:cubicBezTo>
                        <a:lnTo>
                          <a:pt x="21219" y="373178"/>
                        </a:lnTo>
                        <a:lnTo>
                          <a:pt x="65436" y="442171"/>
                        </a:lnTo>
                        <a:lnTo>
                          <a:pt x="84622" y="429973"/>
                        </a:lnTo>
                        <a:cubicBezTo>
                          <a:pt x="94787" y="441155"/>
                          <a:pt x="106096" y="451320"/>
                          <a:pt x="118294" y="460595"/>
                        </a:cubicBezTo>
                        <a:lnTo>
                          <a:pt x="107747" y="480925"/>
                        </a:lnTo>
                        <a:close/>
                        <a:moveTo>
                          <a:pt x="86147" y="322353"/>
                        </a:moveTo>
                        <a:cubicBezTo>
                          <a:pt x="54763" y="223373"/>
                          <a:pt x="109653" y="117404"/>
                          <a:pt x="208507" y="85893"/>
                        </a:cubicBezTo>
                        <a:cubicBezTo>
                          <a:pt x="307233" y="54509"/>
                          <a:pt x="413329" y="109399"/>
                          <a:pt x="444713" y="208253"/>
                        </a:cubicBezTo>
                        <a:cubicBezTo>
                          <a:pt x="459960" y="256154"/>
                          <a:pt x="455640" y="307106"/>
                          <a:pt x="432642" y="351704"/>
                        </a:cubicBezTo>
                        <a:cubicBezTo>
                          <a:pt x="409644" y="396302"/>
                          <a:pt x="370382" y="429338"/>
                          <a:pt x="322480" y="444458"/>
                        </a:cubicBezTo>
                        <a:cubicBezTo>
                          <a:pt x="223627" y="475970"/>
                          <a:pt x="117531" y="421079"/>
                          <a:pt x="86147" y="322226"/>
                        </a:cubicBezTo>
                        <a:close/>
                        <a:moveTo>
                          <a:pt x="94406" y="319685"/>
                        </a:moveTo>
                        <a:cubicBezTo>
                          <a:pt x="109399" y="366824"/>
                          <a:pt x="142181" y="403418"/>
                          <a:pt x="182967" y="424510"/>
                        </a:cubicBezTo>
                        <a:cubicBezTo>
                          <a:pt x="223881" y="445602"/>
                          <a:pt x="272799" y="451193"/>
                          <a:pt x="319939" y="436200"/>
                        </a:cubicBezTo>
                        <a:cubicBezTo>
                          <a:pt x="365681" y="421715"/>
                          <a:pt x="402910" y="390331"/>
                          <a:pt x="425018" y="347765"/>
                        </a:cubicBezTo>
                        <a:cubicBezTo>
                          <a:pt x="425018" y="347765"/>
                          <a:pt x="425018" y="347765"/>
                          <a:pt x="425018" y="347765"/>
                        </a:cubicBezTo>
                        <a:cubicBezTo>
                          <a:pt x="447000" y="305200"/>
                          <a:pt x="451193" y="256536"/>
                          <a:pt x="436581" y="210921"/>
                        </a:cubicBezTo>
                        <a:cubicBezTo>
                          <a:pt x="406467" y="116515"/>
                          <a:pt x="305454" y="64166"/>
                          <a:pt x="211175" y="94152"/>
                        </a:cubicBezTo>
                        <a:cubicBezTo>
                          <a:pt x="116896" y="124138"/>
                          <a:pt x="64420" y="225279"/>
                          <a:pt x="94406" y="319685"/>
                        </a:cubicBezTo>
                        <a:close/>
                        <a:moveTo>
                          <a:pt x="130618" y="195419"/>
                        </a:moveTo>
                        <a:cubicBezTo>
                          <a:pt x="169118" y="120835"/>
                          <a:pt x="260983" y="91738"/>
                          <a:pt x="335440" y="130237"/>
                        </a:cubicBezTo>
                        <a:cubicBezTo>
                          <a:pt x="410025" y="168991"/>
                          <a:pt x="439122" y="260729"/>
                          <a:pt x="400495" y="335059"/>
                        </a:cubicBezTo>
                        <a:cubicBezTo>
                          <a:pt x="361996" y="409644"/>
                          <a:pt x="270258" y="438868"/>
                          <a:pt x="195546" y="400241"/>
                        </a:cubicBezTo>
                        <a:cubicBezTo>
                          <a:pt x="121089" y="361615"/>
                          <a:pt x="91992" y="269877"/>
                          <a:pt x="130618" y="195292"/>
                        </a:cubicBezTo>
                        <a:close/>
                      </a:path>
                    </a:pathLst>
                  </a:custGeom>
                  <a:grpFill/>
                  <a:ln w="12700" cap="flat">
                    <a:noFill/>
                    <a:prstDash val="solid"/>
                    <a:miter/>
                  </a:ln>
                </p:spPr>
                <p:txBody>
                  <a:bodyPr rtlCol="0" anchor="ctr"/>
                  <a:lstStyle/>
                  <a:p>
                    <a:endParaRPr lang="en-US"/>
                  </a:p>
                </p:txBody>
              </p:sp>
            </p:grpSp>
            <p:sp>
              <p:nvSpPr>
                <p:cNvPr id="34" name="Freeform: Shape 33">
                  <a:extLst>
                    <a:ext uri="{FF2B5EF4-FFF2-40B4-BE49-F238E27FC236}">
                      <a16:creationId xmlns:a16="http://schemas.microsoft.com/office/drawing/2014/main" id="{EB30C6A8-A6F7-321B-0FE6-B22AAADA7C4C}"/>
                    </a:ext>
                  </a:extLst>
                </p:cNvPr>
                <p:cNvSpPr/>
                <p:nvPr/>
              </p:nvSpPr>
              <p:spPr>
                <a:xfrm>
                  <a:off x="4793189" y="3821950"/>
                  <a:ext cx="254121" cy="254248"/>
                </a:xfrm>
                <a:custGeom>
                  <a:avLst/>
                  <a:gdLst>
                    <a:gd name="connsiteX0" fmla="*/ 51968 w 254121"/>
                    <a:gd name="connsiteY0" fmla="*/ 135320 h 254248"/>
                    <a:gd name="connsiteX1" fmla="*/ 79667 w 254121"/>
                    <a:gd name="connsiteY1" fmla="*/ 185890 h 254248"/>
                    <a:gd name="connsiteX2" fmla="*/ 135066 w 254121"/>
                    <a:gd name="connsiteY2" fmla="*/ 202154 h 254248"/>
                    <a:gd name="connsiteX3" fmla="*/ 185636 w 254121"/>
                    <a:gd name="connsiteY3" fmla="*/ 174454 h 254248"/>
                    <a:gd name="connsiteX4" fmla="*/ 185636 w 254121"/>
                    <a:gd name="connsiteY4" fmla="*/ 174454 h 254248"/>
                    <a:gd name="connsiteX5" fmla="*/ 201772 w 254121"/>
                    <a:gd name="connsiteY5" fmla="*/ 119056 h 254248"/>
                    <a:gd name="connsiteX6" fmla="*/ 118675 w 254121"/>
                    <a:gd name="connsiteY6" fmla="*/ 52222 h 254248"/>
                    <a:gd name="connsiteX7" fmla="*/ 51841 w 254121"/>
                    <a:gd name="connsiteY7" fmla="*/ 135320 h 254248"/>
                    <a:gd name="connsiteX8" fmla="*/ 93008 w 254121"/>
                    <a:gd name="connsiteY8" fmla="*/ 169372 h 254248"/>
                    <a:gd name="connsiteX9" fmla="*/ 84749 w 254121"/>
                    <a:gd name="connsiteY9" fmla="*/ 93136 h 254248"/>
                    <a:gd name="connsiteX10" fmla="*/ 160986 w 254121"/>
                    <a:gd name="connsiteY10" fmla="*/ 84877 h 254248"/>
                    <a:gd name="connsiteX11" fmla="*/ 169245 w 254121"/>
                    <a:gd name="connsiteY11" fmla="*/ 161113 h 254248"/>
                    <a:gd name="connsiteX12" fmla="*/ 93008 w 254121"/>
                    <a:gd name="connsiteY12" fmla="*/ 169372 h 254248"/>
                    <a:gd name="connsiteX13" fmla="*/ 73060 w 254121"/>
                    <a:gd name="connsiteY13" fmla="*/ 243448 h 254248"/>
                    <a:gd name="connsiteX14" fmla="*/ 109780 w 254121"/>
                    <a:gd name="connsiteY14" fmla="*/ 254248 h 254248"/>
                    <a:gd name="connsiteX15" fmla="*/ 137353 w 254121"/>
                    <a:gd name="connsiteY15" fmla="*/ 222737 h 254248"/>
                    <a:gd name="connsiteX16" fmla="*/ 171024 w 254121"/>
                    <a:gd name="connsiteY16" fmla="*/ 247514 h 254248"/>
                    <a:gd name="connsiteX17" fmla="*/ 204822 w 254121"/>
                    <a:gd name="connsiteY17" fmla="*/ 229090 h 254248"/>
                    <a:gd name="connsiteX18" fmla="*/ 202027 w 254121"/>
                    <a:gd name="connsiteY18" fmla="*/ 187415 h 254248"/>
                    <a:gd name="connsiteX19" fmla="*/ 243321 w 254121"/>
                    <a:gd name="connsiteY19" fmla="*/ 181062 h 254248"/>
                    <a:gd name="connsiteX20" fmla="*/ 254121 w 254121"/>
                    <a:gd name="connsiteY20" fmla="*/ 144214 h 254248"/>
                    <a:gd name="connsiteX21" fmla="*/ 222610 w 254121"/>
                    <a:gd name="connsiteY21" fmla="*/ 116642 h 254248"/>
                    <a:gd name="connsiteX22" fmla="*/ 247387 w 254121"/>
                    <a:gd name="connsiteY22" fmla="*/ 82971 h 254248"/>
                    <a:gd name="connsiteX23" fmla="*/ 228963 w 254121"/>
                    <a:gd name="connsiteY23" fmla="*/ 49300 h 254248"/>
                    <a:gd name="connsiteX24" fmla="*/ 187287 w 254121"/>
                    <a:gd name="connsiteY24" fmla="*/ 52095 h 254248"/>
                    <a:gd name="connsiteX25" fmla="*/ 181062 w 254121"/>
                    <a:gd name="connsiteY25" fmla="*/ 10800 h 254248"/>
                    <a:gd name="connsiteX26" fmla="*/ 144214 w 254121"/>
                    <a:gd name="connsiteY26" fmla="*/ 0 h 254248"/>
                    <a:gd name="connsiteX27" fmla="*/ 116642 w 254121"/>
                    <a:gd name="connsiteY27" fmla="*/ 31511 h 254248"/>
                    <a:gd name="connsiteX28" fmla="*/ 82971 w 254121"/>
                    <a:gd name="connsiteY28" fmla="*/ 6734 h 254248"/>
                    <a:gd name="connsiteX29" fmla="*/ 49300 w 254121"/>
                    <a:gd name="connsiteY29" fmla="*/ 25158 h 254248"/>
                    <a:gd name="connsiteX30" fmla="*/ 52095 w 254121"/>
                    <a:gd name="connsiteY30" fmla="*/ 66834 h 254248"/>
                    <a:gd name="connsiteX31" fmla="*/ 10673 w 254121"/>
                    <a:gd name="connsiteY31" fmla="*/ 73187 h 254248"/>
                    <a:gd name="connsiteX32" fmla="*/ 0 w 254121"/>
                    <a:gd name="connsiteY32" fmla="*/ 110035 h 254248"/>
                    <a:gd name="connsiteX33" fmla="*/ 31511 w 254121"/>
                    <a:gd name="connsiteY33" fmla="*/ 137607 h 254248"/>
                    <a:gd name="connsiteX34" fmla="*/ 6607 w 254121"/>
                    <a:gd name="connsiteY34" fmla="*/ 171278 h 254248"/>
                    <a:gd name="connsiteX35" fmla="*/ 25158 w 254121"/>
                    <a:gd name="connsiteY35" fmla="*/ 204822 h 254248"/>
                    <a:gd name="connsiteX36" fmla="*/ 66834 w 254121"/>
                    <a:gd name="connsiteY36" fmla="*/ 202026 h 254248"/>
                    <a:gd name="connsiteX37" fmla="*/ 73060 w 254121"/>
                    <a:gd name="connsiteY37" fmla="*/ 243321 h 254248"/>
                    <a:gd name="connsiteX38" fmla="*/ 48410 w 254121"/>
                    <a:gd name="connsiteY38" fmla="*/ 135701 h 254248"/>
                    <a:gd name="connsiteX39" fmla="*/ 118421 w 254121"/>
                    <a:gd name="connsiteY39" fmla="*/ 48537 h 254248"/>
                    <a:gd name="connsiteX40" fmla="*/ 205584 w 254121"/>
                    <a:gd name="connsiteY40" fmla="*/ 118548 h 254248"/>
                    <a:gd name="connsiteX41" fmla="*/ 188685 w 254121"/>
                    <a:gd name="connsiteY41" fmla="*/ 176614 h 254248"/>
                    <a:gd name="connsiteX42" fmla="*/ 135701 w 254121"/>
                    <a:gd name="connsiteY42" fmla="*/ 205711 h 254248"/>
                    <a:gd name="connsiteX43" fmla="*/ 48537 w 254121"/>
                    <a:gd name="connsiteY43" fmla="*/ 135701 h 25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4121" h="254248">
                      <a:moveTo>
                        <a:pt x="51968" y="135320"/>
                      </a:moveTo>
                      <a:cubicBezTo>
                        <a:pt x="54255" y="156031"/>
                        <a:pt x="64674" y="173692"/>
                        <a:pt x="79667" y="185890"/>
                      </a:cubicBezTo>
                      <a:cubicBezTo>
                        <a:pt x="94660" y="197961"/>
                        <a:pt x="114355" y="204314"/>
                        <a:pt x="135066" y="202154"/>
                      </a:cubicBezTo>
                      <a:cubicBezTo>
                        <a:pt x="155141" y="199994"/>
                        <a:pt x="173057" y="190083"/>
                        <a:pt x="185636" y="174454"/>
                      </a:cubicBezTo>
                      <a:lnTo>
                        <a:pt x="185636" y="174454"/>
                      </a:lnTo>
                      <a:cubicBezTo>
                        <a:pt x="198215" y="158699"/>
                        <a:pt x="203932" y="139131"/>
                        <a:pt x="201772" y="119056"/>
                      </a:cubicBezTo>
                      <a:cubicBezTo>
                        <a:pt x="197198" y="77634"/>
                        <a:pt x="159969" y="47775"/>
                        <a:pt x="118675" y="52222"/>
                      </a:cubicBezTo>
                      <a:cubicBezTo>
                        <a:pt x="77380" y="56669"/>
                        <a:pt x="47394" y="94025"/>
                        <a:pt x="51841" y="135320"/>
                      </a:cubicBezTo>
                      <a:close/>
                      <a:moveTo>
                        <a:pt x="93008" y="169372"/>
                      </a:moveTo>
                      <a:cubicBezTo>
                        <a:pt x="69756" y="150567"/>
                        <a:pt x="65944" y="116515"/>
                        <a:pt x="84749" y="93136"/>
                      </a:cubicBezTo>
                      <a:cubicBezTo>
                        <a:pt x="103555" y="69883"/>
                        <a:pt x="137607" y="66072"/>
                        <a:pt x="160986" y="84877"/>
                      </a:cubicBezTo>
                      <a:cubicBezTo>
                        <a:pt x="184365" y="103682"/>
                        <a:pt x="187923" y="137734"/>
                        <a:pt x="169245" y="161113"/>
                      </a:cubicBezTo>
                      <a:cubicBezTo>
                        <a:pt x="150567" y="184492"/>
                        <a:pt x="116388" y="188177"/>
                        <a:pt x="93008" y="169372"/>
                      </a:cubicBezTo>
                      <a:close/>
                      <a:moveTo>
                        <a:pt x="73060" y="243448"/>
                      </a:moveTo>
                      <a:cubicBezTo>
                        <a:pt x="84877" y="248912"/>
                        <a:pt x="97328" y="252470"/>
                        <a:pt x="109780" y="254248"/>
                      </a:cubicBezTo>
                      <a:cubicBezTo>
                        <a:pt x="109399" y="238366"/>
                        <a:pt x="121216" y="224516"/>
                        <a:pt x="137353" y="222737"/>
                      </a:cubicBezTo>
                      <a:cubicBezTo>
                        <a:pt x="153489" y="220959"/>
                        <a:pt x="167974" y="232013"/>
                        <a:pt x="171024" y="247514"/>
                      </a:cubicBezTo>
                      <a:cubicBezTo>
                        <a:pt x="182967" y="243194"/>
                        <a:pt x="194403" y="237095"/>
                        <a:pt x="204822" y="229090"/>
                      </a:cubicBezTo>
                      <a:cubicBezTo>
                        <a:pt x="193259" y="218163"/>
                        <a:pt x="191862" y="199994"/>
                        <a:pt x="202027" y="187415"/>
                      </a:cubicBezTo>
                      <a:cubicBezTo>
                        <a:pt x="212191" y="174836"/>
                        <a:pt x="230234" y="172294"/>
                        <a:pt x="243321" y="181062"/>
                      </a:cubicBezTo>
                      <a:cubicBezTo>
                        <a:pt x="248785" y="169245"/>
                        <a:pt x="252343" y="156920"/>
                        <a:pt x="254121" y="144214"/>
                      </a:cubicBezTo>
                      <a:cubicBezTo>
                        <a:pt x="238239" y="144595"/>
                        <a:pt x="224389" y="132778"/>
                        <a:pt x="222610" y="116642"/>
                      </a:cubicBezTo>
                      <a:cubicBezTo>
                        <a:pt x="220831" y="100505"/>
                        <a:pt x="231886" y="86020"/>
                        <a:pt x="247387" y="82971"/>
                      </a:cubicBezTo>
                      <a:cubicBezTo>
                        <a:pt x="243067" y="71027"/>
                        <a:pt x="236841" y="59719"/>
                        <a:pt x="228963" y="49300"/>
                      </a:cubicBezTo>
                      <a:cubicBezTo>
                        <a:pt x="217909" y="60862"/>
                        <a:pt x="199866" y="62260"/>
                        <a:pt x="187287" y="52095"/>
                      </a:cubicBezTo>
                      <a:cubicBezTo>
                        <a:pt x="174581" y="41930"/>
                        <a:pt x="172167" y="23887"/>
                        <a:pt x="181062" y="10800"/>
                      </a:cubicBezTo>
                      <a:cubicBezTo>
                        <a:pt x="169245" y="5337"/>
                        <a:pt x="156793" y="1652"/>
                        <a:pt x="144214" y="0"/>
                      </a:cubicBezTo>
                      <a:cubicBezTo>
                        <a:pt x="144595" y="15883"/>
                        <a:pt x="132778" y="29732"/>
                        <a:pt x="116642" y="31511"/>
                      </a:cubicBezTo>
                      <a:cubicBezTo>
                        <a:pt x="100632" y="33163"/>
                        <a:pt x="86147" y="22363"/>
                        <a:pt x="82971" y="6734"/>
                      </a:cubicBezTo>
                      <a:cubicBezTo>
                        <a:pt x="71027" y="11054"/>
                        <a:pt x="59718" y="17280"/>
                        <a:pt x="49300" y="25158"/>
                      </a:cubicBezTo>
                      <a:cubicBezTo>
                        <a:pt x="60862" y="36085"/>
                        <a:pt x="62260" y="54255"/>
                        <a:pt x="52095" y="66834"/>
                      </a:cubicBezTo>
                      <a:cubicBezTo>
                        <a:pt x="41930" y="79413"/>
                        <a:pt x="24014" y="82081"/>
                        <a:pt x="10673" y="73187"/>
                      </a:cubicBezTo>
                      <a:cubicBezTo>
                        <a:pt x="5209" y="85004"/>
                        <a:pt x="1652" y="97456"/>
                        <a:pt x="0" y="110035"/>
                      </a:cubicBezTo>
                      <a:cubicBezTo>
                        <a:pt x="15883" y="109653"/>
                        <a:pt x="29732" y="121470"/>
                        <a:pt x="31511" y="137607"/>
                      </a:cubicBezTo>
                      <a:cubicBezTo>
                        <a:pt x="33163" y="153744"/>
                        <a:pt x="22236" y="168228"/>
                        <a:pt x="6607" y="171278"/>
                      </a:cubicBezTo>
                      <a:cubicBezTo>
                        <a:pt x="10927" y="183095"/>
                        <a:pt x="17153" y="194530"/>
                        <a:pt x="25158" y="204822"/>
                      </a:cubicBezTo>
                      <a:cubicBezTo>
                        <a:pt x="36085" y="193259"/>
                        <a:pt x="54255" y="191862"/>
                        <a:pt x="66834" y="202026"/>
                      </a:cubicBezTo>
                      <a:cubicBezTo>
                        <a:pt x="79413" y="212191"/>
                        <a:pt x="81954" y="230107"/>
                        <a:pt x="73060" y="243321"/>
                      </a:cubicBezTo>
                      <a:close/>
                      <a:moveTo>
                        <a:pt x="48410" y="135701"/>
                      </a:moveTo>
                      <a:cubicBezTo>
                        <a:pt x="43709" y="92373"/>
                        <a:pt x="75093" y="53365"/>
                        <a:pt x="118421" y="48537"/>
                      </a:cubicBezTo>
                      <a:cubicBezTo>
                        <a:pt x="161748" y="43836"/>
                        <a:pt x="200756" y="75220"/>
                        <a:pt x="205584" y="118548"/>
                      </a:cubicBezTo>
                      <a:cubicBezTo>
                        <a:pt x="207871" y="139513"/>
                        <a:pt x="201899" y="160224"/>
                        <a:pt x="188685" y="176614"/>
                      </a:cubicBezTo>
                      <a:cubicBezTo>
                        <a:pt x="175471" y="193132"/>
                        <a:pt x="156539" y="203424"/>
                        <a:pt x="135701" y="205711"/>
                      </a:cubicBezTo>
                      <a:cubicBezTo>
                        <a:pt x="92373" y="210413"/>
                        <a:pt x="53238" y="179029"/>
                        <a:pt x="48537" y="135701"/>
                      </a:cubicBezTo>
                      <a:close/>
                    </a:path>
                  </a:pathLst>
                </a:custGeom>
                <a:grpFill/>
                <a:ln w="12700" cap="flat">
                  <a:noFill/>
                  <a:prstDash val="solid"/>
                  <a:miter/>
                </a:ln>
              </p:spPr>
              <p:txBody>
                <a:bodyPr rtlCol="0" anchor="ctr"/>
                <a:lstStyle/>
                <a:p>
                  <a:endParaRPr lang="en-US"/>
                </a:p>
              </p:txBody>
            </p:sp>
          </p:grpSp>
        </p:grpSp>
        <p:grpSp>
          <p:nvGrpSpPr>
            <p:cNvPr id="4" name="Graphic 409">
              <a:extLst>
                <a:ext uri="{FF2B5EF4-FFF2-40B4-BE49-F238E27FC236}">
                  <a16:creationId xmlns:a16="http://schemas.microsoft.com/office/drawing/2014/main" id="{69749AFB-D777-2CF4-94D6-133992508F40}"/>
                </a:ext>
              </a:extLst>
            </p:cNvPr>
            <p:cNvGrpSpPr/>
            <p:nvPr/>
          </p:nvGrpSpPr>
          <p:grpSpPr>
            <a:xfrm>
              <a:off x="4211644" y="1682604"/>
              <a:ext cx="4229885" cy="4673923"/>
              <a:chOff x="4211644" y="1682604"/>
              <a:chExt cx="4229885" cy="4673923"/>
            </a:xfrm>
            <a:grpFill/>
          </p:grpSpPr>
          <p:sp>
            <p:nvSpPr>
              <p:cNvPr id="12" name="Freeform: Shape 11">
                <a:extLst>
                  <a:ext uri="{FF2B5EF4-FFF2-40B4-BE49-F238E27FC236}">
                    <a16:creationId xmlns:a16="http://schemas.microsoft.com/office/drawing/2014/main" id="{1A6C63D0-0F31-468D-0D09-E64155D4278C}"/>
                  </a:ext>
                </a:extLst>
              </p:cNvPr>
              <p:cNvSpPr/>
              <p:nvPr/>
            </p:nvSpPr>
            <p:spPr>
              <a:xfrm>
                <a:off x="6979141" y="2618131"/>
                <a:ext cx="1462388" cy="1505508"/>
              </a:xfrm>
              <a:custGeom>
                <a:avLst/>
                <a:gdLst>
                  <a:gd name="connsiteX0" fmla="*/ 0 w 1462388"/>
                  <a:gd name="connsiteY0" fmla="*/ 501555 h 1505508"/>
                  <a:gd name="connsiteX1" fmla="*/ 10673 w 1462388"/>
                  <a:gd name="connsiteY1" fmla="*/ 505367 h 1505508"/>
                  <a:gd name="connsiteX2" fmla="*/ 956894 w 1462388"/>
                  <a:gd name="connsiteY2" fmla="*/ 53666 h 1505508"/>
                  <a:gd name="connsiteX3" fmla="*/ 1408722 w 1462388"/>
                  <a:gd name="connsiteY3" fmla="*/ 999887 h 1505508"/>
                  <a:gd name="connsiteX4" fmla="*/ 462501 w 1462388"/>
                  <a:gd name="connsiteY4" fmla="*/ 1451715 h 1505508"/>
                  <a:gd name="connsiteX5" fmla="*/ 458689 w 1462388"/>
                  <a:gd name="connsiteY5" fmla="*/ 1462388 h 1505508"/>
                  <a:gd name="connsiteX6" fmla="*/ 1419268 w 1462388"/>
                  <a:gd name="connsiteY6" fmla="*/ 1003699 h 1505508"/>
                  <a:gd name="connsiteX7" fmla="*/ 960579 w 1462388"/>
                  <a:gd name="connsiteY7" fmla="*/ 43120 h 1505508"/>
                  <a:gd name="connsiteX8" fmla="*/ 0 w 1462388"/>
                  <a:gd name="connsiteY8" fmla="*/ 501809 h 150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388" h="1505508">
                    <a:moveTo>
                      <a:pt x="0" y="501555"/>
                    </a:moveTo>
                    <a:lnTo>
                      <a:pt x="10673" y="505367"/>
                    </a:lnTo>
                    <a:cubicBezTo>
                      <a:pt x="147009" y="119992"/>
                      <a:pt x="571392" y="-82670"/>
                      <a:pt x="956894" y="53666"/>
                    </a:cubicBezTo>
                    <a:cubicBezTo>
                      <a:pt x="1342269" y="190002"/>
                      <a:pt x="1544931" y="614385"/>
                      <a:pt x="1408722" y="999887"/>
                    </a:cubicBezTo>
                    <a:cubicBezTo>
                      <a:pt x="1272386" y="1385262"/>
                      <a:pt x="848003" y="1587924"/>
                      <a:pt x="462501" y="1451715"/>
                    </a:cubicBezTo>
                    <a:lnTo>
                      <a:pt x="458689" y="1462388"/>
                    </a:lnTo>
                    <a:cubicBezTo>
                      <a:pt x="850036" y="1600757"/>
                      <a:pt x="1280899" y="1395046"/>
                      <a:pt x="1419268" y="1003699"/>
                    </a:cubicBezTo>
                    <a:cubicBezTo>
                      <a:pt x="1557638" y="612352"/>
                      <a:pt x="1351926" y="181489"/>
                      <a:pt x="960579" y="43120"/>
                    </a:cubicBezTo>
                    <a:cubicBezTo>
                      <a:pt x="569232" y="-95249"/>
                      <a:pt x="138369" y="110462"/>
                      <a:pt x="0" y="501809"/>
                    </a:cubicBezTo>
                    <a:close/>
                  </a:path>
                </a:pathLst>
              </a:custGeom>
              <a:grpFill/>
              <a:ln w="127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C4578B3-7DA4-E618-00E1-F0741EABE95A}"/>
                  </a:ext>
                </a:extLst>
              </p:cNvPr>
              <p:cNvSpPr/>
              <p:nvPr/>
            </p:nvSpPr>
            <p:spPr>
              <a:xfrm>
                <a:off x="4211644" y="1682604"/>
                <a:ext cx="1874499" cy="1576213"/>
              </a:xfrm>
              <a:custGeom>
                <a:avLst/>
                <a:gdLst>
                  <a:gd name="connsiteX0" fmla="*/ 53988 w 1874499"/>
                  <a:gd name="connsiteY0" fmla="*/ 624529 h 1576213"/>
                  <a:gd name="connsiteX1" fmla="*/ 252330 w 1874499"/>
                  <a:gd name="connsiteY1" fmla="*/ 1576214 h 1576213"/>
                  <a:gd name="connsiteX2" fmla="*/ 260589 w 1874499"/>
                  <a:gd name="connsiteY2" fmla="*/ 1568463 h 1576213"/>
                  <a:gd name="connsiteX3" fmla="*/ 64662 w 1874499"/>
                  <a:gd name="connsiteY3" fmla="*/ 628213 h 1576213"/>
                  <a:gd name="connsiteX4" fmla="*/ 1245691 w 1874499"/>
                  <a:gd name="connsiteY4" fmla="*/ 64318 h 1576213"/>
                  <a:gd name="connsiteX5" fmla="*/ 1838302 w 1874499"/>
                  <a:gd name="connsiteY5" fmla="*/ 1147765 h 1576213"/>
                  <a:gd name="connsiteX6" fmla="*/ 1849356 w 1874499"/>
                  <a:gd name="connsiteY6" fmla="*/ 1150306 h 1576213"/>
                  <a:gd name="connsiteX7" fmla="*/ 1249503 w 1874499"/>
                  <a:gd name="connsiteY7" fmla="*/ 53645 h 1576213"/>
                  <a:gd name="connsiteX8" fmla="*/ 53988 w 1874499"/>
                  <a:gd name="connsiteY8" fmla="*/ 624402 h 15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4499" h="1576213">
                    <a:moveTo>
                      <a:pt x="53988" y="624529"/>
                    </a:moveTo>
                    <a:cubicBezTo>
                      <a:pt x="-62907" y="955014"/>
                      <a:pt x="13075" y="1319678"/>
                      <a:pt x="252330" y="1576214"/>
                    </a:cubicBezTo>
                    <a:lnTo>
                      <a:pt x="260589" y="1568463"/>
                    </a:lnTo>
                    <a:cubicBezTo>
                      <a:pt x="24256" y="1314977"/>
                      <a:pt x="-50837" y="954632"/>
                      <a:pt x="64662" y="628213"/>
                    </a:cubicBezTo>
                    <a:cubicBezTo>
                      <a:pt x="234796" y="147161"/>
                      <a:pt x="764639" y="-105817"/>
                      <a:pt x="1245691" y="64318"/>
                    </a:cubicBezTo>
                    <a:cubicBezTo>
                      <a:pt x="1691801" y="222127"/>
                      <a:pt x="1946558" y="687805"/>
                      <a:pt x="1838302" y="1147765"/>
                    </a:cubicBezTo>
                    <a:lnTo>
                      <a:pt x="1849356" y="1150306"/>
                    </a:lnTo>
                    <a:cubicBezTo>
                      <a:pt x="1959010" y="684755"/>
                      <a:pt x="1701076" y="213360"/>
                      <a:pt x="1249503" y="53645"/>
                    </a:cubicBezTo>
                    <a:cubicBezTo>
                      <a:pt x="762606" y="-118523"/>
                      <a:pt x="226283" y="137505"/>
                      <a:pt x="53988" y="624402"/>
                    </a:cubicBezTo>
                    <a:close/>
                  </a:path>
                </a:pathLst>
              </a:custGeom>
              <a:grpFill/>
              <a:ln w="127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09C9767-A0C0-114E-2BC4-1773E1FFC1F5}"/>
                  </a:ext>
                </a:extLst>
              </p:cNvPr>
              <p:cNvSpPr/>
              <p:nvPr/>
            </p:nvSpPr>
            <p:spPr>
              <a:xfrm>
                <a:off x="4455928" y="4893072"/>
                <a:ext cx="1190127" cy="1182977"/>
              </a:xfrm>
              <a:custGeom>
                <a:avLst/>
                <a:gdLst>
                  <a:gd name="connsiteX0" fmla="*/ 34094 w 1190127"/>
                  <a:gd name="connsiteY0" fmla="*/ 389568 h 1182977"/>
                  <a:gd name="connsiteX1" fmla="*/ 396598 w 1190127"/>
                  <a:gd name="connsiteY1" fmla="*/ 1148883 h 1182977"/>
                  <a:gd name="connsiteX2" fmla="*/ 1155913 w 1190127"/>
                  <a:gd name="connsiteY2" fmla="*/ 786379 h 1182977"/>
                  <a:gd name="connsiteX3" fmla="*/ 1189076 w 1190127"/>
                  <a:gd name="connsiteY3" fmla="*/ 552460 h 1182977"/>
                  <a:gd name="connsiteX4" fmla="*/ 1177767 w 1190127"/>
                  <a:gd name="connsiteY4" fmla="*/ 553095 h 1182977"/>
                  <a:gd name="connsiteX5" fmla="*/ 1145240 w 1190127"/>
                  <a:gd name="connsiteY5" fmla="*/ 782567 h 1182977"/>
                  <a:gd name="connsiteX6" fmla="*/ 400410 w 1190127"/>
                  <a:gd name="connsiteY6" fmla="*/ 1138210 h 1182977"/>
                  <a:gd name="connsiteX7" fmla="*/ 44767 w 1190127"/>
                  <a:gd name="connsiteY7" fmla="*/ 393380 h 1182977"/>
                  <a:gd name="connsiteX8" fmla="*/ 504981 w 1190127"/>
                  <a:gd name="connsiteY8" fmla="*/ 11181 h 1182977"/>
                  <a:gd name="connsiteX9" fmla="*/ 503202 w 1190127"/>
                  <a:gd name="connsiteY9" fmla="*/ 0 h 1182977"/>
                  <a:gd name="connsiteX10" fmla="*/ 34094 w 1190127"/>
                  <a:gd name="connsiteY10" fmla="*/ 389568 h 118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127" h="1182977">
                    <a:moveTo>
                      <a:pt x="34094" y="389568"/>
                    </a:moveTo>
                    <a:cubicBezTo>
                      <a:pt x="-75305" y="698834"/>
                      <a:pt x="87332" y="1039484"/>
                      <a:pt x="396598" y="1148883"/>
                    </a:cubicBezTo>
                    <a:cubicBezTo>
                      <a:pt x="705864" y="1258282"/>
                      <a:pt x="1046514" y="1095645"/>
                      <a:pt x="1155913" y="786379"/>
                    </a:cubicBezTo>
                    <a:cubicBezTo>
                      <a:pt x="1182723" y="710651"/>
                      <a:pt x="1193777" y="632000"/>
                      <a:pt x="1189076" y="552460"/>
                    </a:cubicBezTo>
                    <a:lnTo>
                      <a:pt x="1177767" y="553095"/>
                    </a:lnTo>
                    <a:cubicBezTo>
                      <a:pt x="1182469" y="631111"/>
                      <a:pt x="1171541" y="708237"/>
                      <a:pt x="1145240" y="782567"/>
                    </a:cubicBezTo>
                    <a:cubicBezTo>
                      <a:pt x="1037873" y="1085988"/>
                      <a:pt x="703831" y="1245576"/>
                      <a:pt x="400410" y="1138210"/>
                    </a:cubicBezTo>
                    <a:cubicBezTo>
                      <a:pt x="96989" y="1030844"/>
                      <a:pt x="-62599" y="696801"/>
                      <a:pt x="44767" y="393380"/>
                    </a:cubicBezTo>
                    <a:cubicBezTo>
                      <a:pt x="116302" y="190972"/>
                      <a:pt x="292662" y="44471"/>
                      <a:pt x="504981" y="11181"/>
                    </a:cubicBezTo>
                    <a:lnTo>
                      <a:pt x="503202" y="0"/>
                    </a:lnTo>
                    <a:cubicBezTo>
                      <a:pt x="286818" y="33925"/>
                      <a:pt x="107027" y="183222"/>
                      <a:pt x="34094" y="389568"/>
                    </a:cubicBezTo>
                    <a:close/>
                  </a:path>
                </a:pathLst>
              </a:custGeom>
              <a:grpFill/>
              <a:ln w="127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900E65A-9EEF-11BF-17DA-1C9AD5A5D15B}"/>
                  </a:ext>
                </a:extLst>
              </p:cNvPr>
              <p:cNvSpPr/>
              <p:nvPr/>
            </p:nvSpPr>
            <p:spPr>
              <a:xfrm>
                <a:off x="6334024" y="4961812"/>
                <a:ext cx="1435912" cy="1394715"/>
              </a:xfrm>
              <a:custGeom>
                <a:avLst/>
                <a:gdLst>
                  <a:gd name="connsiteX0" fmla="*/ 6764 w 1435912"/>
                  <a:gd name="connsiteY0" fmla="*/ 578635 h 1394715"/>
                  <a:gd name="connsiteX1" fmla="*/ 478668 w 1435912"/>
                  <a:gd name="connsiteY1" fmla="*/ 1353578 h 1394715"/>
                  <a:gd name="connsiteX2" fmla="*/ 1394775 w 1435912"/>
                  <a:gd name="connsiteY2" fmla="*/ 916108 h 1394715"/>
                  <a:gd name="connsiteX3" fmla="*/ 957305 w 1435912"/>
                  <a:gd name="connsiteY3" fmla="*/ 0 h 1394715"/>
                  <a:gd name="connsiteX4" fmla="*/ 953494 w 1435912"/>
                  <a:gd name="connsiteY4" fmla="*/ 10673 h 1394715"/>
                  <a:gd name="connsiteX5" fmla="*/ 1383975 w 1435912"/>
                  <a:gd name="connsiteY5" fmla="*/ 912423 h 1394715"/>
                  <a:gd name="connsiteX6" fmla="*/ 482225 w 1435912"/>
                  <a:gd name="connsiteY6" fmla="*/ 1342905 h 1394715"/>
                  <a:gd name="connsiteX7" fmla="*/ 17691 w 1435912"/>
                  <a:gd name="connsiteY7" fmla="*/ 580287 h 1394715"/>
                  <a:gd name="connsiteX8" fmla="*/ 6510 w 1435912"/>
                  <a:gd name="connsiteY8" fmla="*/ 578762 h 139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12" h="1394715">
                    <a:moveTo>
                      <a:pt x="6764" y="578635"/>
                    </a:moveTo>
                    <a:cubicBezTo>
                      <a:pt x="-39867" y="914456"/>
                      <a:pt x="158602" y="1240367"/>
                      <a:pt x="478668" y="1353578"/>
                    </a:cubicBezTo>
                    <a:cubicBezTo>
                      <a:pt x="851845" y="1485594"/>
                      <a:pt x="1262887" y="1289285"/>
                      <a:pt x="1394775" y="916108"/>
                    </a:cubicBezTo>
                    <a:cubicBezTo>
                      <a:pt x="1526792" y="542931"/>
                      <a:pt x="1330483" y="131889"/>
                      <a:pt x="957305" y="0"/>
                    </a:cubicBezTo>
                    <a:lnTo>
                      <a:pt x="953494" y="10673"/>
                    </a:lnTo>
                    <a:cubicBezTo>
                      <a:pt x="1320826" y="140529"/>
                      <a:pt x="1513958" y="545091"/>
                      <a:pt x="1383975" y="912423"/>
                    </a:cubicBezTo>
                    <a:cubicBezTo>
                      <a:pt x="1254119" y="1279756"/>
                      <a:pt x="849558" y="1472888"/>
                      <a:pt x="482225" y="1342905"/>
                    </a:cubicBezTo>
                    <a:cubicBezTo>
                      <a:pt x="167115" y="1231473"/>
                      <a:pt x="-28178" y="910772"/>
                      <a:pt x="17691" y="580287"/>
                    </a:cubicBezTo>
                    <a:lnTo>
                      <a:pt x="6510" y="578762"/>
                    </a:lnTo>
                    <a:close/>
                  </a:path>
                </a:pathLst>
              </a:custGeom>
              <a:grpFill/>
              <a:ln w="127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D2997A5-49B5-48F7-29C8-74B7376BE371}"/>
                  </a:ext>
                </a:extLst>
              </p:cNvPr>
              <p:cNvSpPr/>
              <p:nvPr/>
            </p:nvSpPr>
            <p:spPr>
              <a:xfrm>
                <a:off x="7214839" y="4923948"/>
                <a:ext cx="89958" cy="86273"/>
              </a:xfrm>
              <a:custGeom>
                <a:avLst/>
                <a:gdLst>
                  <a:gd name="connsiteX0" fmla="*/ 74712 w 89958"/>
                  <a:gd name="connsiteY0" fmla="*/ 43201 h 86273"/>
                  <a:gd name="connsiteX1" fmla="*/ 89959 w 89958"/>
                  <a:gd name="connsiteY1" fmla="*/ 0 h 86273"/>
                  <a:gd name="connsiteX2" fmla="*/ 44980 w 89958"/>
                  <a:gd name="connsiteY2" fmla="*/ 8386 h 86273"/>
                  <a:gd name="connsiteX3" fmla="*/ 0 w 89958"/>
                  <a:gd name="connsiteY3" fmla="*/ 16772 h 86273"/>
                  <a:gd name="connsiteX4" fmla="*/ 29732 w 89958"/>
                  <a:gd name="connsiteY4" fmla="*/ 51459 h 86273"/>
                  <a:gd name="connsiteX5" fmla="*/ 59464 w 89958"/>
                  <a:gd name="connsiteY5" fmla="*/ 86274 h 86273"/>
                  <a:gd name="connsiteX6" fmla="*/ 74712 w 89958"/>
                  <a:gd name="connsiteY6" fmla="*/ 43201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8" h="86273">
                    <a:moveTo>
                      <a:pt x="74712" y="43201"/>
                    </a:moveTo>
                    <a:lnTo>
                      <a:pt x="89959" y="0"/>
                    </a:lnTo>
                    <a:lnTo>
                      <a:pt x="44980" y="8386"/>
                    </a:lnTo>
                    <a:lnTo>
                      <a:pt x="0" y="16772"/>
                    </a:lnTo>
                    <a:lnTo>
                      <a:pt x="29732" y="51459"/>
                    </a:lnTo>
                    <a:lnTo>
                      <a:pt x="59464" y="86274"/>
                    </a:lnTo>
                    <a:lnTo>
                      <a:pt x="74712" y="43201"/>
                    </a:lnTo>
                    <a:close/>
                  </a:path>
                </a:pathLst>
              </a:custGeom>
              <a:grpFill/>
              <a:ln w="127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D0D8AAB-E91D-D93B-5A10-4F25B1ABD1B5}"/>
                  </a:ext>
                </a:extLst>
              </p:cNvPr>
              <p:cNvSpPr/>
              <p:nvPr/>
            </p:nvSpPr>
            <p:spPr>
              <a:xfrm>
                <a:off x="6946614" y="3092495"/>
                <a:ext cx="81445" cy="91483"/>
              </a:xfrm>
              <a:custGeom>
                <a:avLst/>
                <a:gdLst>
                  <a:gd name="connsiteX0" fmla="*/ 40786 w 81445"/>
                  <a:gd name="connsiteY0" fmla="*/ 20965 h 91483"/>
                  <a:gd name="connsiteX1" fmla="*/ 0 w 81445"/>
                  <a:gd name="connsiteY1" fmla="*/ 0 h 91483"/>
                  <a:gd name="connsiteX2" fmla="*/ 2287 w 81445"/>
                  <a:gd name="connsiteY2" fmla="*/ 45742 h 91483"/>
                  <a:gd name="connsiteX3" fmla="*/ 4574 w 81445"/>
                  <a:gd name="connsiteY3" fmla="*/ 91484 h 91483"/>
                  <a:gd name="connsiteX4" fmla="*/ 43074 w 81445"/>
                  <a:gd name="connsiteY4" fmla="*/ 66580 h 91483"/>
                  <a:gd name="connsiteX5" fmla="*/ 81446 w 81445"/>
                  <a:gd name="connsiteY5" fmla="*/ 41803 h 91483"/>
                  <a:gd name="connsiteX6" fmla="*/ 40786 w 81445"/>
                  <a:gd name="connsiteY6" fmla="*/ 20965 h 9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45" h="91483">
                    <a:moveTo>
                      <a:pt x="40786" y="20965"/>
                    </a:moveTo>
                    <a:lnTo>
                      <a:pt x="0" y="0"/>
                    </a:lnTo>
                    <a:lnTo>
                      <a:pt x="2287" y="45742"/>
                    </a:lnTo>
                    <a:lnTo>
                      <a:pt x="4574" y="91484"/>
                    </a:lnTo>
                    <a:lnTo>
                      <a:pt x="43074" y="66580"/>
                    </a:lnTo>
                    <a:lnTo>
                      <a:pt x="81446" y="41803"/>
                    </a:lnTo>
                    <a:lnTo>
                      <a:pt x="40786" y="20965"/>
                    </a:lnTo>
                    <a:close/>
                  </a:path>
                </a:pathLst>
              </a:custGeom>
              <a:grpFill/>
              <a:ln w="127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1960C8F-1CEC-D38E-E0C5-7B5ADF07171D}"/>
                  </a:ext>
                </a:extLst>
              </p:cNvPr>
              <p:cNvSpPr/>
              <p:nvPr/>
            </p:nvSpPr>
            <p:spPr>
              <a:xfrm>
                <a:off x="4413912" y="3193254"/>
                <a:ext cx="89323" cy="87290"/>
              </a:xfrm>
              <a:custGeom>
                <a:avLst/>
                <a:gdLst>
                  <a:gd name="connsiteX0" fmla="*/ 31003 w 89323"/>
                  <a:gd name="connsiteY0" fmla="*/ 33798 h 87290"/>
                  <a:gd name="connsiteX1" fmla="*/ 0 w 89323"/>
                  <a:gd name="connsiteY1" fmla="*/ 67469 h 87290"/>
                  <a:gd name="connsiteX2" fmla="*/ 44725 w 89323"/>
                  <a:gd name="connsiteY2" fmla="*/ 77380 h 87290"/>
                  <a:gd name="connsiteX3" fmla="*/ 89324 w 89323"/>
                  <a:gd name="connsiteY3" fmla="*/ 87291 h 87290"/>
                  <a:gd name="connsiteX4" fmla="*/ 75601 w 89323"/>
                  <a:gd name="connsiteY4" fmla="*/ 43709 h 87290"/>
                  <a:gd name="connsiteX5" fmla="*/ 61879 w 89323"/>
                  <a:gd name="connsiteY5" fmla="*/ 0 h 87290"/>
                  <a:gd name="connsiteX6" fmla="*/ 31003 w 89323"/>
                  <a:gd name="connsiteY6" fmla="*/ 33798 h 8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23" h="87290">
                    <a:moveTo>
                      <a:pt x="31003" y="33798"/>
                    </a:moveTo>
                    <a:lnTo>
                      <a:pt x="0" y="67469"/>
                    </a:lnTo>
                    <a:lnTo>
                      <a:pt x="44725" y="77380"/>
                    </a:lnTo>
                    <a:lnTo>
                      <a:pt x="89324" y="87291"/>
                    </a:lnTo>
                    <a:lnTo>
                      <a:pt x="75601" y="43709"/>
                    </a:lnTo>
                    <a:lnTo>
                      <a:pt x="61879" y="0"/>
                    </a:lnTo>
                    <a:lnTo>
                      <a:pt x="31003" y="33798"/>
                    </a:lnTo>
                    <a:close/>
                  </a:path>
                </a:pathLst>
              </a:custGeom>
              <a:grpFill/>
              <a:ln w="127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4B6E23F-1207-D61C-E63F-D215D0A5200F}"/>
                  </a:ext>
                </a:extLst>
              </p:cNvPr>
              <p:cNvSpPr/>
              <p:nvPr/>
            </p:nvSpPr>
            <p:spPr>
              <a:xfrm>
                <a:off x="6009160" y="2811182"/>
                <a:ext cx="85765" cy="90213"/>
              </a:xfrm>
              <a:custGeom>
                <a:avLst/>
                <a:gdLst>
                  <a:gd name="connsiteX0" fmla="*/ 42819 w 85765"/>
                  <a:gd name="connsiteY0" fmla="*/ 16010 h 90213"/>
                  <a:gd name="connsiteX1" fmla="*/ 0 w 85765"/>
                  <a:gd name="connsiteY1" fmla="*/ 0 h 90213"/>
                  <a:gd name="connsiteX2" fmla="*/ 7624 w 85765"/>
                  <a:gd name="connsiteY2" fmla="*/ 45107 h 90213"/>
                  <a:gd name="connsiteX3" fmla="*/ 15247 w 85765"/>
                  <a:gd name="connsiteY3" fmla="*/ 90213 h 90213"/>
                  <a:gd name="connsiteX4" fmla="*/ 50443 w 85765"/>
                  <a:gd name="connsiteY4" fmla="*/ 61116 h 90213"/>
                  <a:gd name="connsiteX5" fmla="*/ 85766 w 85765"/>
                  <a:gd name="connsiteY5" fmla="*/ 31892 h 90213"/>
                  <a:gd name="connsiteX6" fmla="*/ 42819 w 85765"/>
                  <a:gd name="connsiteY6" fmla="*/ 16010 h 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65" h="90213">
                    <a:moveTo>
                      <a:pt x="42819" y="16010"/>
                    </a:moveTo>
                    <a:lnTo>
                      <a:pt x="0" y="0"/>
                    </a:lnTo>
                    <a:lnTo>
                      <a:pt x="7624" y="45107"/>
                    </a:lnTo>
                    <a:lnTo>
                      <a:pt x="15247" y="90213"/>
                    </a:lnTo>
                    <a:lnTo>
                      <a:pt x="50443" y="61116"/>
                    </a:lnTo>
                    <a:lnTo>
                      <a:pt x="85766" y="31892"/>
                    </a:lnTo>
                    <a:lnTo>
                      <a:pt x="42819" y="16010"/>
                    </a:lnTo>
                    <a:close/>
                  </a:path>
                </a:pathLst>
              </a:custGeom>
              <a:grpFill/>
              <a:ln w="127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98CC124-4F4B-E978-7BA5-9264B61C14A3}"/>
                  </a:ext>
                </a:extLst>
              </p:cNvPr>
              <p:cNvSpPr/>
              <p:nvPr/>
            </p:nvSpPr>
            <p:spPr>
              <a:xfrm>
                <a:off x="7389293" y="4040368"/>
                <a:ext cx="89959" cy="86274"/>
              </a:xfrm>
              <a:custGeom>
                <a:avLst/>
                <a:gdLst>
                  <a:gd name="connsiteX0" fmla="*/ 74712 w 89959"/>
                  <a:gd name="connsiteY0" fmla="*/ 43201 h 86274"/>
                  <a:gd name="connsiteX1" fmla="*/ 89959 w 89959"/>
                  <a:gd name="connsiteY1" fmla="*/ 0 h 86274"/>
                  <a:gd name="connsiteX2" fmla="*/ 44980 w 89959"/>
                  <a:gd name="connsiteY2" fmla="*/ 8386 h 86274"/>
                  <a:gd name="connsiteX3" fmla="*/ 0 w 89959"/>
                  <a:gd name="connsiteY3" fmla="*/ 16772 h 86274"/>
                  <a:gd name="connsiteX4" fmla="*/ 29733 w 89959"/>
                  <a:gd name="connsiteY4" fmla="*/ 51460 h 86274"/>
                  <a:gd name="connsiteX5" fmla="*/ 59465 w 89959"/>
                  <a:gd name="connsiteY5" fmla="*/ 86274 h 86274"/>
                  <a:gd name="connsiteX6" fmla="*/ 74712 w 89959"/>
                  <a:gd name="connsiteY6" fmla="*/ 43201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9" h="86274">
                    <a:moveTo>
                      <a:pt x="74712" y="43201"/>
                    </a:moveTo>
                    <a:lnTo>
                      <a:pt x="89959" y="0"/>
                    </a:lnTo>
                    <a:lnTo>
                      <a:pt x="44980" y="8386"/>
                    </a:lnTo>
                    <a:lnTo>
                      <a:pt x="0" y="16772"/>
                    </a:lnTo>
                    <a:lnTo>
                      <a:pt x="29733" y="51460"/>
                    </a:lnTo>
                    <a:lnTo>
                      <a:pt x="59465" y="86274"/>
                    </a:lnTo>
                    <a:lnTo>
                      <a:pt x="74712" y="43201"/>
                    </a:lnTo>
                    <a:close/>
                  </a:path>
                </a:pathLst>
              </a:custGeom>
              <a:grpFill/>
              <a:ln w="1270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22F9DC0-E987-4C8C-A058-901C8E721D73}"/>
                  </a:ext>
                </a:extLst>
              </p:cNvPr>
              <p:cNvSpPr/>
              <p:nvPr/>
            </p:nvSpPr>
            <p:spPr>
              <a:xfrm>
                <a:off x="6308134" y="5471834"/>
                <a:ext cx="86655" cy="89704"/>
              </a:xfrm>
              <a:custGeom>
                <a:avLst/>
                <a:gdLst>
                  <a:gd name="connsiteX0" fmla="*/ 43328 w 86655"/>
                  <a:gd name="connsiteY0" fmla="*/ 74966 h 89704"/>
                  <a:gd name="connsiteX1" fmla="*/ 86655 w 86655"/>
                  <a:gd name="connsiteY1" fmla="*/ 89705 h 89704"/>
                  <a:gd name="connsiteX2" fmla="*/ 77761 w 86655"/>
                  <a:gd name="connsiteY2" fmla="*/ 44852 h 89704"/>
                  <a:gd name="connsiteX3" fmla="*/ 68740 w 86655"/>
                  <a:gd name="connsiteY3" fmla="*/ 0 h 89704"/>
                  <a:gd name="connsiteX4" fmla="*/ 34433 w 86655"/>
                  <a:gd name="connsiteY4" fmla="*/ 30113 h 89704"/>
                  <a:gd name="connsiteX5" fmla="*/ 0 w 86655"/>
                  <a:gd name="connsiteY5" fmla="*/ 60227 h 89704"/>
                  <a:gd name="connsiteX6" fmla="*/ 43328 w 86655"/>
                  <a:gd name="connsiteY6" fmla="*/ 74966 h 8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55" h="89704">
                    <a:moveTo>
                      <a:pt x="43328" y="74966"/>
                    </a:moveTo>
                    <a:lnTo>
                      <a:pt x="86655" y="89705"/>
                    </a:lnTo>
                    <a:lnTo>
                      <a:pt x="77761" y="44852"/>
                    </a:lnTo>
                    <a:lnTo>
                      <a:pt x="68740" y="0"/>
                    </a:lnTo>
                    <a:lnTo>
                      <a:pt x="34433" y="30113"/>
                    </a:lnTo>
                    <a:lnTo>
                      <a:pt x="0" y="60227"/>
                    </a:lnTo>
                    <a:lnTo>
                      <a:pt x="43328" y="74966"/>
                    </a:lnTo>
                    <a:close/>
                  </a:path>
                </a:pathLst>
              </a:custGeom>
              <a:grpFill/>
              <a:ln w="1270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1CEBB2E-30F9-176A-EB7C-7E9EF4CE58FD}"/>
                  </a:ext>
                </a:extLst>
              </p:cNvPr>
              <p:cNvSpPr/>
              <p:nvPr/>
            </p:nvSpPr>
            <p:spPr>
              <a:xfrm>
                <a:off x="4950490" y="4850253"/>
                <a:ext cx="81064" cy="91483"/>
              </a:xfrm>
              <a:custGeom>
                <a:avLst/>
                <a:gdLst>
                  <a:gd name="connsiteX0" fmla="*/ 1906 w 81064"/>
                  <a:gd name="connsiteY0" fmla="*/ 45742 h 91483"/>
                  <a:gd name="connsiteX1" fmla="*/ 0 w 81064"/>
                  <a:gd name="connsiteY1" fmla="*/ 91484 h 91483"/>
                  <a:gd name="connsiteX2" fmla="*/ 40532 w 81064"/>
                  <a:gd name="connsiteY2" fmla="*/ 70138 h 91483"/>
                  <a:gd name="connsiteX3" fmla="*/ 81065 w 81064"/>
                  <a:gd name="connsiteY3" fmla="*/ 48918 h 91483"/>
                  <a:gd name="connsiteX4" fmla="*/ 42438 w 81064"/>
                  <a:gd name="connsiteY4" fmla="*/ 24523 h 91483"/>
                  <a:gd name="connsiteX5" fmla="*/ 3812 w 81064"/>
                  <a:gd name="connsiteY5" fmla="*/ 0 h 91483"/>
                  <a:gd name="connsiteX6" fmla="*/ 1906 w 81064"/>
                  <a:gd name="connsiteY6" fmla="*/ 45742 h 9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64" h="91483">
                    <a:moveTo>
                      <a:pt x="1906" y="45742"/>
                    </a:moveTo>
                    <a:lnTo>
                      <a:pt x="0" y="91484"/>
                    </a:lnTo>
                    <a:lnTo>
                      <a:pt x="40532" y="70138"/>
                    </a:lnTo>
                    <a:lnTo>
                      <a:pt x="81065" y="48918"/>
                    </a:lnTo>
                    <a:lnTo>
                      <a:pt x="42438" y="24523"/>
                    </a:lnTo>
                    <a:lnTo>
                      <a:pt x="3812" y="0"/>
                    </a:lnTo>
                    <a:lnTo>
                      <a:pt x="1906" y="45742"/>
                    </a:lnTo>
                    <a:close/>
                  </a:path>
                </a:pathLst>
              </a:custGeom>
              <a:grpFill/>
              <a:ln w="127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8CE4BD5-2CEE-2DD9-3BD0-1CCBE44700A5}"/>
                  </a:ext>
                </a:extLst>
              </p:cNvPr>
              <p:cNvSpPr/>
              <p:nvPr/>
            </p:nvSpPr>
            <p:spPr>
              <a:xfrm>
                <a:off x="5602057" y="5372981"/>
                <a:ext cx="88815" cy="87799"/>
              </a:xfrm>
              <a:custGeom>
                <a:avLst/>
                <a:gdLst>
                  <a:gd name="connsiteX0" fmla="*/ 44471 w 88815"/>
                  <a:gd name="connsiteY0" fmla="*/ 76872 h 87799"/>
                  <a:gd name="connsiteX1" fmla="*/ 88816 w 88815"/>
                  <a:gd name="connsiteY1" fmla="*/ 65945 h 87799"/>
                  <a:gd name="connsiteX2" fmla="*/ 57177 w 88815"/>
                  <a:gd name="connsiteY2" fmla="*/ 32909 h 87799"/>
                  <a:gd name="connsiteX3" fmla="*/ 25539 w 88815"/>
                  <a:gd name="connsiteY3" fmla="*/ 0 h 87799"/>
                  <a:gd name="connsiteX4" fmla="*/ 12706 w 88815"/>
                  <a:gd name="connsiteY4" fmla="*/ 43963 h 87799"/>
                  <a:gd name="connsiteX5" fmla="*/ 0 w 88815"/>
                  <a:gd name="connsiteY5" fmla="*/ 87799 h 87799"/>
                  <a:gd name="connsiteX6" fmla="*/ 44471 w 88815"/>
                  <a:gd name="connsiteY6" fmla="*/ 76872 h 8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15" h="87799">
                    <a:moveTo>
                      <a:pt x="44471" y="76872"/>
                    </a:moveTo>
                    <a:lnTo>
                      <a:pt x="88816" y="65945"/>
                    </a:lnTo>
                    <a:lnTo>
                      <a:pt x="57177" y="32909"/>
                    </a:lnTo>
                    <a:lnTo>
                      <a:pt x="25539" y="0"/>
                    </a:lnTo>
                    <a:lnTo>
                      <a:pt x="12706" y="43963"/>
                    </a:lnTo>
                    <a:lnTo>
                      <a:pt x="0" y="87799"/>
                    </a:lnTo>
                    <a:lnTo>
                      <a:pt x="44471" y="76872"/>
                    </a:lnTo>
                    <a:close/>
                  </a:path>
                </a:pathLst>
              </a:custGeom>
              <a:grpFill/>
              <a:ln w="12700" cap="flat">
                <a:noFill/>
                <a:prstDash val="solid"/>
                <a:miter/>
              </a:ln>
            </p:spPr>
            <p:txBody>
              <a:bodyPr rtlCol="0" anchor="ctr"/>
              <a:lstStyle/>
              <a:p>
                <a:endParaRPr lang="en-US"/>
              </a:p>
            </p:txBody>
          </p:sp>
        </p:grpSp>
        <p:sp>
          <p:nvSpPr>
            <p:cNvPr id="5" name="Freeform: Shape 4">
              <a:extLst>
                <a:ext uri="{FF2B5EF4-FFF2-40B4-BE49-F238E27FC236}">
                  <a16:creationId xmlns:a16="http://schemas.microsoft.com/office/drawing/2014/main" id="{08764C0D-B9F6-C366-DC26-0AF4613D3B57}"/>
                </a:ext>
              </a:extLst>
            </p:cNvPr>
            <p:cNvSpPr/>
            <p:nvPr/>
          </p:nvSpPr>
          <p:spPr>
            <a:xfrm>
              <a:off x="7412418" y="1586063"/>
              <a:ext cx="81445" cy="91356"/>
            </a:xfrm>
            <a:custGeom>
              <a:avLst/>
              <a:gdLst>
                <a:gd name="connsiteX0" fmla="*/ 40786 w 81445"/>
                <a:gd name="connsiteY0" fmla="*/ 70392 h 91356"/>
                <a:gd name="connsiteX1" fmla="*/ 81446 w 81445"/>
                <a:gd name="connsiteY1" fmla="*/ 91357 h 91356"/>
                <a:gd name="connsiteX2" fmla="*/ 79159 w 81445"/>
                <a:gd name="connsiteY2" fmla="*/ 45615 h 91356"/>
                <a:gd name="connsiteX3" fmla="*/ 76999 w 81445"/>
                <a:gd name="connsiteY3" fmla="*/ 0 h 91356"/>
                <a:gd name="connsiteX4" fmla="*/ 38499 w 81445"/>
                <a:gd name="connsiteY4" fmla="*/ 24777 h 91356"/>
                <a:gd name="connsiteX5" fmla="*/ 0 w 81445"/>
                <a:gd name="connsiteY5" fmla="*/ 49427 h 91356"/>
                <a:gd name="connsiteX6" fmla="*/ 40786 w 81445"/>
                <a:gd name="connsiteY6" fmla="*/ 70392 h 9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45" h="91356">
                  <a:moveTo>
                    <a:pt x="40786" y="70392"/>
                  </a:moveTo>
                  <a:lnTo>
                    <a:pt x="81446" y="91357"/>
                  </a:lnTo>
                  <a:lnTo>
                    <a:pt x="79159" y="45615"/>
                  </a:lnTo>
                  <a:lnTo>
                    <a:pt x="76999" y="0"/>
                  </a:lnTo>
                  <a:lnTo>
                    <a:pt x="38499" y="24777"/>
                  </a:lnTo>
                  <a:lnTo>
                    <a:pt x="0" y="49427"/>
                  </a:lnTo>
                  <a:lnTo>
                    <a:pt x="40786" y="70392"/>
                  </a:lnTo>
                  <a:close/>
                </a:path>
              </a:pathLst>
            </a:custGeom>
            <a:grpFill/>
            <a:ln w="127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33D7425-B1C0-4C22-EA95-FB465A944F1E}"/>
                </a:ext>
              </a:extLst>
            </p:cNvPr>
            <p:cNvSpPr/>
            <p:nvPr/>
          </p:nvSpPr>
          <p:spPr>
            <a:xfrm>
              <a:off x="7031072" y="5611182"/>
              <a:ext cx="45435" cy="45435"/>
            </a:xfrm>
            <a:custGeom>
              <a:avLst/>
              <a:gdLst>
                <a:gd name="connsiteX0" fmla="*/ 30278 w 45435"/>
                <a:gd name="connsiteY0" fmla="*/ 1308 h 45435"/>
                <a:gd name="connsiteX1" fmla="*/ 1308 w 45435"/>
                <a:gd name="connsiteY1" fmla="*/ 15158 h 45435"/>
                <a:gd name="connsiteX2" fmla="*/ 15157 w 45435"/>
                <a:gd name="connsiteY2" fmla="*/ 44127 h 45435"/>
                <a:gd name="connsiteX3" fmla="*/ 44127 w 45435"/>
                <a:gd name="connsiteY3" fmla="*/ 30278 h 45435"/>
                <a:gd name="connsiteX4" fmla="*/ 30278 w 45435"/>
                <a:gd name="connsiteY4" fmla="*/ 1308 h 4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5" h="45435">
                  <a:moveTo>
                    <a:pt x="30278" y="1308"/>
                  </a:moveTo>
                  <a:cubicBezTo>
                    <a:pt x="18461" y="-2885"/>
                    <a:pt x="5501" y="3341"/>
                    <a:pt x="1308" y="15158"/>
                  </a:cubicBezTo>
                  <a:cubicBezTo>
                    <a:pt x="-2885" y="26974"/>
                    <a:pt x="3341" y="39934"/>
                    <a:pt x="15157" y="44127"/>
                  </a:cubicBezTo>
                  <a:cubicBezTo>
                    <a:pt x="26974" y="48320"/>
                    <a:pt x="39934" y="42094"/>
                    <a:pt x="44127" y="30278"/>
                  </a:cubicBezTo>
                  <a:cubicBezTo>
                    <a:pt x="48320" y="18461"/>
                    <a:pt x="42095" y="5501"/>
                    <a:pt x="30278" y="1308"/>
                  </a:cubicBezTo>
                  <a:close/>
                </a:path>
              </a:pathLst>
            </a:custGeom>
            <a:grpFill/>
            <a:ln w="127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2EC7C5F-A959-DA04-058A-5A8C485EB866}"/>
                </a:ext>
              </a:extLst>
            </p:cNvPr>
            <p:cNvSpPr/>
            <p:nvPr/>
          </p:nvSpPr>
          <p:spPr>
            <a:xfrm>
              <a:off x="7666248" y="3347849"/>
              <a:ext cx="45435" cy="45435"/>
            </a:xfrm>
            <a:custGeom>
              <a:avLst/>
              <a:gdLst>
                <a:gd name="connsiteX0" fmla="*/ 30278 w 45435"/>
                <a:gd name="connsiteY0" fmla="*/ 1308 h 45435"/>
                <a:gd name="connsiteX1" fmla="*/ 1308 w 45435"/>
                <a:gd name="connsiteY1" fmla="*/ 15158 h 45435"/>
                <a:gd name="connsiteX2" fmla="*/ 15158 w 45435"/>
                <a:gd name="connsiteY2" fmla="*/ 44127 h 45435"/>
                <a:gd name="connsiteX3" fmla="*/ 44127 w 45435"/>
                <a:gd name="connsiteY3" fmla="*/ 30278 h 45435"/>
                <a:gd name="connsiteX4" fmla="*/ 30278 w 45435"/>
                <a:gd name="connsiteY4" fmla="*/ 1308 h 4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5" h="45435">
                  <a:moveTo>
                    <a:pt x="30278" y="1308"/>
                  </a:moveTo>
                  <a:cubicBezTo>
                    <a:pt x="18461" y="-2885"/>
                    <a:pt x="5501" y="3341"/>
                    <a:pt x="1308" y="15158"/>
                  </a:cubicBezTo>
                  <a:cubicBezTo>
                    <a:pt x="-2885" y="26974"/>
                    <a:pt x="3341" y="39934"/>
                    <a:pt x="15158" y="44127"/>
                  </a:cubicBezTo>
                  <a:cubicBezTo>
                    <a:pt x="26974" y="48320"/>
                    <a:pt x="39934" y="42094"/>
                    <a:pt x="44127" y="30278"/>
                  </a:cubicBezTo>
                  <a:cubicBezTo>
                    <a:pt x="48320" y="18461"/>
                    <a:pt x="42094" y="5501"/>
                    <a:pt x="30278" y="1308"/>
                  </a:cubicBezTo>
                  <a:close/>
                </a:path>
              </a:pathLst>
            </a:custGeom>
            <a:grpFill/>
            <a:ln w="127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908BC84-94D0-310A-3019-A59D24095969}"/>
                </a:ext>
              </a:extLst>
            </p:cNvPr>
            <p:cNvSpPr/>
            <p:nvPr/>
          </p:nvSpPr>
          <p:spPr>
            <a:xfrm>
              <a:off x="6139487" y="4176285"/>
              <a:ext cx="45435" cy="45435"/>
            </a:xfrm>
            <a:custGeom>
              <a:avLst/>
              <a:gdLst>
                <a:gd name="connsiteX0" fmla="*/ 30278 w 45435"/>
                <a:gd name="connsiteY0" fmla="*/ 1308 h 45435"/>
                <a:gd name="connsiteX1" fmla="*/ 1308 w 45435"/>
                <a:gd name="connsiteY1" fmla="*/ 15158 h 45435"/>
                <a:gd name="connsiteX2" fmla="*/ 15158 w 45435"/>
                <a:gd name="connsiteY2" fmla="*/ 44127 h 45435"/>
                <a:gd name="connsiteX3" fmla="*/ 44127 w 45435"/>
                <a:gd name="connsiteY3" fmla="*/ 30278 h 45435"/>
                <a:gd name="connsiteX4" fmla="*/ 30278 w 45435"/>
                <a:gd name="connsiteY4" fmla="*/ 1308 h 4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5" h="45435">
                  <a:moveTo>
                    <a:pt x="30278" y="1308"/>
                  </a:moveTo>
                  <a:cubicBezTo>
                    <a:pt x="18461" y="-2885"/>
                    <a:pt x="5501" y="3341"/>
                    <a:pt x="1308" y="15158"/>
                  </a:cubicBezTo>
                  <a:cubicBezTo>
                    <a:pt x="-2885" y="26974"/>
                    <a:pt x="3341" y="39934"/>
                    <a:pt x="15158" y="44127"/>
                  </a:cubicBezTo>
                  <a:cubicBezTo>
                    <a:pt x="26974" y="48320"/>
                    <a:pt x="39934" y="42094"/>
                    <a:pt x="44127" y="30278"/>
                  </a:cubicBezTo>
                  <a:cubicBezTo>
                    <a:pt x="48320" y="18461"/>
                    <a:pt x="42094" y="5501"/>
                    <a:pt x="30278" y="1308"/>
                  </a:cubicBezTo>
                  <a:close/>
                </a:path>
              </a:pathLst>
            </a:custGeom>
            <a:grpFill/>
            <a:ln w="12700"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2AA5393D-8B9A-E014-9515-B7AB939B759A}"/>
              </a:ext>
            </a:extLst>
          </p:cNvPr>
          <p:cNvSpPr/>
          <p:nvPr userDrawn="1"/>
        </p:nvSpPr>
        <p:spPr>
          <a:xfrm>
            <a:off x="8296764" y="6599950"/>
            <a:ext cx="2965668" cy="258050"/>
          </a:xfrm>
          <a:custGeom>
            <a:avLst/>
            <a:gdLst>
              <a:gd name="connsiteX0" fmla="*/ 2488484 w 2575901"/>
              <a:gd name="connsiteY0" fmla="*/ 89578 h 224135"/>
              <a:gd name="connsiteX1" fmla="*/ 2508687 w 2575901"/>
              <a:gd name="connsiteY1" fmla="*/ 89578 h 224135"/>
              <a:gd name="connsiteX2" fmla="*/ 2508687 w 2575901"/>
              <a:gd name="connsiteY2" fmla="*/ 224135 h 224135"/>
              <a:gd name="connsiteX3" fmla="*/ 2488484 w 2575901"/>
              <a:gd name="connsiteY3" fmla="*/ 224135 h 224135"/>
              <a:gd name="connsiteX4" fmla="*/ 2421269 w 2575901"/>
              <a:gd name="connsiteY4" fmla="*/ 89578 h 224135"/>
              <a:gd name="connsiteX5" fmla="*/ 2441472 w 2575901"/>
              <a:gd name="connsiteY5" fmla="*/ 89578 h 224135"/>
              <a:gd name="connsiteX6" fmla="*/ 2441472 w 2575901"/>
              <a:gd name="connsiteY6" fmla="*/ 224135 h 224135"/>
              <a:gd name="connsiteX7" fmla="*/ 2421269 w 2575901"/>
              <a:gd name="connsiteY7" fmla="*/ 224135 h 224135"/>
              <a:gd name="connsiteX8" fmla="*/ 2354054 w 2575901"/>
              <a:gd name="connsiteY8" fmla="*/ 89578 h 224135"/>
              <a:gd name="connsiteX9" fmla="*/ 2374256 w 2575901"/>
              <a:gd name="connsiteY9" fmla="*/ 89578 h 224135"/>
              <a:gd name="connsiteX10" fmla="*/ 2374256 w 2575901"/>
              <a:gd name="connsiteY10" fmla="*/ 224135 h 224135"/>
              <a:gd name="connsiteX11" fmla="*/ 2354054 w 2575901"/>
              <a:gd name="connsiteY11" fmla="*/ 224135 h 224135"/>
              <a:gd name="connsiteX12" fmla="*/ 2286711 w 2575901"/>
              <a:gd name="connsiteY12" fmla="*/ 89578 h 224135"/>
              <a:gd name="connsiteX13" fmla="*/ 2306914 w 2575901"/>
              <a:gd name="connsiteY13" fmla="*/ 89578 h 224135"/>
              <a:gd name="connsiteX14" fmla="*/ 2306914 w 2575901"/>
              <a:gd name="connsiteY14" fmla="*/ 224135 h 224135"/>
              <a:gd name="connsiteX15" fmla="*/ 2286711 w 2575901"/>
              <a:gd name="connsiteY15" fmla="*/ 224135 h 224135"/>
              <a:gd name="connsiteX16" fmla="*/ 2152281 w 2575901"/>
              <a:gd name="connsiteY16" fmla="*/ 89578 h 224135"/>
              <a:gd name="connsiteX17" fmla="*/ 2172484 w 2575901"/>
              <a:gd name="connsiteY17" fmla="*/ 89578 h 224135"/>
              <a:gd name="connsiteX18" fmla="*/ 2172484 w 2575901"/>
              <a:gd name="connsiteY18" fmla="*/ 224135 h 224135"/>
              <a:gd name="connsiteX19" fmla="*/ 2152281 w 2575901"/>
              <a:gd name="connsiteY19" fmla="*/ 224135 h 224135"/>
              <a:gd name="connsiteX20" fmla="*/ 2084939 w 2575901"/>
              <a:gd name="connsiteY20" fmla="*/ 89578 h 224135"/>
              <a:gd name="connsiteX21" fmla="*/ 2105142 w 2575901"/>
              <a:gd name="connsiteY21" fmla="*/ 89578 h 224135"/>
              <a:gd name="connsiteX22" fmla="*/ 2105142 w 2575901"/>
              <a:gd name="connsiteY22" fmla="*/ 224135 h 224135"/>
              <a:gd name="connsiteX23" fmla="*/ 2084939 w 2575901"/>
              <a:gd name="connsiteY23" fmla="*/ 224135 h 224135"/>
              <a:gd name="connsiteX24" fmla="*/ 2017724 w 2575901"/>
              <a:gd name="connsiteY24" fmla="*/ 89578 h 224135"/>
              <a:gd name="connsiteX25" fmla="*/ 2037926 w 2575901"/>
              <a:gd name="connsiteY25" fmla="*/ 89578 h 224135"/>
              <a:gd name="connsiteX26" fmla="*/ 2037926 w 2575901"/>
              <a:gd name="connsiteY26" fmla="*/ 224135 h 224135"/>
              <a:gd name="connsiteX27" fmla="*/ 2017724 w 2575901"/>
              <a:gd name="connsiteY27" fmla="*/ 224135 h 224135"/>
              <a:gd name="connsiteX28" fmla="*/ 1883167 w 2575901"/>
              <a:gd name="connsiteY28" fmla="*/ 89578 h 224135"/>
              <a:gd name="connsiteX29" fmla="*/ 1903369 w 2575901"/>
              <a:gd name="connsiteY29" fmla="*/ 89578 h 224135"/>
              <a:gd name="connsiteX30" fmla="*/ 1903369 w 2575901"/>
              <a:gd name="connsiteY30" fmla="*/ 224135 h 224135"/>
              <a:gd name="connsiteX31" fmla="*/ 1883167 w 2575901"/>
              <a:gd name="connsiteY31" fmla="*/ 224135 h 224135"/>
              <a:gd name="connsiteX32" fmla="*/ 1815951 w 2575901"/>
              <a:gd name="connsiteY32" fmla="*/ 89578 h 224135"/>
              <a:gd name="connsiteX33" fmla="*/ 1836154 w 2575901"/>
              <a:gd name="connsiteY33" fmla="*/ 89578 h 224135"/>
              <a:gd name="connsiteX34" fmla="*/ 1836154 w 2575901"/>
              <a:gd name="connsiteY34" fmla="*/ 224135 h 224135"/>
              <a:gd name="connsiteX35" fmla="*/ 1815951 w 2575901"/>
              <a:gd name="connsiteY35" fmla="*/ 224135 h 224135"/>
              <a:gd name="connsiteX36" fmla="*/ 1748736 w 2575901"/>
              <a:gd name="connsiteY36" fmla="*/ 89578 h 224135"/>
              <a:gd name="connsiteX37" fmla="*/ 1768939 w 2575901"/>
              <a:gd name="connsiteY37" fmla="*/ 89578 h 224135"/>
              <a:gd name="connsiteX38" fmla="*/ 1768939 w 2575901"/>
              <a:gd name="connsiteY38" fmla="*/ 224135 h 224135"/>
              <a:gd name="connsiteX39" fmla="*/ 1748736 w 2575901"/>
              <a:gd name="connsiteY39" fmla="*/ 224135 h 224135"/>
              <a:gd name="connsiteX40" fmla="*/ 1681394 w 2575901"/>
              <a:gd name="connsiteY40" fmla="*/ 89578 h 224135"/>
              <a:gd name="connsiteX41" fmla="*/ 1701596 w 2575901"/>
              <a:gd name="connsiteY41" fmla="*/ 89578 h 224135"/>
              <a:gd name="connsiteX42" fmla="*/ 1701596 w 2575901"/>
              <a:gd name="connsiteY42" fmla="*/ 224135 h 224135"/>
              <a:gd name="connsiteX43" fmla="*/ 1681394 w 2575901"/>
              <a:gd name="connsiteY43" fmla="*/ 224135 h 224135"/>
              <a:gd name="connsiteX44" fmla="*/ 1546964 w 2575901"/>
              <a:gd name="connsiteY44" fmla="*/ 89578 h 224135"/>
              <a:gd name="connsiteX45" fmla="*/ 1567167 w 2575901"/>
              <a:gd name="connsiteY45" fmla="*/ 89578 h 224135"/>
              <a:gd name="connsiteX46" fmla="*/ 1567167 w 2575901"/>
              <a:gd name="connsiteY46" fmla="*/ 224135 h 224135"/>
              <a:gd name="connsiteX47" fmla="*/ 1546964 w 2575901"/>
              <a:gd name="connsiteY47" fmla="*/ 224135 h 224135"/>
              <a:gd name="connsiteX48" fmla="*/ 1479622 w 2575901"/>
              <a:gd name="connsiteY48" fmla="*/ 89578 h 224135"/>
              <a:gd name="connsiteX49" fmla="*/ 1499825 w 2575901"/>
              <a:gd name="connsiteY49" fmla="*/ 89578 h 224135"/>
              <a:gd name="connsiteX50" fmla="*/ 1499825 w 2575901"/>
              <a:gd name="connsiteY50" fmla="*/ 224135 h 224135"/>
              <a:gd name="connsiteX51" fmla="*/ 1479622 w 2575901"/>
              <a:gd name="connsiteY51" fmla="*/ 224135 h 224135"/>
              <a:gd name="connsiteX52" fmla="*/ 1412407 w 2575901"/>
              <a:gd name="connsiteY52" fmla="*/ 89578 h 224135"/>
              <a:gd name="connsiteX53" fmla="*/ 1432610 w 2575901"/>
              <a:gd name="connsiteY53" fmla="*/ 89578 h 224135"/>
              <a:gd name="connsiteX54" fmla="*/ 1432610 w 2575901"/>
              <a:gd name="connsiteY54" fmla="*/ 224135 h 224135"/>
              <a:gd name="connsiteX55" fmla="*/ 1412407 w 2575901"/>
              <a:gd name="connsiteY55" fmla="*/ 224135 h 224135"/>
              <a:gd name="connsiteX56" fmla="*/ 1345191 w 2575901"/>
              <a:gd name="connsiteY56" fmla="*/ 89578 h 224135"/>
              <a:gd name="connsiteX57" fmla="*/ 1365394 w 2575901"/>
              <a:gd name="connsiteY57" fmla="*/ 89578 h 224135"/>
              <a:gd name="connsiteX58" fmla="*/ 1365394 w 2575901"/>
              <a:gd name="connsiteY58" fmla="*/ 224135 h 224135"/>
              <a:gd name="connsiteX59" fmla="*/ 1345191 w 2575901"/>
              <a:gd name="connsiteY59" fmla="*/ 224135 h 224135"/>
              <a:gd name="connsiteX60" fmla="*/ 1210634 w 2575901"/>
              <a:gd name="connsiteY60" fmla="*/ 89578 h 224135"/>
              <a:gd name="connsiteX61" fmla="*/ 1230837 w 2575901"/>
              <a:gd name="connsiteY61" fmla="*/ 89578 h 224135"/>
              <a:gd name="connsiteX62" fmla="*/ 1230837 w 2575901"/>
              <a:gd name="connsiteY62" fmla="*/ 224135 h 224135"/>
              <a:gd name="connsiteX63" fmla="*/ 1210634 w 2575901"/>
              <a:gd name="connsiteY63" fmla="*/ 224135 h 224135"/>
              <a:gd name="connsiteX64" fmla="*/ 1143419 w 2575901"/>
              <a:gd name="connsiteY64" fmla="*/ 89578 h 224135"/>
              <a:gd name="connsiteX65" fmla="*/ 1163622 w 2575901"/>
              <a:gd name="connsiteY65" fmla="*/ 89578 h 224135"/>
              <a:gd name="connsiteX66" fmla="*/ 1163622 w 2575901"/>
              <a:gd name="connsiteY66" fmla="*/ 224135 h 224135"/>
              <a:gd name="connsiteX67" fmla="*/ 1143419 w 2575901"/>
              <a:gd name="connsiteY67" fmla="*/ 224135 h 224135"/>
              <a:gd name="connsiteX68" fmla="*/ 1076077 w 2575901"/>
              <a:gd name="connsiteY68" fmla="*/ 89578 h 224135"/>
              <a:gd name="connsiteX69" fmla="*/ 1096280 w 2575901"/>
              <a:gd name="connsiteY69" fmla="*/ 89578 h 224135"/>
              <a:gd name="connsiteX70" fmla="*/ 1096280 w 2575901"/>
              <a:gd name="connsiteY70" fmla="*/ 224135 h 224135"/>
              <a:gd name="connsiteX71" fmla="*/ 1076077 w 2575901"/>
              <a:gd name="connsiteY71" fmla="*/ 224135 h 224135"/>
              <a:gd name="connsiteX72" fmla="*/ 1008862 w 2575901"/>
              <a:gd name="connsiteY72" fmla="*/ 89578 h 224135"/>
              <a:gd name="connsiteX73" fmla="*/ 1029065 w 2575901"/>
              <a:gd name="connsiteY73" fmla="*/ 89578 h 224135"/>
              <a:gd name="connsiteX74" fmla="*/ 1029065 w 2575901"/>
              <a:gd name="connsiteY74" fmla="*/ 224135 h 224135"/>
              <a:gd name="connsiteX75" fmla="*/ 1008862 w 2575901"/>
              <a:gd name="connsiteY75" fmla="*/ 224135 h 224135"/>
              <a:gd name="connsiteX76" fmla="*/ 874304 w 2575901"/>
              <a:gd name="connsiteY76" fmla="*/ 89578 h 224135"/>
              <a:gd name="connsiteX77" fmla="*/ 894507 w 2575901"/>
              <a:gd name="connsiteY77" fmla="*/ 89578 h 224135"/>
              <a:gd name="connsiteX78" fmla="*/ 894507 w 2575901"/>
              <a:gd name="connsiteY78" fmla="*/ 224135 h 224135"/>
              <a:gd name="connsiteX79" fmla="*/ 874304 w 2575901"/>
              <a:gd name="connsiteY79" fmla="*/ 224135 h 224135"/>
              <a:gd name="connsiteX80" fmla="*/ 807089 w 2575901"/>
              <a:gd name="connsiteY80" fmla="*/ 89578 h 224135"/>
              <a:gd name="connsiteX81" fmla="*/ 827292 w 2575901"/>
              <a:gd name="connsiteY81" fmla="*/ 89578 h 224135"/>
              <a:gd name="connsiteX82" fmla="*/ 827292 w 2575901"/>
              <a:gd name="connsiteY82" fmla="*/ 224135 h 224135"/>
              <a:gd name="connsiteX83" fmla="*/ 807089 w 2575901"/>
              <a:gd name="connsiteY83" fmla="*/ 224135 h 224135"/>
              <a:gd name="connsiteX84" fmla="*/ 739874 w 2575901"/>
              <a:gd name="connsiteY84" fmla="*/ 89578 h 224135"/>
              <a:gd name="connsiteX85" fmla="*/ 760077 w 2575901"/>
              <a:gd name="connsiteY85" fmla="*/ 89578 h 224135"/>
              <a:gd name="connsiteX86" fmla="*/ 760077 w 2575901"/>
              <a:gd name="connsiteY86" fmla="*/ 224135 h 224135"/>
              <a:gd name="connsiteX87" fmla="*/ 739874 w 2575901"/>
              <a:gd name="connsiteY87" fmla="*/ 224135 h 224135"/>
              <a:gd name="connsiteX88" fmla="*/ 605317 w 2575901"/>
              <a:gd name="connsiteY88" fmla="*/ 89578 h 224135"/>
              <a:gd name="connsiteX89" fmla="*/ 625520 w 2575901"/>
              <a:gd name="connsiteY89" fmla="*/ 89578 h 224135"/>
              <a:gd name="connsiteX90" fmla="*/ 625520 w 2575901"/>
              <a:gd name="connsiteY90" fmla="*/ 224135 h 224135"/>
              <a:gd name="connsiteX91" fmla="*/ 605317 w 2575901"/>
              <a:gd name="connsiteY91" fmla="*/ 224135 h 224135"/>
              <a:gd name="connsiteX92" fmla="*/ 538102 w 2575901"/>
              <a:gd name="connsiteY92" fmla="*/ 89578 h 224135"/>
              <a:gd name="connsiteX93" fmla="*/ 558305 w 2575901"/>
              <a:gd name="connsiteY93" fmla="*/ 89578 h 224135"/>
              <a:gd name="connsiteX94" fmla="*/ 558305 w 2575901"/>
              <a:gd name="connsiteY94" fmla="*/ 224135 h 224135"/>
              <a:gd name="connsiteX95" fmla="*/ 538102 w 2575901"/>
              <a:gd name="connsiteY95" fmla="*/ 224135 h 224135"/>
              <a:gd name="connsiteX96" fmla="*/ 470760 w 2575901"/>
              <a:gd name="connsiteY96" fmla="*/ 89578 h 224135"/>
              <a:gd name="connsiteX97" fmla="*/ 490963 w 2575901"/>
              <a:gd name="connsiteY97" fmla="*/ 89578 h 224135"/>
              <a:gd name="connsiteX98" fmla="*/ 490963 w 2575901"/>
              <a:gd name="connsiteY98" fmla="*/ 224135 h 224135"/>
              <a:gd name="connsiteX99" fmla="*/ 470760 w 2575901"/>
              <a:gd name="connsiteY99" fmla="*/ 224135 h 224135"/>
              <a:gd name="connsiteX100" fmla="*/ 403545 w 2575901"/>
              <a:gd name="connsiteY100" fmla="*/ 89578 h 224135"/>
              <a:gd name="connsiteX101" fmla="*/ 423748 w 2575901"/>
              <a:gd name="connsiteY101" fmla="*/ 89578 h 224135"/>
              <a:gd name="connsiteX102" fmla="*/ 423748 w 2575901"/>
              <a:gd name="connsiteY102" fmla="*/ 224135 h 224135"/>
              <a:gd name="connsiteX103" fmla="*/ 403545 w 2575901"/>
              <a:gd name="connsiteY103" fmla="*/ 224135 h 224135"/>
              <a:gd name="connsiteX104" fmla="*/ 268987 w 2575901"/>
              <a:gd name="connsiteY104" fmla="*/ 89578 h 224135"/>
              <a:gd name="connsiteX105" fmla="*/ 289190 w 2575901"/>
              <a:gd name="connsiteY105" fmla="*/ 89578 h 224135"/>
              <a:gd name="connsiteX106" fmla="*/ 289190 w 2575901"/>
              <a:gd name="connsiteY106" fmla="*/ 224135 h 224135"/>
              <a:gd name="connsiteX107" fmla="*/ 268987 w 2575901"/>
              <a:gd name="connsiteY107" fmla="*/ 224135 h 224135"/>
              <a:gd name="connsiteX108" fmla="*/ 201772 w 2575901"/>
              <a:gd name="connsiteY108" fmla="*/ 89578 h 224135"/>
              <a:gd name="connsiteX109" fmla="*/ 221975 w 2575901"/>
              <a:gd name="connsiteY109" fmla="*/ 89578 h 224135"/>
              <a:gd name="connsiteX110" fmla="*/ 221975 w 2575901"/>
              <a:gd name="connsiteY110" fmla="*/ 224135 h 224135"/>
              <a:gd name="connsiteX111" fmla="*/ 201772 w 2575901"/>
              <a:gd name="connsiteY111" fmla="*/ 224135 h 224135"/>
              <a:gd name="connsiteX112" fmla="*/ 134557 w 2575901"/>
              <a:gd name="connsiteY112" fmla="*/ 89578 h 224135"/>
              <a:gd name="connsiteX113" fmla="*/ 154760 w 2575901"/>
              <a:gd name="connsiteY113" fmla="*/ 89578 h 224135"/>
              <a:gd name="connsiteX114" fmla="*/ 154760 w 2575901"/>
              <a:gd name="connsiteY114" fmla="*/ 224135 h 224135"/>
              <a:gd name="connsiteX115" fmla="*/ 134557 w 2575901"/>
              <a:gd name="connsiteY115" fmla="*/ 224135 h 224135"/>
              <a:gd name="connsiteX116" fmla="*/ 67215 w 2575901"/>
              <a:gd name="connsiteY116" fmla="*/ 89578 h 224135"/>
              <a:gd name="connsiteX117" fmla="*/ 87418 w 2575901"/>
              <a:gd name="connsiteY117" fmla="*/ 89578 h 224135"/>
              <a:gd name="connsiteX118" fmla="*/ 87418 w 2575901"/>
              <a:gd name="connsiteY118" fmla="*/ 224135 h 224135"/>
              <a:gd name="connsiteX119" fmla="*/ 67215 w 2575901"/>
              <a:gd name="connsiteY119" fmla="*/ 224135 h 224135"/>
              <a:gd name="connsiteX120" fmla="*/ 2555826 w 2575901"/>
              <a:gd name="connsiteY120" fmla="*/ 0 h 224135"/>
              <a:gd name="connsiteX121" fmla="*/ 2575901 w 2575901"/>
              <a:gd name="connsiteY121" fmla="*/ 0 h 224135"/>
              <a:gd name="connsiteX122" fmla="*/ 2575901 w 2575901"/>
              <a:gd name="connsiteY122" fmla="*/ 224135 h 224135"/>
              <a:gd name="connsiteX123" fmla="*/ 2555826 w 2575901"/>
              <a:gd name="connsiteY123" fmla="*/ 224135 h 224135"/>
              <a:gd name="connsiteX124" fmla="*/ 2219496 w 2575901"/>
              <a:gd name="connsiteY124" fmla="*/ 0 h 224135"/>
              <a:gd name="connsiteX125" fmla="*/ 2239698 w 2575901"/>
              <a:gd name="connsiteY125" fmla="*/ 0 h 224135"/>
              <a:gd name="connsiteX126" fmla="*/ 2239698 w 2575901"/>
              <a:gd name="connsiteY126" fmla="*/ 224135 h 224135"/>
              <a:gd name="connsiteX127" fmla="*/ 2219496 w 2575901"/>
              <a:gd name="connsiteY127" fmla="*/ 224135 h 224135"/>
              <a:gd name="connsiteX128" fmla="*/ 1950509 w 2575901"/>
              <a:gd name="connsiteY128" fmla="*/ 0 h 224135"/>
              <a:gd name="connsiteX129" fmla="*/ 1970712 w 2575901"/>
              <a:gd name="connsiteY129" fmla="*/ 0 h 224135"/>
              <a:gd name="connsiteX130" fmla="*/ 1970712 w 2575901"/>
              <a:gd name="connsiteY130" fmla="*/ 89578 h 224135"/>
              <a:gd name="connsiteX131" fmla="*/ 1970712 w 2575901"/>
              <a:gd name="connsiteY131" fmla="*/ 224135 h 224135"/>
              <a:gd name="connsiteX132" fmla="*/ 1950509 w 2575901"/>
              <a:gd name="connsiteY132" fmla="*/ 224135 h 224135"/>
              <a:gd name="connsiteX133" fmla="*/ 1950509 w 2575901"/>
              <a:gd name="connsiteY133" fmla="*/ 89578 h 224135"/>
              <a:gd name="connsiteX134" fmla="*/ 1614179 w 2575901"/>
              <a:gd name="connsiteY134" fmla="*/ 0 h 224135"/>
              <a:gd name="connsiteX135" fmla="*/ 1634382 w 2575901"/>
              <a:gd name="connsiteY135" fmla="*/ 0 h 224135"/>
              <a:gd name="connsiteX136" fmla="*/ 1634382 w 2575901"/>
              <a:gd name="connsiteY136" fmla="*/ 224135 h 224135"/>
              <a:gd name="connsiteX137" fmla="*/ 1614179 w 2575901"/>
              <a:gd name="connsiteY137" fmla="*/ 224135 h 224135"/>
              <a:gd name="connsiteX138" fmla="*/ 1277849 w 2575901"/>
              <a:gd name="connsiteY138" fmla="*/ 0 h 224135"/>
              <a:gd name="connsiteX139" fmla="*/ 1298052 w 2575901"/>
              <a:gd name="connsiteY139" fmla="*/ 0 h 224135"/>
              <a:gd name="connsiteX140" fmla="*/ 1298052 w 2575901"/>
              <a:gd name="connsiteY140" fmla="*/ 224135 h 224135"/>
              <a:gd name="connsiteX141" fmla="*/ 1277849 w 2575901"/>
              <a:gd name="connsiteY141" fmla="*/ 224135 h 224135"/>
              <a:gd name="connsiteX142" fmla="*/ 941647 w 2575901"/>
              <a:gd name="connsiteY142" fmla="*/ 0 h 224135"/>
              <a:gd name="connsiteX143" fmla="*/ 961850 w 2575901"/>
              <a:gd name="connsiteY143" fmla="*/ 0 h 224135"/>
              <a:gd name="connsiteX144" fmla="*/ 961850 w 2575901"/>
              <a:gd name="connsiteY144" fmla="*/ 224135 h 224135"/>
              <a:gd name="connsiteX145" fmla="*/ 941647 w 2575901"/>
              <a:gd name="connsiteY145" fmla="*/ 224135 h 224135"/>
              <a:gd name="connsiteX146" fmla="*/ 672532 w 2575901"/>
              <a:gd name="connsiteY146" fmla="*/ 0 h 224135"/>
              <a:gd name="connsiteX147" fmla="*/ 692735 w 2575901"/>
              <a:gd name="connsiteY147" fmla="*/ 0 h 224135"/>
              <a:gd name="connsiteX148" fmla="*/ 692735 w 2575901"/>
              <a:gd name="connsiteY148" fmla="*/ 89578 h 224135"/>
              <a:gd name="connsiteX149" fmla="*/ 692735 w 2575901"/>
              <a:gd name="connsiteY149" fmla="*/ 224135 h 224135"/>
              <a:gd name="connsiteX150" fmla="*/ 672532 w 2575901"/>
              <a:gd name="connsiteY150" fmla="*/ 224135 h 224135"/>
              <a:gd name="connsiteX151" fmla="*/ 672532 w 2575901"/>
              <a:gd name="connsiteY151" fmla="*/ 89578 h 224135"/>
              <a:gd name="connsiteX152" fmla="*/ 336329 w 2575901"/>
              <a:gd name="connsiteY152" fmla="*/ 0 h 224135"/>
              <a:gd name="connsiteX153" fmla="*/ 356532 w 2575901"/>
              <a:gd name="connsiteY153" fmla="*/ 0 h 224135"/>
              <a:gd name="connsiteX154" fmla="*/ 356532 w 2575901"/>
              <a:gd name="connsiteY154" fmla="*/ 224135 h 224135"/>
              <a:gd name="connsiteX155" fmla="*/ 336329 w 2575901"/>
              <a:gd name="connsiteY155" fmla="*/ 224135 h 224135"/>
              <a:gd name="connsiteX156" fmla="*/ 0 w 2575901"/>
              <a:gd name="connsiteY156" fmla="*/ 0 h 224135"/>
              <a:gd name="connsiteX157" fmla="*/ 20203 w 2575901"/>
              <a:gd name="connsiteY157" fmla="*/ 0 h 224135"/>
              <a:gd name="connsiteX158" fmla="*/ 20203 w 2575901"/>
              <a:gd name="connsiteY158" fmla="*/ 224135 h 224135"/>
              <a:gd name="connsiteX159" fmla="*/ 0 w 2575901"/>
              <a:gd name="connsiteY159" fmla="*/ 224135 h 2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2575901" h="224135">
                <a:moveTo>
                  <a:pt x="2488484" y="89578"/>
                </a:moveTo>
                <a:lnTo>
                  <a:pt x="2508687" y="89578"/>
                </a:lnTo>
                <a:lnTo>
                  <a:pt x="2508687" y="224135"/>
                </a:lnTo>
                <a:lnTo>
                  <a:pt x="2488484" y="224135"/>
                </a:lnTo>
                <a:close/>
                <a:moveTo>
                  <a:pt x="2421269" y="89578"/>
                </a:moveTo>
                <a:lnTo>
                  <a:pt x="2441472" y="89578"/>
                </a:lnTo>
                <a:lnTo>
                  <a:pt x="2441472" y="224135"/>
                </a:lnTo>
                <a:lnTo>
                  <a:pt x="2421269" y="224135"/>
                </a:lnTo>
                <a:close/>
                <a:moveTo>
                  <a:pt x="2354054" y="89578"/>
                </a:moveTo>
                <a:lnTo>
                  <a:pt x="2374256" y="89578"/>
                </a:lnTo>
                <a:lnTo>
                  <a:pt x="2374256" y="224135"/>
                </a:lnTo>
                <a:lnTo>
                  <a:pt x="2354054" y="224135"/>
                </a:lnTo>
                <a:close/>
                <a:moveTo>
                  <a:pt x="2286711" y="89578"/>
                </a:moveTo>
                <a:lnTo>
                  <a:pt x="2306914" y="89578"/>
                </a:lnTo>
                <a:lnTo>
                  <a:pt x="2306914" y="224135"/>
                </a:lnTo>
                <a:lnTo>
                  <a:pt x="2286711" y="224135"/>
                </a:lnTo>
                <a:close/>
                <a:moveTo>
                  <a:pt x="2152281" y="89578"/>
                </a:moveTo>
                <a:lnTo>
                  <a:pt x="2172484" y="89578"/>
                </a:lnTo>
                <a:lnTo>
                  <a:pt x="2172484" y="224135"/>
                </a:lnTo>
                <a:lnTo>
                  <a:pt x="2152281" y="224135"/>
                </a:lnTo>
                <a:close/>
                <a:moveTo>
                  <a:pt x="2084939" y="89578"/>
                </a:moveTo>
                <a:lnTo>
                  <a:pt x="2105142" y="89578"/>
                </a:lnTo>
                <a:lnTo>
                  <a:pt x="2105142" y="224135"/>
                </a:lnTo>
                <a:lnTo>
                  <a:pt x="2084939" y="224135"/>
                </a:lnTo>
                <a:close/>
                <a:moveTo>
                  <a:pt x="2017724" y="89578"/>
                </a:moveTo>
                <a:lnTo>
                  <a:pt x="2037926" y="89578"/>
                </a:lnTo>
                <a:lnTo>
                  <a:pt x="2037926" y="224135"/>
                </a:lnTo>
                <a:lnTo>
                  <a:pt x="2017724" y="224135"/>
                </a:lnTo>
                <a:close/>
                <a:moveTo>
                  <a:pt x="1883167" y="89578"/>
                </a:moveTo>
                <a:lnTo>
                  <a:pt x="1903369" y="89578"/>
                </a:lnTo>
                <a:lnTo>
                  <a:pt x="1903369" y="224135"/>
                </a:lnTo>
                <a:lnTo>
                  <a:pt x="1883167" y="224135"/>
                </a:lnTo>
                <a:close/>
                <a:moveTo>
                  <a:pt x="1815951" y="89578"/>
                </a:moveTo>
                <a:lnTo>
                  <a:pt x="1836154" y="89578"/>
                </a:lnTo>
                <a:lnTo>
                  <a:pt x="1836154" y="224135"/>
                </a:lnTo>
                <a:lnTo>
                  <a:pt x="1815951" y="224135"/>
                </a:lnTo>
                <a:close/>
                <a:moveTo>
                  <a:pt x="1748736" y="89578"/>
                </a:moveTo>
                <a:lnTo>
                  <a:pt x="1768939" y="89578"/>
                </a:lnTo>
                <a:lnTo>
                  <a:pt x="1768939" y="224135"/>
                </a:lnTo>
                <a:lnTo>
                  <a:pt x="1748736" y="224135"/>
                </a:lnTo>
                <a:close/>
                <a:moveTo>
                  <a:pt x="1681394" y="89578"/>
                </a:moveTo>
                <a:lnTo>
                  <a:pt x="1701596" y="89578"/>
                </a:lnTo>
                <a:lnTo>
                  <a:pt x="1701596" y="224135"/>
                </a:lnTo>
                <a:lnTo>
                  <a:pt x="1681394" y="224135"/>
                </a:lnTo>
                <a:close/>
                <a:moveTo>
                  <a:pt x="1546964" y="89578"/>
                </a:moveTo>
                <a:lnTo>
                  <a:pt x="1567167" y="89578"/>
                </a:lnTo>
                <a:lnTo>
                  <a:pt x="1567167" y="224135"/>
                </a:lnTo>
                <a:lnTo>
                  <a:pt x="1546964" y="224135"/>
                </a:lnTo>
                <a:close/>
                <a:moveTo>
                  <a:pt x="1479622" y="89578"/>
                </a:moveTo>
                <a:lnTo>
                  <a:pt x="1499825" y="89578"/>
                </a:lnTo>
                <a:lnTo>
                  <a:pt x="1499825" y="224135"/>
                </a:lnTo>
                <a:lnTo>
                  <a:pt x="1479622" y="224135"/>
                </a:lnTo>
                <a:close/>
                <a:moveTo>
                  <a:pt x="1412407" y="89578"/>
                </a:moveTo>
                <a:lnTo>
                  <a:pt x="1432610" y="89578"/>
                </a:lnTo>
                <a:lnTo>
                  <a:pt x="1432610" y="224135"/>
                </a:lnTo>
                <a:lnTo>
                  <a:pt x="1412407" y="224135"/>
                </a:lnTo>
                <a:close/>
                <a:moveTo>
                  <a:pt x="1345191" y="89578"/>
                </a:moveTo>
                <a:lnTo>
                  <a:pt x="1365394" y="89578"/>
                </a:lnTo>
                <a:lnTo>
                  <a:pt x="1365394" y="224135"/>
                </a:lnTo>
                <a:lnTo>
                  <a:pt x="1345191" y="224135"/>
                </a:lnTo>
                <a:close/>
                <a:moveTo>
                  <a:pt x="1210634" y="89578"/>
                </a:moveTo>
                <a:lnTo>
                  <a:pt x="1230837" y="89578"/>
                </a:lnTo>
                <a:lnTo>
                  <a:pt x="1230837" y="224135"/>
                </a:lnTo>
                <a:lnTo>
                  <a:pt x="1210634" y="224135"/>
                </a:lnTo>
                <a:close/>
                <a:moveTo>
                  <a:pt x="1143419" y="89578"/>
                </a:moveTo>
                <a:lnTo>
                  <a:pt x="1163622" y="89578"/>
                </a:lnTo>
                <a:lnTo>
                  <a:pt x="1163622" y="224135"/>
                </a:lnTo>
                <a:lnTo>
                  <a:pt x="1143419" y="224135"/>
                </a:lnTo>
                <a:close/>
                <a:moveTo>
                  <a:pt x="1076077" y="89578"/>
                </a:moveTo>
                <a:lnTo>
                  <a:pt x="1096280" y="89578"/>
                </a:lnTo>
                <a:lnTo>
                  <a:pt x="1096280" y="224135"/>
                </a:lnTo>
                <a:lnTo>
                  <a:pt x="1076077" y="224135"/>
                </a:lnTo>
                <a:close/>
                <a:moveTo>
                  <a:pt x="1008862" y="89578"/>
                </a:moveTo>
                <a:lnTo>
                  <a:pt x="1029065" y="89578"/>
                </a:lnTo>
                <a:lnTo>
                  <a:pt x="1029065" y="224135"/>
                </a:lnTo>
                <a:lnTo>
                  <a:pt x="1008862" y="224135"/>
                </a:lnTo>
                <a:close/>
                <a:moveTo>
                  <a:pt x="874304" y="89578"/>
                </a:moveTo>
                <a:lnTo>
                  <a:pt x="894507" y="89578"/>
                </a:lnTo>
                <a:lnTo>
                  <a:pt x="894507" y="224135"/>
                </a:lnTo>
                <a:lnTo>
                  <a:pt x="874304" y="224135"/>
                </a:lnTo>
                <a:close/>
                <a:moveTo>
                  <a:pt x="807089" y="89578"/>
                </a:moveTo>
                <a:lnTo>
                  <a:pt x="827292" y="89578"/>
                </a:lnTo>
                <a:lnTo>
                  <a:pt x="827292" y="224135"/>
                </a:lnTo>
                <a:lnTo>
                  <a:pt x="807089" y="224135"/>
                </a:lnTo>
                <a:close/>
                <a:moveTo>
                  <a:pt x="739874" y="89578"/>
                </a:moveTo>
                <a:lnTo>
                  <a:pt x="760077" y="89578"/>
                </a:lnTo>
                <a:lnTo>
                  <a:pt x="760077" y="224135"/>
                </a:lnTo>
                <a:lnTo>
                  <a:pt x="739874" y="224135"/>
                </a:lnTo>
                <a:close/>
                <a:moveTo>
                  <a:pt x="605317" y="89578"/>
                </a:moveTo>
                <a:lnTo>
                  <a:pt x="625520" y="89578"/>
                </a:lnTo>
                <a:lnTo>
                  <a:pt x="625520" y="224135"/>
                </a:lnTo>
                <a:lnTo>
                  <a:pt x="605317" y="224135"/>
                </a:lnTo>
                <a:close/>
                <a:moveTo>
                  <a:pt x="538102" y="89578"/>
                </a:moveTo>
                <a:lnTo>
                  <a:pt x="558305" y="89578"/>
                </a:lnTo>
                <a:lnTo>
                  <a:pt x="558305" y="224135"/>
                </a:lnTo>
                <a:lnTo>
                  <a:pt x="538102" y="224135"/>
                </a:lnTo>
                <a:close/>
                <a:moveTo>
                  <a:pt x="470760" y="89578"/>
                </a:moveTo>
                <a:lnTo>
                  <a:pt x="490963" y="89578"/>
                </a:lnTo>
                <a:lnTo>
                  <a:pt x="490963" y="224135"/>
                </a:lnTo>
                <a:lnTo>
                  <a:pt x="470760" y="224135"/>
                </a:lnTo>
                <a:close/>
                <a:moveTo>
                  <a:pt x="403545" y="89578"/>
                </a:moveTo>
                <a:lnTo>
                  <a:pt x="423748" y="89578"/>
                </a:lnTo>
                <a:lnTo>
                  <a:pt x="423748" y="224135"/>
                </a:lnTo>
                <a:lnTo>
                  <a:pt x="403545" y="224135"/>
                </a:lnTo>
                <a:close/>
                <a:moveTo>
                  <a:pt x="268987" y="89578"/>
                </a:moveTo>
                <a:lnTo>
                  <a:pt x="289190" y="89578"/>
                </a:lnTo>
                <a:lnTo>
                  <a:pt x="289190" y="224135"/>
                </a:lnTo>
                <a:lnTo>
                  <a:pt x="268987" y="224135"/>
                </a:lnTo>
                <a:close/>
                <a:moveTo>
                  <a:pt x="201772" y="89578"/>
                </a:moveTo>
                <a:lnTo>
                  <a:pt x="221975" y="89578"/>
                </a:lnTo>
                <a:lnTo>
                  <a:pt x="221975" y="224135"/>
                </a:lnTo>
                <a:lnTo>
                  <a:pt x="201772" y="224135"/>
                </a:lnTo>
                <a:close/>
                <a:moveTo>
                  <a:pt x="134557" y="89578"/>
                </a:moveTo>
                <a:lnTo>
                  <a:pt x="154760" y="89578"/>
                </a:lnTo>
                <a:lnTo>
                  <a:pt x="154760" y="224135"/>
                </a:lnTo>
                <a:lnTo>
                  <a:pt x="134557" y="224135"/>
                </a:lnTo>
                <a:close/>
                <a:moveTo>
                  <a:pt x="67215" y="89578"/>
                </a:moveTo>
                <a:lnTo>
                  <a:pt x="87418" y="89578"/>
                </a:lnTo>
                <a:lnTo>
                  <a:pt x="87418" y="224135"/>
                </a:lnTo>
                <a:lnTo>
                  <a:pt x="67215" y="224135"/>
                </a:lnTo>
                <a:close/>
                <a:moveTo>
                  <a:pt x="2555826" y="0"/>
                </a:moveTo>
                <a:lnTo>
                  <a:pt x="2575901" y="0"/>
                </a:lnTo>
                <a:lnTo>
                  <a:pt x="2575901" y="224135"/>
                </a:lnTo>
                <a:lnTo>
                  <a:pt x="2555826" y="224135"/>
                </a:lnTo>
                <a:close/>
                <a:moveTo>
                  <a:pt x="2219496" y="0"/>
                </a:moveTo>
                <a:lnTo>
                  <a:pt x="2239698" y="0"/>
                </a:lnTo>
                <a:lnTo>
                  <a:pt x="2239698" y="224135"/>
                </a:lnTo>
                <a:lnTo>
                  <a:pt x="2219496" y="224135"/>
                </a:lnTo>
                <a:close/>
                <a:moveTo>
                  <a:pt x="1950509" y="0"/>
                </a:moveTo>
                <a:lnTo>
                  <a:pt x="1970712" y="0"/>
                </a:lnTo>
                <a:lnTo>
                  <a:pt x="1970712" y="89578"/>
                </a:lnTo>
                <a:lnTo>
                  <a:pt x="1970712" y="224135"/>
                </a:lnTo>
                <a:lnTo>
                  <a:pt x="1950509" y="224135"/>
                </a:lnTo>
                <a:lnTo>
                  <a:pt x="1950509" y="89578"/>
                </a:lnTo>
                <a:close/>
                <a:moveTo>
                  <a:pt x="1614179" y="0"/>
                </a:moveTo>
                <a:lnTo>
                  <a:pt x="1634382" y="0"/>
                </a:lnTo>
                <a:lnTo>
                  <a:pt x="1634382" y="224135"/>
                </a:lnTo>
                <a:lnTo>
                  <a:pt x="1614179" y="224135"/>
                </a:lnTo>
                <a:close/>
                <a:moveTo>
                  <a:pt x="1277849" y="0"/>
                </a:moveTo>
                <a:lnTo>
                  <a:pt x="1298052" y="0"/>
                </a:lnTo>
                <a:lnTo>
                  <a:pt x="1298052" y="224135"/>
                </a:lnTo>
                <a:lnTo>
                  <a:pt x="1277849" y="224135"/>
                </a:lnTo>
                <a:close/>
                <a:moveTo>
                  <a:pt x="941647" y="0"/>
                </a:moveTo>
                <a:lnTo>
                  <a:pt x="961850" y="0"/>
                </a:lnTo>
                <a:lnTo>
                  <a:pt x="961850" y="224135"/>
                </a:lnTo>
                <a:lnTo>
                  <a:pt x="941647" y="224135"/>
                </a:lnTo>
                <a:close/>
                <a:moveTo>
                  <a:pt x="672532" y="0"/>
                </a:moveTo>
                <a:lnTo>
                  <a:pt x="692735" y="0"/>
                </a:lnTo>
                <a:lnTo>
                  <a:pt x="692735" y="89578"/>
                </a:lnTo>
                <a:lnTo>
                  <a:pt x="692735" y="224135"/>
                </a:lnTo>
                <a:lnTo>
                  <a:pt x="672532" y="224135"/>
                </a:lnTo>
                <a:lnTo>
                  <a:pt x="672532" y="89578"/>
                </a:lnTo>
                <a:close/>
                <a:moveTo>
                  <a:pt x="336329" y="0"/>
                </a:moveTo>
                <a:lnTo>
                  <a:pt x="356532" y="0"/>
                </a:lnTo>
                <a:lnTo>
                  <a:pt x="356532" y="224135"/>
                </a:lnTo>
                <a:lnTo>
                  <a:pt x="336329" y="224135"/>
                </a:lnTo>
                <a:close/>
                <a:moveTo>
                  <a:pt x="0" y="0"/>
                </a:moveTo>
                <a:lnTo>
                  <a:pt x="20203" y="0"/>
                </a:lnTo>
                <a:lnTo>
                  <a:pt x="20203" y="224135"/>
                </a:lnTo>
                <a:lnTo>
                  <a:pt x="0" y="224135"/>
                </a:lnTo>
                <a:close/>
              </a:path>
            </a:pathLst>
          </a:custGeom>
          <a:solidFill>
            <a:srgbClr val="8E8E8E">
              <a:alpha val="20000"/>
            </a:srgbClr>
          </a:solidFill>
          <a:ln w="12700" cap="flat">
            <a:noFill/>
            <a:prstDash val="solid"/>
            <a:miter/>
          </a:ln>
        </p:spPr>
        <p:txBody>
          <a:bodyPr wrap="square" rtlCol="0" anchor="ctr">
            <a:noAutofit/>
          </a:bodyPr>
          <a:lstStyle/>
          <a:p>
            <a:endParaRPr lang="en-US"/>
          </a:p>
        </p:txBody>
      </p:sp>
      <p:sp>
        <p:nvSpPr>
          <p:cNvPr id="70" name="Freeform: Shape 69">
            <a:extLst>
              <a:ext uri="{FF2B5EF4-FFF2-40B4-BE49-F238E27FC236}">
                <a16:creationId xmlns:a16="http://schemas.microsoft.com/office/drawing/2014/main" id="{3EA3ED62-8F6B-0EBC-BB3C-417AD2414D1E}"/>
              </a:ext>
            </a:extLst>
          </p:cNvPr>
          <p:cNvSpPr/>
          <p:nvPr userDrawn="1"/>
        </p:nvSpPr>
        <p:spPr>
          <a:xfrm>
            <a:off x="10624577" y="5311311"/>
            <a:ext cx="398777" cy="139704"/>
          </a:xfrm>
          <a:custGeom>
            <a:avLst/>
            <a:gdLst>
              <a:gd name="connsiteX0" fmla="*/ 346367 w 346367"/>
              <a:gd name="connsiteY0" fmla="*/ 0 h 121343"/>
              <a:gd name="connsiteX1" fmla="*/ 346367 w 346367"/>
              <a:gd name="connsiteY1" fmla="*/ 60735 h 121343"/>
              <a:gd name="connsiteX2" fmla="*/ 346367 w 346367"/>
              <a:gd name="connsiteY2" fmla="*/ 121343 h 121343"/>
              <a:gd name="connsiteX3" fmla="*/ 293764 w 346367"/>
              <a:gd name="connsiteY3" fmla="*/ 90976 h 121343"/>
              <a:gd name="connsiteX4" fmla="*/ 241161 w 346367"/>
              <a:gd name="connsiteY4" fmla="*/ 60608 h 121343"/>
              <a:gd name="connsiteX5" fmla="*/ 293764 w 346367"/>
              <a:gd name="connsiteY5" fmla="*/ 30367 h 121343"/>
              <a:gd name="connsiteX6" fmla="*/ 225787 w 346367"/>
              <a:gd name="connsiteY6" fmla="*/ 0 h 121343"/>
              <a:gd name="connsiteX7" fmla="*/ 225787 w 346367"/>
              <a:gd name="connsiteY7" fmla="*/ 60608 h 121343"/>
              <a:gd name="connsiteX8" fmla="*/ 225787 w 346367"/>
              <a:gd name="connsiteY8" fmla="*/ 121343 h 121343"/>
              <a:gd name="connsiteX9" fmla="*/ 173183 w 346367"/>
              <a:gd name="connsiteY9" fmla="*/ 90976 h 121343"/>
              <a:gd name="connsiteX10" fmla="*/ 120580 w 346367"/>
              <a:gd name="connsiteY10" fmla="*/ 60608 h 121343"/>
              <a:gd name="connsiteX11" fmla="*/ 173183 w 346367"/>
              <a:gd name="connsiteY11" fmla="*/ 30367 h 121343"/>
              <a:gd name="connsiteX12" fmla="*/ 105206 w 346367"/>
              <a:gd name="connsiteY12" fmla="*/ 0 h 121343"/>
              <a:gd name="connsiteX13" fmla="*/ 105206 w 346367"/>
              <a:gd name="connsiteY13" fmla="*/ 60735 h 121343"/>
              <a:gd name="connsiteX14" fmla="*/ 105206 w 346367"/>
              <a:gd name="connsiteY14" fmla="*/ 121343 h 121343"/>
              <a:gd name="connsiteX15" fmla="*/ 52603 w 346367"/>
              <a:gd name="connsiteY15" fmla="*/ 90976 h 121343"/>
              <a:gd name="connsiteX16" fmla="*/ 0 w 346367"/>
              <a:gd name="connsiteY16" fmla="*/ 60608 h 121343"/>
              <a:gd name="connsiteX17" fmla="*/ 52603 w 346367"/>
              <a:gd name="connsiteY17" fmla="*/ 30240 h 12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367" h="121343">
                <a:moveTo>
                  <a:pt x="346367" y="0"/>
                </a:moveTo>
                <a:lnTo>
                  <a:pt x="346367" y="60735"/>
                </a:lnTo>
                <a:lnTo>
                  <a:pt x="346367" y="121343"/>
                </a:lnTo>
                <a:lnTo>
                  <a:pt x="293764" y="90976"/>
                </a:lnTo>
                <a:lnTo>
                  <a:pt x="241161" y="60608"/>
                </a:lnTo>
                <a:lnTo>
                  <a:pt x="293764" y="30367"/>
                </a:lnTo>
                <a:close/>
                <a:moveTo>
                  <a:pt x="225787" y="0"/>
                </a:moveTo>
                <a:lnTo>
                  <a:pt x="225787" y="60608"/>
                </a:lnTo>
                <a:lnTo>
                  <a:pt x="225787" y="121343"/>
                </a:lnTo>
                <a:lnTo>
                  <a:pt x="173183" y="90976"/>
                </a:lnTo>
                <a:lnTo>
                  <a:pt x="120580" y="60608"/>
                </a:lnTo>
                <a:lnTo>
                  <a:pt x="173183" y="30367"/>
                </a:lnTo>
                <a:close/>
                <a:moveTo>
                  <a:pt x="105206" y="0"/>
                </a:moveTo>
                <a:lnTo>
                  <a:pt x="105206" y="60735"/>
                </a:lnTo>
                <a:lnTo>
                  <a:pt x="105206" y="121343"/>
                </a:lnTo>
                <a:lnTo>
                  <a:pt x="52603" y="90976"/>
                </a:lnTo>
                <a:lnTo>
                  <a:pt x="0" y="60608"/>
                </a:lnTo>
                <a:lnTo>
                  <a:pt x="52603" y="30240"/>
                </a:lnTo>
                <a:close/>
              </a:path>
            </a:pathLst>
          </a:custGeom>
          <a:solidFill>
            <a:srgbClr val="8E8E8E">
              <a:alpha val="20000"/>
            </a:srgbClr>
          </a:solidFill>
          <a:ln w="12700" cap="flat">
            <a:noFill/>
            <a:prstDash val="solid"/>
            <a:miter/>
          </a:ln>
        </p:spPr>
        <p:txBody>
          <a:bodyPr wrap="square" rtlCol="0" anchor="ctr">
            <a:noAutofit/>
          </a:bodyPr>
          <a:lstStyle/>
          <a:p>
            <a:endParaRPr lang="en-US"/>
          </a:p>
        </p:txBody>
      </p:sp>
      <p:sp>
        <p:nvSpPr>
          <p:cNvPr id="71" name="Freeform: Shape 70">
            <a:extLst>
              <a:ext uri="{FF2B5EF4-FFF2-40B4-BE49-F238E27FC236}">
                <a16:creationId xmlns:a16="http://schemas.microsoft.com/office/drawing/2014/main" id="{23EBF8E3-82E7-AA8F-4CBC-87BF4FE84A9D}"/>
              </a:ext>
            </a:extLst>
          </p:cNvPr>
          <p:cNvSpPr/>
          <p:nvPr userDrawn="1"/>
        </p:nvSpPr>
        <p:spPr>
          <a:xfrm>
            <a:off x="4712868" y="2512847"/>
            <a:ext cx="487574" cy="204655"/>
          </a:xfrm>
          <a:custGeom>
            <a:avLst/>
            <a:gdLst>
              <a:gd name="connsiteX0" fmla="*/ 403165 w 423494"/>
              <a:gd name="connsiteY0" fmla="*/ 0 h 177758"/>
              <a:gd name="connsiteX1" fmla="*/ 423494 w 423494"/>
              <a:gd name="connsiteY1" fmla="*/ 20330 h 177758"/>
              <a:gd name="connsiteX2" fmla="*/ 355008 w 423494"/>
              <a:gd name="connsiteY2" fmla="*/ 88816 h 177758"/>
              <a:gd name="connsiteX3" fmla="*/ 423494 w 423494"/>
              <a:gd name="connsiteY3" fmla="*/ 157428 h 177758"/>
              <a:gd name="connsiteX4" fmla="*/ 403165 w 423494"/>
              <a:gd name="connsiteY4" fmla="*/ 177758 h 177758"/>
              <a:gd name="connsiteX5" fmla="*/ 314222 w 423494"/>
              <a:gd name="connsiteY5" fmla="*/ 88816 h 177758"/>
              <a:gd name="connsiteX6" fmla="*/ 324641 w 423494"/>
              <a:gd name="connsiteY6" fmla="*/ 0 h 177758"/>
              <a:gd name="connsiteX7" fmla="*/ 344970 w 423494"/>
              <a:gd name="connsiteY7" fmla="*/ 20330 h 177758"/>
              <a:gd name="connsiteX8" fmla="*/ 276484 w 423494"/>
              <a:gd name="connsiteY8" fmla="*/ 88816 h 177758"/>
              <a:gd name="connsiteX9" fmla="*/ 344970 w 423494"/>
              <a:gd name="connsiteY9" fmla="*/ 157428 h 177758"/>
              <a:gd name="connsiteX10" fmla="*/ 324641 w 423494"/>
              <a:gd name="connsiteY10" fmla="*/ 177758 h 177758"/>
              <a:gd name="connsiteX11" fmla="*/ 235698 w 423494"/>
              <a:gd name="connsiteY11" fmla="*/ 88816 h 177758"/>
              <a:gd name="connsiteX12" fmla="*/ 245989 w 423494"/>
              <a:gd name="connsiteY12" fmla="*/ 0 h 177758"/>
              <a:gd name="connsiteX13" fmla="*/ 266319 w 423494"/>
              <a:gd name="connsiteY13" fmla="*/ 20330 h 177758"/>
              <a:gd name="connsiteX14" fmla="*/ 197833 w 423494"/>
              <a:gd name="connsiteY14" fmla="*/ 88816 h 177758"/>
              <a:gd name="connsiteX15" fmla="*/ 266319 w 423494"/>
              <a:gd name="connsiteY15" fmla="*/ 157428 h 177758"/>
              <a:gd name="connsiteX16" fmla="*/ 245989 w 423494"/>
              <a:gd name="connsiteY16" fmla="*/ 177758 h 177758"/>
              <a:gd name="connsiteX17" fmla="*/ 157174 w 423494"/>
              <a:gd name="connsiteY17" fmla="*/ 88816 h 177758"/>
              <a:gd name="connsiteX18" fmla="*/ 167466 w 423494"/>
              <a:gd name="connsiteY18" fmla="*/ 0 h 177758"/>
              <a:gd name="connsiteX19" fmla="*/ 187796 w 423494"/>
              <a:gd name="connsiteY19" fmla="*/ 20330 h 177758"/>
              <a:gd name="connsiteX20" fmla="*/ 119310 w 423494"/>
              <a:gd name="connsiteY20" fmla="*/ 88816 h 177758"/>
              <a:gd name="connsiteX21" fmla="*/ 187796 w 423494"/>
              <a:gd name="connsiteY21" fmla="*/ 157428 h 177758"/>
              <a:gd name="connsiteX22" fmla="*/ 167466 w 423494"/>
              <a:gd name="connsiteY22" fmla="*/ 177758 h 177758"/>
              <a:gd name="connsiteX23" fmla="*/ 78651 w 423494"/>
              <a:gd name="connsiteY23" fmla="*/ 88816 h 177758"/>
              <a:gd name="connsiteX24" fmla="*/ 88815 w 423494"/>
              <a:gd name="connsiteY24" fmla="*/ 0 h 177758"/>
              <a:gd name="connsiteX25" fmla="*/ 109272 w 423494"/>
              <a:gd name="connsiteY25" fmla="*/ 20330 h 177758"/>
              <a:gd name="connsiteX26" fmla="*/ 40786 w 423494"/>
              <a:gd name="connsiteY26" fmla="*/ 88816 h 177758"/>
              <a:gd name="connsiteX27" fmla="*/ 109272 w 423494"/>
              <a:gd name="connsiteY27" fmla="*/ 157428 h 177758"/>
              <a:gd name="connsiteX28" fmla="*/ 88943 w 423494"/>
              <a:gd name="connsiteY28" fmla="*/ 177758 h 177758"/>
              <a:gd name="connsiteX29" fmla="*/ 0 w 423494"/>
              <a:gd name="connsiteY29" fmla="*/ 88816 h 17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3494" h="177758">
                <a:moveTo>
                  <a:pt x="403165" y="0"/>
                </a:moveTo>
                <a:lnTo>
                  <a:pt x="423494" y="20330"/>
                </a:lnTo>
                <a:lnTo>
                  <a:pt x="355008" y="88816"/>
                </a:lnTo>
                <a:lnTo>
                  <a:pt x="423494" y="157428"/>
                </a:lnTo>
                <a:lnTo>
                  <a:pt x="403165" y="177758"/>
                </a:lnTo>
                <a:lnTo>
                  <a:pt x="314222" y="88816"/>
                </a:lnTo>
                <a:close/>
                <a:moveTo>
                  <a:pt x="324641" y="0"/>
                </a:moveTo>
                <a:lnTo>
                  <a:pt x="344970" y="20330"/>
                </a:lnTo>
                <a:lnTo>
                  <a:pt x="276484" y="88816"/>
                </a:lnTo>
                <a:lnTo>
                  <a:pt x="344970" y="157428"/>
                </a:lnTo>
                <a:lnTo>
                  <a:pt x="324641" y="177758"/>
                </a:lnTo>
                <a:lnTo>
                  <a:pt x="235698" y="88816"/>
                </a:lnTo>
                <a:close/>
                <a:moveTo>
                  <a:pt x="245989" y="0"/>
                </a:moveTo>
                <a:lnTo>
                  <a:pt x="266319" y="20330"/>
                </a:lnTo>
                <a:lnTo>
                  <a:pt x="197833" y="88816"/>
                </a:lnTo>
                <a:lnTo>
                  <a:pt x="266319" y="157428"/>
                </a:lnTo>
                <a:lnTo>
                  <a:pt x="245989" y="177758"/>
                </a:lnTo>
                <a:lnTo>
                  <a:pt x="157174" y="88816"/>
                </a:lnTo>
                <a:close/>
                <a:moveTo>
                  <a:pt x="167466" y="0"/>
                </a:moveTo>
                <a:lnTo>
                  <a:pt x="187796" y="20330"/>
                </a:lnTo>
                <a:lnTo>
                  <a:pt x="119310" y="88816"/>
                </a:lnTo>
                <a:lnTo>
                  <a:pt x="187796" y="157428"/>
                </a:lnTo>
                <a:lnTo>
                  <a:pt x="167466" y="177758"/>
                </a:lnTo>
                <a:lnTo>
                  <a:pt x="78651" y="88816"/>
                </a:lnTo>
                <a:close/>
                <a:moveTo>
                  <a:pt x="88815" y="0"/>
                </a:moveTo>
                <a:lnTo>
                  <a:pt x="109272" y="20330"/>
                </a:lnTo>
                <a:lnTo>
                  <a:pt x="40786" y="88816"/>
                </a:lnTo>
                <a:lnTo>
                  <a:pt x="109272" y="157428"/>
                </a:lnTo>
                <a:lnTo>
                  <a:pt x="88943" y="177758"/>
                </a:lnTo>
                <a:lnTo>
                  <a:pt x="0" y="88816"/>
                </a:lnTo>
                <a:close/>
              </a:path>
            </a:pathLst>
          </a:custGeom>
          <a:solidFill>
            <a:schemeClr val="accent2">
              <a:lumMod val="50000"/>
              <a:alpha val="20000"/>
            </a:schemeClr>
          </a:solidFill>
          <a:ln w="12700" cap="flat">
            <a:noFill/>
            <a:prstDash val="solid"/>
            <a:miter/>
          </a:ln>
        </p:spPr>
        <p:txBody>
          <a:bodyPr wrap="square" rtlCol="0" anchor="ctr">
            <a:noAutofit/>
          </a:bodyPr>
          <a:lstStyle/>
          <a:p>
            <a:endParaRPr lang="en-US"/>
          </a:p>
        </p:txBody>
      </p:sp>
      <p:sp>
        <p:nvSpPr>
          <p:cNvPr id="72" name="Freeform: Shape 71">
            <a:extLst>
              <a:ext uri="{FF2B5EF4-FFF2-40B4-BE49-F238E27FC236}">
                <a16:creationId xmlns:a16="http://schemas.microsoft.com/office/drawing/2014/main" id="{E902255B-7353-3FAA-837D-68078FB63C20}"/>
              </a:ext>
            </a:extLst>
          </p:cNvPr>
          <p:cNvSpPr/>
          <p:nvPr userDrawn="1"/>
        </p:nvSpPr>
        <p:spPr>
          <a:xfrm>
            <a:off x="7040049" y="6333236"/>
            <a:ext cx="752937" cy="141751"/>
          </a:xfrm>
          <a:custGeom>
            <a:avLst/>
            <a:gdLst>
              <a:gd name="connsiteX0" fmla="*/ 532257 w 653981"/>
              <a:gd name="connsiteY0" fmla="*/ 12198 h 123121"/>
              <a:gd name="connsiteX1" fmla="*/ 590324 w 653981"/>
              <a:gd name="connsiteY1" fmla="*/ 110924 h 123121"/>
              <a:gd name="connsiteX2" fmla="*/ 632635 w 653981"/>
              <a:gd name="connsiteY2" fmla="*/ 110924 h 123121"/>
              <a:gd name="connsiteX3" fmla="*/ 574568 w 653981"/>
              <a:gd name="connsiteY3" fmla="*/ 12198 h 123121"/>
              <a:gd name="connsiteX4" fmla="*/ 429973 w 653981"/>
              <a:gd name="connsiteY4" fmla="*/ 12198 h 123121"/>
              <a:gd name="connsiteX5" fmla="*/ 488040 w 653981"/>
              <a:gd name="connsiteY5" fmla="*/ 110924 h 123121"/>
              <a:gd name="connsiteX6" fmla="*/ 530351 w 653981"/>
              <a:gd name="connsiteY6" fmla="*/ 110924 h 123121"/>
              <a:gd name="connsiteX7" fmla="*/ 472285 w 653981"/>
              <a:gd name="connsiteY7" fmla="*/ 12198 h 123121"/>
              <a:gd name="connsiteX8" fmla="*/ 327943 w 653981"/>
              <a:gd name="connsiteY8" fmla="*/ 12198 h 123121"/>
              <a:gd name="connsiteX9" fmla="*/ 386010 w 653981"/>
              <a:gd name="connsiteY9" fmla="*/ 110924 h 123121"/>
              <a:gd name="connsiteX10" fmla="*/ 428321 w 653981"/>
              <a:gd name="connsiteY10" fmla="*/ 110924 h 123121"/>
              <a:gd name="connsiteX11" fmla="*/ 370254 w 653981"/>
              <a:gd name="connsiteY11" fmla="*/ 12198 h 123121"/>
              <a:gd name="connsiteX12" fmla="*/ 225786 w 653981"/>
              <a:gd name="connsiteY12" fmla="*/ 12198 h 123121"/>
              <a:gd name="connsiteX13" fmla="*/ 283853 w 653981"/>
              <a:gd name="connsiteY13" fmla="*/ 110924 h 123121"/>
              <a:gd name="connsiteX14" fmla="*/ 326164 w 653981"/>
              <a:gd name="connsiteY14" fmla="*/ 110924 h 123121"/>
              <a:gd name="connsiteX15" fmla="*/ 268098 w 653981"/>
              <a:gd name="connsiteY15" fmla="*/ 12198 h 123121"/>
              <a:gd name="connsiteX16" fmla="*/ 123630 w 653981"/>
              <a:gd name="connsiteY16" fmla="*/ 12198 h 123121"/>
              <a:gd name="connsiteX17" fmla="*/ 181697 w 653981"/>
              <a:gd name="connsiteY17" fmla="*/ 110924 h 123121"/>
              <a:gd name="connsiteX18" fmla="*/ 224008 w 653981"/>
              <a:gd name="connsiteY18" fmla="*/ 110924 h 123121"/>
              <a:gd name="connsiteX19" fmla="*/ 165942 w 653981"/>
              <a:gd name="connsiteY19" fmla="*/ 12198 h 123121"/>
              <a:gd name="connsiteX20" fmla="*/ 21473 w 653981"/>
              <a:gd name="connsiteY20" fmla="*/ 12198 h 123121"/>
              <a:gd name="connsiteX21" fmla="*/ 79540 w 653981"/>
              <a:gd name="connsiteY21" fmla="*/ 110924 h 123121"/>
              <a:gd name="connsiteX22" fmla="*/ 121851 w 653981"/>
              <a:gd name="connsiteY22" fmla="*/ 110924 h 123121"/>
              <a:gd name="connsiteX23" fmla="*/ 63785 w 653981"/>
              <a:gd name="connsiteY23" fmla="*/ 12198 h 123121"/>
              <a:gd name="connsiteX24" fmla="*/ 510784 w 653981"/>
              <a:gd name="connsiteY24" fmla="*/ 0 h 123121"/>
              <a:gd name="connsiteX25" fmla="*/ 581557 w 653981"/>
              <a:gd name="connsiteY25" fmla="*/ 0 h 123121"/>
              <a:gd name="connsiteX26" fmla="*/ 653981 w 653981"/>
              <a:gd name="connsiteY26" fmla="*/ 123121 h 123121"/>
              <a:gd name="connsiteX27" fmla="*/ 583209 w 653981"/>
              <a:gd name="connsiteY27" fmla="*/ 123121 h 123121"/>
              <a:gd name="connsiteX28" fmla="*/ 408627 w 653981"/>
              <a:gd name="connsiteY28" fmla="*/ 0 h 123121"/>
              <a:gd name="connsiteX29" fmla="*/ 479400 w 653981"/>
              <a:gd name="connsiteY29" fmla="*/ 0 h 123121"/>
              <a:gd name="connsiteX30" fmla="*/ 551824 w 653981"/>
              <a:gd name="connsiteY30" fmla="*/ 123121 h 123121"/>
              <a:gd name="connsiteX31" fmla="*/ 481052 w 653981"/>
              <a:gd name="connsiteY31" fmla="*/ 123121 h 123121"/>
              <a:gd name="connsiteX32" fmla="*/ 306470 w 653981"/>
              <a:gd name="connsiteY32" fmla="*/ 0 h 123121"/>
              <a:gd name="connsiteX33" fmla="*/ 377243 w 653981"/>
              <a:gd name="connsiteY33" fmla="*/ 0 h 123121"/>
              <a:gd name="connsiteX34" fmla="*/ 449667 w 653981"/>
              <a:gd name="connsiteY34" fmla="*/ 123121 h 123121"/>
              <a:gd name="connsiteX35" fmla="*/ 378895 w 653981"/>
              <a:gd name="connsiteY35" fmla="*/ 123121 h 123121"/>
              <a:gd name="connsiteX36" fmla="*/ 204313 w 653981"/>
              <a:gd name="connsiteY36" fmla="*/ 0 h 123121"/>
              <a:gd name="connsiteX37" fmla="*/ 275086 w 653981"/>
              <a:gd name="connsiteY37" fmla="*/ 0 h 123121"/>
              <a:gd name="connsiteX38" fmla="*/ 347510 w 653981"/>
              <a:gd name="connsiteY38" fmla="*/ 123121 h 123121"/>
              <a:gd name="connsiteX39" fmla="*/ 276738 w 653981"/>
              <a:gd name="connsiteY39" fmla="*/ 123121 h 123121"/>
              <a:gd name="connsiteX40" fmla="*/ 102157 w 653981"/>
              <a:gd name="connsiteY40" fmla="*/ 0 h 123121"/>
              <a:gd name="connsiteX41" fmla="*/ 172930 w 653981"/>
              <a:gd name="connsiteY41" fmla="*/ 0 h 123121"/>
              <a:gd name="connsiteX42" fmla="*/ 245354 w 653981"/>
              <a:gd name="connsiteY42" fmla="*/ 123121 h 123121"/>
              <a:gd name="connsiteX43" fmla="*/ 174582 w 653981"/>
              <a:gd name="connsiteY43" fmla="*/ 123121 h 123121"/>
              <a:gd name="connsiteX44" fmla="*/ 0 w 653981"/>
              <a:gd name="connsiteY44" fmla="*/ 0 h 123121"/>
              <a:gd name="connsiteX45" fmla="*/ 70773 w 653981"/>
              <a:gd name="connsiteY45" fmla="*/ 0 h 123121"/>
              <a:gd name="connsiteX46" fmla="*/ 143197 w 653981"/>
              <a:gd name="connsiteY46" fmla="*/ 123121 h 123121"/>
              <a:gd name="connsiteX47" fmla="*/ 72425 w 653981"/>
              <a:gd name="connsiteY47" fmla="*/ 123121 h 12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53981" h="123121">
                <a:moveTo>
                  <a:pt x="532257" y="12198"/>
                </a:moveTo>
                <a:cubicBezTo>
                  <a:pt x="541152" y="27318"/>
                  <a:pt x="587274" y="105714"/>
                  <a:pt x="590324" y="110924"/>
                </a:cubicBezTo>
                <a:lnTo>
                  <a:pt x="632635" y="110924"/>
                </a:lnTo>
                <a:cubicBezTo>
                  <a:pt x="623741" y="95804"/>
                  <a:pt x="577618" y="17407"/>
                  <a:pt x="574568" y="12198"/>
                </a:cubicBezTo>
                <a:close/>
                <a:moveTo>
                  <a:pt x="429973" y="12198"/>
                </a:moveTo>
                <a:cubicBezTo>
                  <a:pt x="438868" y="27318"/>
                  <a:pt x="484991" y="105714"/>
                  <a:pt x="488040" y="110924"/>
                </a:cubicBezTo>
                <a:lnTo>
                  <a:pt x="530351" y="110924"/>
                </a:lnTo>
                <a:cubicBezTo>
                  <a:pt x="521457" y="95804"/>
                  <a:pt x="475334" y="17407"/>
                  <a:pt x="472285" y="12198"/>
                </a:cubicBezTo>
                <a:close/>
                <a:moveTo>
                  <a:pt x="327943" y="12198"/>
                </a:moveTo>
                <a:cubicBezTo>
                  <a:pt x="336838" y="27318"/>
                  <a:pt x="382960" y="105714"/>
                  <a:pt x="386010" y="110924"/>
                </a:cubicBezTo>
                <a:lnTo>
                  <a:pt x="428321" y="110924"/>
                </a:lnTo>
                <a:cubicBezTo>
                  <a:pt x="419427" y="95804"/>
                  <a:pt x="373304" y="17407"/>
                  <a:pt x="370254" y="12198"/>
                </a:cubicBezTo>
                <a:close/>
                <a:moveTo>
                  <a:pt x="225786" y="12198"/>
                </a:moveTo>
                <a:cubicBezTo>
                  <a:pt x="234681" y="27318"/>
                  <a:pt x="280804" y="105714"/>
                  <a:pt x="283853" y="110924"/>
                </a:cubicBezTo>
                <a:lnTo>
                  <a:pt x="326164" y="110924"/>
                </a:lnTo>
                <a:cubicBezTo>
                  <a:pt x="317270" y="95804"/>
                  <a:pt x="271147" y="17407"/>
                  <a:pt x="268098" y="12198"/>
                </a:cubicBezTo>
                <a:close/>
                <a:moveTo>
                  <a:pt x="123630" y="12198"/>
                </a:moveTo>
                <a:cubicBezTo>
                  <a:pt x="132525" y="27318"/>
                  <a:pt x="178648" y="105714"/>
                  <a:pt x="181697" y="110924"/>
                </a:cubicBezTo>
                <a:lnTo>
                  <a:pt x="224008" y="110924"/>
                </a:lnTo>
                <a:cubicBezTo>
                  <a:pt x="215114" y="95804"/>
                  <a:pt x="168991" y="17407"/>
                  <a:pt x="165942" y="12198"/>
                </a:cubicBezTo>
                <a:close/>
                <a:moveTo>
                  <a:pt x="21473" y="12198"/>
                </a:moveTo>
                <a:cubicBezTo>
                  <a:pt x="30368" y="27318"/>
                  <a:pt x="76491" y="105714"/>
                  <a:pt x="79540" y="110924"/>
                </a:cubicBezTo>
                <a:lnTo>
                  <a:pt x="121851" y="110924"/>
                </a:lnTo>
                <a:cubicBezTo>
                  <a:pt x="112957" y="95804"/>
                  <a:pt x="66834" y="17407"/>
                  <a:pt x="63785" y="12198"/>
                </a:cubicBezTo>
                <a:close/>
                <a:moveTo>
                  <a:pt x="510784" y="0"/>
                </a:moveTo>
                <a:lnTo>
                  <a:pt x="581557" y="0"/>
                </a:lnTo>
                <a:lnTo>
                  <a:pt x="653981" y="123121"/>
                </a:lnTo>
                <a:lnTo>
                  <a:pt x="583209" y="123121"/>
                </a:lnTo>
                <a:close/>
                <a:moveTo>
                  <a:pt x="408627" y="0"/>
                </a:moveTo>
                <a:lnTo>
                  <a:pt x="479400" y="0"/>
                </a:lnTo>
                <a:lnTo>
                  <a:pt x="551824" y="123121"/>
                </a:lnTo>
                <a:lnTo>
                  <a:pt x="481052" y="123121"/>
                </a:lnTo>
                <a:close/>
                <a:moveTo>
                  <a:pt x="306470" y="0"/>
                </a:moveTo>
                <a:lnTo>
                  <a:pt x="377243" y="0"/>
                </a:lnTo>
                <a:lnTo>
                  <a:pt x="449667" y="123121"/>
                </a:lnTo>
                <a:lnTo>
                  <a:pt x="378895" y="123121"/>
                </a:lnTo>
                <a:close/>
                <a:moveTo>
                  <a:pt x="204313" y="0"/>
                </a:moveTo>
                <a:lnTo>
                  <a:pt x="275086" y="0"/>
                </a:lnTo>
                <a:lnTo>
                  <a:pt x="347510" y="123121"/>
                </a:lnTo>
                <a:lnTo>
                  <a:pt x="276738" y="123121"/>
                </a:lnTo>
                <a:close/>
                <a:moveTo>
                  <a:pt x="102157" y="0"/>
                </a:moveTo>
                <a:lnTo>
                  <a:pt x="172930" y="0"/>
                </a:lnTo>
                <a:lnTo>
                  <a:pt x="245354" y="123121"/>
                </a:lnTo>
                <a:lnTo>
                  <a:pt x="174582" y="123121"/>
                </a:lnTo>
                <a:close/>
                <a:moveTo>
                  <a:pt x="0" y="0"/>
                </a:moveTo>
                <a:lnTo>
                  <a:pt x="70773" y="0"/>
                </a:lnTo>
                <a:lnTo>
                  <a:pt x="143197" y="123121"/>
                </a:lnTo>
                <a:lnTo>
                  <a:pt x="72425" y="123121"/>
                </a:lnTo>
                <a:close/>
              </a:path>
            </a:pathLst>
          </a:custGeom>
          <a:solidFill>
            <a:srgbClr val="8E8E8E">
              <a:alpha val="20000"/>
            </a:srgbClr>
          </a:solidFill>
          <a:ln w="12700" cap="flat">
            <a:noFill/>
            <a:prstDash val="solid"/>
            <a:miter/>
          </a:ln>
        </p:spPr>
        <p:txBody>
          <a:bodyPr wrap="square" rtlCol="0" anchor="ctr">
            <a:noAutofit/>
          </a:bodyPr>
          <a:lstStyle/>
          <a:p>
            <a:endParaRPr lang="en-US"/>
          </a:p>
        </p:txBody>
      </p:sp>
      <p:grpSp>
        <p:nvGrpSpPr>
          <p:cNvPr id="101" name="Group 100">
            <a:extLst>
              <a:ext uri="{FF2B5EF4-FFF2-40B4-BE49-F238E27FC236}">
                <a16:creationId xmlns:a16="http://schemas.microsoft.com/office/drawing/2014/main" id="{1ECF33E6-09A8-79AB-1460-91DCF8F483F8}"/>
              </a:ext>
            </a:extLst>
          </p:cNvPr>
          <p:cNvGrpSpPr/>
          <p:nvPr userDrawn="1"/>
        </p:nvGrpSpPr>
        <p:grpSpPr>
          <a:xfrm>
            <a:off x="-2953" y="30037"/>
            <a:ext cx="3078198" cy="3509442"/>
            <a:chOff x="5843" y="-15554"/>
            <a:chExt cx="2651278" cy="3022711"/>
          </a:xfrm>
          <a:solidFill>
            <a:schemeClr val="accent4">
              <a:lumMod val="20000"/>
              <a:lumOff val="80000"/>
            </a:schemeClr>
          </a:solidFill>
        </p:grpSpPr>
        <p:grpSp>
          <p:nvGrpSpPr>
            <p:cNvPr id="73" name="Graphic 1">
              <a:extLst>
                <a:ext uri="{FF2B5EF4-FFF2-40B4-BE49-F238E27FC236}">
                  <a16:creationId xmlns:a16="http://schemas.microsoft.com/office/drawing/2014/main" id="{A711804D-5557-5D31-9690-D9974CE1140D}"/>
                </a:ext>
              </a:extLst>
            </p:cNvPr>
            <p:cNvGrpSpPr/>
            <p:nvPr userDrawn="1"/>
          </p:nvGrpSpPr>
          <p:grpSpPr>
            <a:xfrm>
              <a:off x="5843" y="-15554"/>
              <a:ext cx="2651278" cy="2892125"/>
              <a:chOff x="5843" y="-15554"/>
              <a:chExt cx="2651278" cy="2892125"/>
            </a:xfrm>
            <a:grpFill/>
          </p:grpSpPr>
          <p:grpSp>
            <p:nvGrpSpPr>
              <p:cNvPr id="74" name="Graphic 1">
                <a:extLst>
                  <a:ext uri="{FF2B5EF4-FFF2-40B4-BE49-F238E27FC236}">
                    <a16:creationId xmlns:a16="http://schemas.microsoft.com/office/drawing/2014/main" id="{7871F3C6-D680-4012-79E4-737F98D7E1BE}"/>
                  </a:ext>
                </a:extLst>
              </p:cNvPr>
              <p:cNvGrpSpPr/>
              <p:nvPr/>
            </p:nvGrpSpPr>
            <p:grpSpPr>
              <a:xfrm>
                <a:off x="5843" y="-15554"/>
                <a:ext cx="2079078" cy="2420077"/>
                <a:chOff x="5843" y="-15554"/>
                <a:chExt cx="2079078" cy="2420077"/>
              </a:xfrm>
              <a:grpFill/>
            </p:grpSpPr>
            <p:sp>
              <p:nvSpPr>
                <p:cNvPr id="89" name="Freeform: Shape 88">
                  <a:extLst>
                    <a:ext uri="{FF2B5EF4-FFF2-40B4-BE49-F238E27FC236}">
                      <a16:creationId xmlns:a16="http://schemas.microsoft.com/office/drawing/2014/main" id="{38F8B034-C30F-75C6-0690-FD27FE8C5745}"/>
                    </a:ext>
                  </a:extLst>
                </p:cNvPr>
                <p:cNvSpPr/>
                <p:nvPr/>
              </p:nvSpPr>
              <p:spPr>
                <a:xfrm>
                  <a:off x="562308" y="1440212"/>
                  <a:ext cx="965458" cy="964309"/>
                </a:xfrm>
                <a:custGeom>
                  <a:avLst/>
                  <a:gdLst>
                    <a:gd name="connsiteX0" fmla="*/ 574038 w 965458"/>
                    <a:gd name="connsiteY0" fmla="*/ 956040 h 964309"/>
                    <a:gd name="connsiteX1" fmla="*/ 599880 w 965458"/>
                    <a:gd name="connsiteY1" fmla="*/ 950413 h 964309"/>
                    <a:gd name="connsiteX2" fmla="*/ 625262 w 965458"/>
                    <a:gd name="connsiteY2" fmla="*/ 943291 h 964309"/>
                    <a:gd name="connsiteX3" fmla="*/ 655814 w 965458"/>
                    <a:gd name="connsiteY3" fmla="*/ 870130 h 964309"/>
                    <a:gd name="connsiteX4" fmla="*/ 730583 w 965458"/>
                    <a:gd name="connsiteY4" fmla="*/ 896546 h 964309"/>
                    <a:gd name="connsiteX5" fmla="*/ 774457 w 965458"/>
                    <a:gd name="connsiteY5" fmla="*/ 866914 h 964309"/>
                    <a:gd name="connsiteX6" fmla="*/ 778018 w 965458"/>
                    <a:gd name="connsiteY6" fmla="*/ 787665 h 964309"/>
                    <a:gd name="connsiteX7" fmla="*/ 857267 w 965458"/>
                    <a:gd name="connsiteY7" fmla="*/ 786976 h 964309"/>
                    <a:gd name="connsiteX8" fmla="*/ 888392 w 965458"/>
                    <a:gd name="connsiteY8" fmla="*/ 743906 h 964309"/>
                    <a:gd name="connsiteX9" fmla="*/ 864732 w 965458"/>
                    <a:gd name="connsiteY9" fmla="*/ 668217 h 964309"/>
                    <a:gd name="connsiteX10" fmla="*/ 938813 w 965458"/>
                    <a:gd name="connsiteY10" fmla="*/ 640538 h 964309"/>
                    <a:gd name="connsiteX11" fmla="*/ 953399 w 965458"/>
                    <a:gd name="connsiteY11" fmla="*/ 589543 h 964309"/>
                    <a:gd name="connsiteX12" fmla="*/ 905275 w 965458"/>
                    <a:gd name="connsiteY12" fmla="*/ 526488 h 964309"/>
                    <a:gd name="connsiteX13" fmla="*/ 965459 w 965458"/>
                    <a:gd name="connsiteY13" fmla="*/ 474919 h 964309"/>
                    <a:gd name="connsiteX14" fmla="*/ 961554 w 965458"/>
                    <a:gd name="connsiteY14" fmla="*/ 421972 h 964309"/>
                    <a:gd name="connsiteX15" fmla="*/ 894939 w 965458"/>
                    <a:gd name="connsiteY15" fmla="*/ 379246 h 964309"/>
                    <a:gd name="connsiteX16" fmla="*/ 933644 w 965458"/>
                    <a:gd name="connsiteY16" fmla="*/ 310334 h 964309"/>
                    <a:gd name="connsiteX17" fmla="*/ 912167 w 965458"/>
                    <a:gd name="connsiteY17" fmla="*/ 261751 h 964309"/>
                    <a:gd name="connsiteX18" fmla="*/ 834870 w 965458"/>
                    <a:gd name="connsiteY18" fmla="*/ 244638 h 964309"/>
                    <a:gd name="connsiteX19" fmla="*/ 847734 w 965458"/>
                    <a:gd name="connsiteY19" fmla="*/ 166423 h 964309"/>
                    <a:gd name="connsiteX20" fmla="*/ 810981 w 965458"/>
                    <a:gd name="connsiteY20" fmla="*/ 128291 h 964309"/>
                    <a:gd name="connsiteX21" fmla="*/ 732306 w 965458"/>
                    <a:gd name="connsiteY21" fmla="*/ 138398 h 964309"/>
                    <a:gd name="connsiteX22" fmla="*/ 717720 w 965458"/>
                    <a:gd name="connsiteY22" fmla="*/ 60528 h 964309"/>
                    <a:gd name="connsiteX23" fmla="*/ 670170 w 965458"/>
                    <a:gd name="connsiteY23" fmla="*/ 37327 h 964309"/>
                    <a:gd name="connsiteX24" fmla="*/ 599765 w 965458"/>
                    <a:gd name="connsiteY24" fmla="*/ 73851 h 964309"/>
                    <a:gd name="connsiteX25" fmla="*/ 559337 w 965458"/>
                    <a:gd name="connsiteY25" fmla="*/ 5513 h 964309"/>
                    <a:gd name="connsiteX26" fmla="*/ 506734 w 965458"/>
                    <a:gd name="connsiteY26" fmla="*/ 0 h 964309"/>
                    <a:gd name="connsiteX27" fmla="*/ 452982 w 965458"/>
                    <a:gd name="connsiteY27" fmla="*/ 58575 h 964309"/>
                    <a:gd name="connsiteX28" fmla="*/ 391650 w 965458"/>
                    <a:gd name="connsiteY28" fmla="*/ 8269 h 964309"/>
                    <a:gd name="connsiteX29" fmla="*/ 365808 w 965458"/>
                    <a:gd name="connsiteY29" fmla="*/ 14012 h 964309"/>
                    <a:gd name="connsiteX30" fmla="*/ 340311 w 965458"/>
                    <a:gd name="connsiteY30" fmla="*/ 21018 h 964309"/>
                    <a:gd name="connsiteX31" fmla="*/ 309875 w 965458"/>
                    <a:gd name="connsiteY31" fmla="*/ 94295 h 964309"/>
                    <a:gd name="connsiteX32" fmla="*/ 235105 w 965458"/>
                    <a:gd name="connsiteY32" fmla="*/ 67764 h 964309"/>
                    <a:gd name="connsiteX33" fmla="*/ 191001 w 965458"/>
                    <a:gd name="connsiteY33" fmla="*/ 97396 h 964309"/>
                    <a:gd name="connsiteX34" fmla="*/ 187671 w 965458"/>
                    <a:gd name="connsiteY34" fmla="*/ 176645 h 964309"/>
                    <a:gd name="connsiteX35" fmla="*/ 108307 w 965458"/>
                    <a:gd name="connsiteY35" fmla="*/ 177563 h 964309"/>
                    <a:gd name="connsiteX36" fmla="*/ 77296 w 965458"/>
                    <a:gd name="connsiteY36" fmla="*/ 220404 h 964309"/>
                    <a:gd name="connsiteX37" fmla="*/ 100956 w 965458"/>
                    <a:gd name="connsiteY37" fmla="*/ 295977 h 964309"/>
                    <a:gd name="connsiteX38" fmla="*/ 26761 w 965458"/>
                    <a:gd name="connsiteY38" fmla="*/ 324117 h 964309"/>
                    <a:gd name="connsiteX39" fmla="*/ 12289 w 965458"/>
                    <a:gd name="connsiteY39" fmla="*/ 374997 h 964309"/>
                    <a:gd name="connsiteX40" fmla="*/ 60413 w 965458"/>
                    <a:gd name="connsiteY40" fmla="*/ 438051 h 964309"/>
                    <a:gd name="connsiteX41" fmla="*/ 0 w 965458"/>
                    <a:gd name="connsiteY41" fmla="*/ 489620 h 964309"/>
                    <a:gd name="connsiteX42" fmla="*/ 4020 w 965458"/>
                    <a:gd name="connsiteY42" fmla="*/ 542568 h 964309"/>
                    <a:gd name="connsiteX43" fmla="*/ 70750 w 965458"/>
                    <a:gd name="connsiteY43" fmla="*/ 585178 h 964309"/>
                    <a:gd name="connsiteX44" fmla="*/ 31929 w 965458"/>
                    <a:gd name="connsiteY44" fmla="*/ 654091 h 964309"/>
                    <a:gd name="connsiteX45" fmla="*/ 53292 w 965458"/>
                    <a:gd name="connsiteY45" fmla="*/ 702674 h 964309"/>
                    <a:gd name="connsiteX46" fmla="*/ 130818 w 965458"/>
                    <a:gd name="connsiteY46" fmla="*/ 719902 h 964309"/>
                    <a:gd name="connsiteX47" fmla="*/ 117955 w 965458"/>
                    <a:gd name="connsiteY47" fmla="*/ 798117 h 964309"/>
                    <a:gd name="connsiteX48" fmla="*/ 154708 w 965458"/>
                    <a:gd name="connsiteY48" fmla="*/ 836248 h 964309"/>
                    <a:gd name="connsiteX49" fmla="*/ 233382 w 965458"/>
                    <a:gd name="connsiteY49" fmla="*/ 825796 h 964309"/>
                    <a:gd name="connsiteX50" fmla="*/ 247969 w 965458"/>
                    <a:gd name="connsiteY50" fmla="*/ 903667 h 964309"/>
                    <a:gd name="connsiteX51" fmla="*/ 295518 w 965458"/>
                    <a:gd name="connsiteY51" fmla="*/ 927097 h 964309"/>
                    <a:gd name="connsiteX52" fmla="*/ 366038 w 965458"/>
                    <a:gd name="connsiteY52" fmla="*/ 890459 h 964309"/>
                    <a:gd name="connsiteX53" fmla="*/ 406237 w 965458"/>
                    <a:gd name="connsiteY53" fmla="*/ 958797 h 964309"/>
                    <a:gd name="connsiteX54" fmla="*/ 459069 w 965458"/>
                    <a:gd name="connsiteY54" fmla="*/ 964310 h 964309"/>
                    <a:gd name="connsiteX55" fmla="*/ 512591 w 965458"/>
                    <a:gd name="connsiteY55" fmla="*/ 905849 h 964309"/>
                    <a:gd name="connsiteX56" fmla="*/ 573923 w 965458"/>
                    <a:gd name="connsiteY56" fmla="*/ 956155 h 964309"/>
                    <a:gd name="connsiteX57" fmla="*/ 179861 w 965458"/>
                    <a:gd name="connsiteY57" fmla="*/ 592070 h 964309"/>
                    <a:gd name="connsiteX58" fmla="*/ 373733 w 965458"/>
                    <a:gd name="connsiteY58" fmla="*/ 543716 h 964309"/>
                    <a:gd name="connsiteX59" fmla="*/ 417607 w 965458"/>
                    <a:gd name="connsiteY59" fmla="*/ 589083 h 964309"/>
                    <a:gd name="connsiteX60" fmla="*/ 362592 w 965458"/>
                    <a:gd name="connsiteY60" fmla="*/ 781004 h 964309"/>
                    <a:gd name="connsiteX61" fmla="*/ 179975 w 965458"/>
                    <a:gd name="connsiteY61" fmla="*/ 592070 h 964309"/>
                    <a:gd name="connsiteX62" fmla="*/ 538778 w 965458"/>
                    <a:gd name="connsiteY62" fmla="*/ 468028 h 964309"/>
                    <a:gd name="connsiteX63" fmla="*/ 496971 w 965458"/>
                    <a:gd name="connsiteY63" fmla="*/ 537744 h 964309"/>
                    <a:gd name="connsiteX64" fmla="*/ 427255 w 965458"/>
                    <a:gd name="connsiteY64" fmla="*/ 495822 h 964309"/>
                    <a:gd name="connsiteX65" fmla="*/ 469177 w 965458"/>
                    <a:gd name="connsiteY65" fmla="*/ 426106 h 964309"/>
                    <a:gd name="connsiteX66" fmla="*/ 538893 w 965458"/>
                    <a:gd name="connsiteY66" fmla="*/ 468028 h 964309"/>
                    <a:gd name="connsiteX67" fmla="*/ 236139 w 965458"/>
                    <a:gd name="connsiteY67" fmla="*/ 274500 h 964309"/>
                    <a:gd name="connsiteX68" fmla="*/ 374997 w 965458"/>
                    <a:gd name="connsiteY68" fmla="*/ 418296 h 964309"/>
                    <a:gd name="connsiteX69" fmla="*/ 357539 w 965458"/>
                    <a:gd name="connsiteY69" fmla="*/ 478824 h 964309"/>
                    <a:gd name="connsiteX70" fmla="*/ 163666 w 965458"/>
                    <a:gd name="connsiteY70" fmla="*/ 527177 h 964309"/>
                    <a:gd name="connsiteX71" fmla="*/ 236139 w 965458"/>
                    <a:gd name="connsiteY71" fmla="*/ 274615 h 964309"/>
                    <a:gd name="connsiteX72" fmla="*/ 539237 w 965458"/>
                    <a:gd name="connsiteY72" fmla="*/ 164470 h 964309"/>
                    <a:gd name="connsiteX73" fmla="*/ 484108 w 965458"/>
                    <a:gd name="connsiteY73" fmla="*/ 356505 h 964309"/>
                    <a:gd name="connsiteX74" fmla="*/ 452638 w 965458"/>
                    <a:gd name="connsiteY74" fmla="*/ 360066 h 964309"/>
                    <a:gd name="connsiteX75" fmla="*/ 423005 w 965458"/>
                    <a:gd name="connsiteY75" fmla="*/ 371781 h 964309"/>
                    <a:gd name="connsiteX76" fmla="*/ 284148 w 965458"/>
                    <a:gd name="connsiteY76" fmla="*/ 228099 h 964309"/>
                    <a:gd name="connsiteX77" fmla="*/ 404973 w 965458"/>
                    <a:gd name="connsiteY77" fmla="*/ 169064 h 964309"/>
                    <a:gd name="connsiteX78" fmla="*/ 539237 w 965458"/>
                    <a:gd name="connsiteY78" fmla="*/ 164470 h 964309"/>
                    <a:gd name="connsiteX79" fmla="*/ 786057 w 965458"/>
                    <a:gd name="connsiteY79" fmla="*/ 371895 h 964309"/>
                    <a:gd name="connsiteX80" fmla="*/ 592185 w 965458"/>
                    <a:gd name="connsiteY80" fmla="*/ 420249 h 964309"/>
                    <a:gd name="connsiteX81" fmla="*/ 548425 w 965458"/>
                    <a:gd name="connsiteY81" fmla="*/ 374997 h 964309"/>
                    <a:gd name="connsiteX82" fmla="*/ 603440 w 965458"/>
                    <a:gd name="connsiteY82" fmla="*/ 182962 h 964309"/>
                    <a:gd name="connsiteX83" fmla="*/ 786057 w 965458"/>
                    <a:gd name="connsiteY83" fmla="*/ 371895 h 964309"/>
                    <a:gd name="connsiteX84" fmla="*/ 729779 w 965458"/>
                    <a:gd name="connsiteY84" fmla="*/ 689465 h 964309"/>
                    <a:gd name="connsiteX85" fmla="*/ 591036 w 965458"/>
                    <a:gd name="connsiteY85" fmla="*/ 545669 h 964309"/>
                    <a:gd name="connsiteX86" fmla="*/ 608379 w 965458"/>
                    <a:gd name="connsiteY86" fmla="*/ 485256 h 964309"/>
                    <a:gd name="connsiteX87" fmla="*/ 802252 w 965458"/>
                    <a:gd name="connsiteY87" fmla="*/ 436903 h 964309"/>
                    <a:gd name="connsiteX88" fmla="*/ 729779 w 965458"/>
                    <a:gd name="connsiteY88" fmla="*/ 689580 h 964309"/>
                    <a:gd name="connsiteX89" fmla="*/ 426796 w 965458"/>
                    <a:gd name="connsiteY89" fmla="*/ 799495 h 964309"/>
                    <a:gd name="connsiteX90" fmla="*/ 481925 w 965458"/>
                    <a:gd name="connsiteY90" fmla="*/ 607460 h 964309"/>
                    <a:gd name="connsiteX91" fmla="*/ 513510 w 965458"/>
                    <a:gd name="connsiteY91" fmla="*/ 603785 h 964309"/>
                    <a:gd name="connsiteX92" fmla="*/ 543027 w 965458"/>
                    <a:gd name="connsiteY92" fmla="*/ 592070 h 964309"/>
                    <a:gd name="connsiteX93" fmla="*/ 681885 w 965458"/>
                    <a:gd name="connsiteY93" fmla="*/ 735636 h 964309"/>
                    <a:gd name="connsiteX94" fmla="*/ 561174 w 965458"/>
                    <a:gd name="connsiteY94" fmla="*/ 794671 h 964309"/>
                    <a:gd name="connsiteX95" fmla="*/ 426911 w 965458"/>
                    <a:gd name="connsiteY95" fmla="*/ 799380 h 96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65458" h="964309">
                      <a:moveTo>
                        <a:pt x="574038" y="956040"/>
                      </a:moveTo>
                      <a:cubicBezTo>
                        <a:pt x="582422" y="954432"/>
                        <a:pt x="591151" y="952595"/>
                        <a:pt x="599880" y="950413"/>
                      </a:cubicBezTo>
                      <a:cubicBezTo>
                        <a:pt x="608379" y="948345"/>
                        <a:pt x="616993" y="945818"/>
                        <a:pt x="625262" y="943291"/>
                      </a:cubicBezTo>
                      <a:cubicBezTo>
                        <a:pt x="614696" y="914808"/>
                        <a:pt x="627674" y="882649"/>
                        <a:pt x="655814" y="870130"/>
                      </a:cubicBezTo>
                      <a:cubicBezTo>
                        <a:pt x="683838" y="857611"/>
                        <a:pt x="716686" y="869441"/>
                        <a:pt x="730583" y="896546"/>
                      </a:cubicBezTo>
                      <a:cubicBezTo>
                        <a:pt x="745974" y="887473"/>
                        <a:pt x="760560" y="877480"/>
                        <a:pt x="774457" y="866914"/>
                      </a:cubicBezTo>
                      <a:cubicBezTo>
                        <a:pt x="754588" y="843829"/>
                        <a:pt x="755966" y="809143"/>
                        <a:pt x="778018" y="787665"/>
                      </a:cubicBezTo>
                      <a:cubicBezTo>
                        <a:pt x="800184" y="766187"/>
                        <a:pt x="834985" y="766302"/>
                        <a:pt x="857267" y="786976"/>
                      </a:cubicBezTo>
                      <a:cubicBezTo>
                        <a:pt x="868407" y="773194"/>
                        <a:pt x="878744" y="758837"/>
                        <a:pt x="888392" y="743906"/>
                      </a:cubicBezTo>
                      <a:cubicBezTo>
                        <a:pt x="861861" y="728975"/>
                        <a:pt x="851179" y="696012"/>
                        <a:pt x="864732" y="668217"/>
                      </a:cubicBezTo>
                      <a:cubicBezTo>
                        <a:pt x="878170" y="640653"/>
                        <a:pt x="910788" y="628708"/>
                        <a:pt x="938813" y="640538"/>
                      </a:cubicBezTo>
                      <a:cubicBezTo>
                        <a:pt x="944555" y="623884"/>
                        <a:pt x="949379" y="606886"/>
                        <a:pt x="953399" y="589543"/>
                      </a:cubicBezTo>
                      <a:cubicBezTo>
                        <a:pt x="923422" y="584604"/>
                        <a:pt x="902059" y="557154"/>
                        <a:pt x="905275" y="526488"/>
                      </a:cubicBezTo>
                      <a:cubicBezTo>
                        <a:pt x="908491" y="495708"/>
                        <a:pt x="935022" y="473541"/>
                        <a:pt x="965459" y="474919"/>
                      </a:cubicBezTo>
                      <a:cubicBezTo>
                        <a:pt x="965114" y="457346"/>
                        <a:pt x="963851" y="439774"/>
                        <a:pt x="961554" y="421972"/>
                      </a:cubicBezTo>
                      <a:cubicBezTo>
                        <a:pt x="931921" y="427485"/>
                        <a:pt x="902404" y="409223"/>
                        <a:pt x="894939" y="379246"/>
                      </a:cubicBezTo>
                      <a:cubicBezTo>
                        <a:pt x="887473" y="349499"/>
                        <a:pt x="904816" y="319408"/>
                        <a:pt x="933644" y="310334"/>
                      </a:cubicBezTo>
                      <a:cubicBezTo>
                        <a:pt x="927327" y="293680"/>
                        <a:pt x="920206" y="277371"/>
                        <a:pt x="912167" y="261751"/>
                      </a:cubicBezTo>
                      <a:cubicBezTo>
                        <a:pt x="885980" y="277371"/>
                        <a:pt x="852213" y="270135"/>
                        <a:pt x="834870" y="244638"/>
                      </a:cubicBezTo>
                      <a:cubicBezTo>
                        <a:pt x="817642" y="219141"/>
                        <a:pt x="823615" y="185029"/>
                        <a:pt x="847734" y="166423"/>
                      </a:cubicBezTo>
                      <a:cubicBezTo>
                        <a:pt x="836019" y="152985"/>
                        <a:pt x="823729" y="140236"/>
                        <a:pt x="810981" y="128291"/>
                      </a:cubicBezTo>
                      <a:cubicBezTo>
                        <a:pt x="791570" y="151721"/>
                        <a:pt x="757229" y="156545"/>
                        <a:pt x="732306" y="138398"/>
                      </a:cubicBezTo>
                      <a:cubicBezTo>
                        <a:pt x="707383" y="120366"/>
                        <a:pt x="701296" y="86370"/>
                        <a:pt x="717720" y="60528"/>
                      </a:cubicBezTo>
                      <a:cubicBezTo>
                        <a:pt x="702329" y="52029"/>
                        <a:pt x="686365" y="44219"/>
                        <a:pt x="670170" y="37327"/>
                      </a:cubicBezTo>
                      <a:cubicBezTo>
                        <a:pt x="660063" y="66041"/>
                        <a:pt x="629397" y="82350"/>
                        <a:pt x="599765" y="73851"/>
                      </a:cubicBezTo>
                      <a:cubicBezTo>
                        <a:pt x="570133" y="65352"/>
                        <a:pt x="552790" y="35260"/>
                        <a:pt x="559337" y="5513"/>
                      </a:cubicBezTo>
                      <a:cubicBezTo>
                        <a:pt x="542109" y="2757"/>
                        <a:pt x="524536" y="919"/>
                        <a:pt x="506734" y="0"/>
                      </a:cubicBezTo>
                      <a:cubicBezTo>
                        <a:pt x="506963" y="30551"/>
                        <a:pt x="483763" y="56508"/>
                        <a:pt x="452982" y="58575"/>
                      </a:cubicBezTo>
                      <a:cubicBezTo>
                        <a:pt x="422316" y="60757"/>
                        <a:pt x="395670" y="38361"/>
                        <a:pt x="391650" y="8269"/>
                      </a:cubicBezTo>
                      <a:cubicBezTo>
                        <a:pt x="383036" y="9877"/>
                        <a:pt x="374422" y="11945"/>
                        <a:pt x="365808" y="14012"/>
                      </a:cubicBezTo>
                      <a:cubicBezTo>
                        <a:pt x="357080" y="16194"/>
                        <a:pt x="348466" y="18492"/>
                        <a:pt x="340311" y="21018"/>
                      </a:cubicBezTo>
                      <a:cubicBezTo>
                        <a:pt x="350763" y="49502"/>
                        <a:pt x="337899" y="81776"/>
                        <a:pt x="309875" y="94295"/>
                      </a:cubicBezTo>
                      <a:cubicBezTo>
                        <a:pt x="281621" y="106929"/>
                        <a:pt x="249002" y="94869"/>
                        <a:pt x="235105" y="67764"/>
                      </a:cubicBezTo>
                      <a:cubicBezTo>
                        <a:pt x="219830" y="76952"/>
                        <a:pt x="205014" y="86829"/>
                        <a:pt x="191001" y="97396"/>
                      </a:cubicBezTo>
                      <a:cubicBezTo>
                        <a:pt x="210986" y="120596"/>
                        <a:pt x="209722" y="155282"/>
                        <a:pt x="187671" y="176645"/>
                      </a:cubicBezTo>
                      <a:cubicBezTo>
                        <a:pt x="165389" y="198122"/>
                        <a:pt x="130818" y="198007"/>
                        <a:pt x="108307" y="177563"/>
                      </a:cubicBezTo>
                      <a:cubicBezTo>
                        <a:pt x="97281" y="191116"/>
                        <a:pt x="86944" y="205588"/>
                        <a:pt x="77296" y="220404"/>
                      </a:cubicBezTo>
                      <a:cubicBezTo>
                        <a:pt x="103828" y="235450"/>
                        <a:pt x="114394" y="268413"/>
                        <a:pt x="100956" y="295977"/>
                      </a:cubicBezTo>
                      <a:cubicBezTo>
                        <a:pt x="87404" y="323772"/>
                        <a:pt x="55015" y="335602"/>
                        <a:pt x="26761" y="324117"/>
                      </a:cubicBezTo>
                      <a:cubicBezTo>
                        <a:pt x="21018" y="340655"/>
                        <a:pt x="16309" y="357654"/>
                        <a:pt x="12289" y="374997"/>
                      </a:cubicBezTo>
                      <a:cubicBezTo>
                        <a:pt x="42151" y="380050"/>
                        <a:pt x="63629" y="407270"/>
                        <a:pt x="60413" y="438051"/>
                      </a:cubicBezTo>
                      <a:cubicBezTo>
                        <a:pt x="57197" y="468717"/>
                        <a:pt x="30666" y="490999"/>
                        <a:pt x="0" y="489620"/>
                      </a:cubicBezTo>
                      <a:cubicBezTo>
                        <a:pt x="574" y="507078"/>
                        <a:pt x="1723" y="524880"/>
                        <a:pt x="4020" y="542568"/>
                      </a:cubicBezTo>
                      <a:cubicBezTo>
                        <a:pt x="33882" y="537055"/>
                        <a:pt x="63284" y="555431"/>
                        <a:pt x="70750" y="585178"/>
                      </a:cubicBezTo>
                      <a:cubicBezTo>
                        <a:pt x="78215" y="615155"/>
                        <a:pt x="60872" y="645017"/>
                        <a:pt x="31929" y="654091"/>
                      </a:cubicBezTo>
                      <a:cubicBezTo>
                        <a:pt x="38246" y="670859"/>
                        <a:pt x="45482" y="686939"/>
                        <a:pt x="53292" y="702674"/>
                      </a:cubicBezTo>
                      <a:cubicBezTo>
                        <a:pt x="79593" y="687168"/>
                        <a:pt x="113590" y="694289"/>
                        <a:pt x="130818" y="719902"/>
                      </a:cubicBezTo>
                      <a:cubicBezTo>
                        <a:pt x="148046" y="745399"/>
                        <a:pt x="141959" y="779625"/>
                        <a:pt x="117955" y="798117"/>
                      </a:cubicBezTo>
                      <a:cubicBezTo>
                        <a:pt x="129670" y="811440"/>
                        <a:pt x="141729" y="824188"/>
                        <a:pt x="154708" y="836248"/>
                      </a:cubicBezTo>
                      <a:cubicBezTo>
                        <a:pt x="174233" y="812588"/>
                        <a:pt x="208344" y="807879"/>
                        <a:pt x="233382" y="825796"/>
                      </a:cubicBezTo>
                      <a:cubicBezTo>
                        <a:pt x="258306" y="843943"/>
                        <a:pt x="264393" y="878170"/>
                        <a:pt x="247969" y="903667"/>
                      </a:cubicBezTo>
                      <a:cubicBezTo>
                        <a:pt x="263474" y="912396"/>
                        <a:pt x="279324" y="920206"/>
                        <a:pt x="295518" y="927097"/>
                      </a:cubicBezTo>
                      <a:cubicBezTo>
                        <a:pt x="305740" y="898384"/>
                        <a:pt x="336291" y="881845"/>
                        <a:pt x="366038" y="890459"/>
                      </a:cubicBezTo>
                      <a:cubicBezTo>
                        <a:pt x="395670" y="898958"/>
                        <a:pt x="413013" y="929165"/>
                        <a:pt x="406237" y="958797"/>
                      </a:cubicBezTo>
                      <a:cubicBezTo>
                        <a:pt x="423580" y="961553"/>
                        <a:pt x="441267" y="963506"/>
                        <a:pt x="459069" y="964310"/>
                      </a:cubicBezTo>
                      <a:cubicBezTo>
                        <a:pt x="458610" y="933874"/>
                        <a:pt x="481810" y="908032"/>
                        <a:pt x="512591" y="905849"/>
                      </a:cubicBezTo>
                      <a:cubicBezTo>
                        <a:pt x="543257" y="903667"/>
                        <a:pt x="569788" y="926063"/>
                        <a:pt x="573923" y="956155"/>
                      </a:cubicBezTo>
                      <a:close/>
                      <a:moveTo>
                        <a:pt x="179861" y="592070"/>
                      </a:moveTo>
                      <a:lnTo>
                        <a:pt x="373733" y="543716"/>
                      </a:lnTo>
                      <a:cubicBezTo>
                        <a:pt x="384300" y="562667"/>
                        <a:pt x="399575" y="578058"/>
                        <a:pt x="417607" y="589083"/>
                      </a:cubicBezTo>
                      <a:lnTo>
                        <a:pt x="362592" y="781004"/>
                      </a:lnTo>
                      <a:cubicBezTo>
                        <a:pt x="279898" y="747696"/>
                        <a:pt x="211905" y="680507"/>
                        <a:pt x="179975" y="592070"/>
                      </a:cubicBezTo>
                      <a:close/>
                      <a:moveTo>
                        <a:pt x="538778" y="468028"/>
                      </a:moveTo>
                      <a:cubicBezTo>
                        <a:pt x="546473" y="498809"/>
                        <a:pt x="527752" y="530049"/>
                        <a:pt x="496971" y="537744"/>
                      </a:cubicBezTo>
                      <a:cubicBezTo>
                        <a:pt x="466076" y="545439"/>
                        <a:pt x="434835" y="526718"/>
                        <a:pt x="427255" y="495822"/>
                      </a:cubicBezTo>
                      <a:cubicBezTo>
                        <a:pt x="419560" y="465042"/>
                        <a:pt x="438281" y="433801"/>
                        <a:pt x="469177" y="426106"/>
                      </a:cubicBezTo>
                      <a:cubicBezTo>
                        <a:pt x="500072" y="418411"/>
                        <a:pt x="531197" y="437247"/>
                        <a:pt x="538893" y="468028"/>
                      </a:cubicBezTo>
                      <a:close/>
                      <a:moveTo>
                        <a:pt x="236139" y="274500"/>
                      </a:moveTo>
                      <a:lnTo>
                        <a:pt x="374997" y="418296"/>
                      </a:lnTo>
                      <a:cubicBezTo>
                        <a:pt x="364201" y="436443"/>
                        <a:pt x="358113" y="457232"/>
                        <a:pt x="357539" y="478824"/>
                      </a:cubicBezTo>
                      <a:lnTo>
                        <a:pt x="163666" y="527177"/>
                      </a:lnTo>
                      <a:cubicBezTo>
                        <a:pt x="150458" y="434146"/>
                        <a:pt x="178827" y="342953"/>
                        <a:pt x="236139" y="274615"/>
                      </a:cubicBezTo>
                      <a:close/>
                      <a:moveTo>
                        <a:pt x="539237" y="164470"/>
                      </a:moveTo>
                      <a:lnTo>
                        <a:pt x="484108" y="356505"/>
                      </a:lnTo>
                      <a:cubicBezTo>
                        <a:pt x="473771" y="356505"/>
                        <a:pt x="463089" y="357424"/>
                        <a:pt x="452638" y="360066"/>
                      </a:cubicBezTo>
                      <a:cubicBezTo>
                        <a:pt x="442071" y="362707"/>
                        <a:pt x="432194" y="366842"/>
                        <a:pt x="423005" y="371781"/>
                      </a:cubicBezTo>
                      <a:lnTo>
                        <a:pt x="284148" y="228099"/>
                      </a:lnTo>
                      <a:cubicBezTo>
                        <a:pt x="318718" y="200994"/>
                        <a:pt x="359491" y="180435"/>
                        <a:pt x="404973" y="169064"/>
                      </a:cubicBezTo>
                      <a:cubicBezTo>
                        <a:pt x="450341" y="157809"/>
                        <a:pt x="495937" y="156775"/>
                        <a:pt x="539237" y="164470"/>
                      </a:cubicBezTo>
                      <a:close/>
                      <a:moveTo>
                        <a:pt x="786057" y="371895"/>
                      </a:moveTo>
                      <a:lnTo>
                        <a:pt x="592185" y="420249"/>
                      </a:lnTo>
                      <a:cubicBezTo>
                        <a:pt x="581618" y="401298"/>
                        <a:pt x="566457" y="386023"/>
                        <a:pt x="548425" y="374997"/>
                      </a:cubicBezTo>
                      <a:lnTo>
                        <a:pt x="603440" y="182962"/>
                      </a:lnTo>
                      <a:cubicBezTo>
                        <a:pt x="686250" y="216269"/>
                        <a:pt x="754128" y="283458"/>
                        <a:pt x="786057" y="371895"/>
                      </a:cubicBezTo>
                      <a:close/>
                      <a:moveTo>
                        <a:pt x="729779" y="689465"/>
                      </a:moveTo>
                      <a:lnTo>
                        <a:pt x="591036" y="545669"/>
                      </a:lnTo>
                      <a:cubicBezTo>
                        <a:pt x="601832" y="527637"/>
                        <a:pt x="607920" y="506848"/>
                        <a:pt x="608379" y="485256"/>
                      </a:cubicBezTo>
                      <a:lnTo>
                        <a:pt x="802252" y="436903"/>
                      </a:lnTo>
                      <a:cubicBezTo>
                        <a:pt x="815575" y="529934"/>
                        <a:pt x="787091" y="621128"/>
                        <a:pt x="729779" y="689580"/>
                      </a:cubicBezTo>
                      <a:close/>
                      <a:moveTo>
                        <a:pt x="426796" y="799495"/>
                      </a:moveTo>
                      <a:lnTo>
                        <a:pt x="481925" y="607460"/>
                      </a:lnTo>
                      <a:cubicBezTo>
                        <a:pt x="492377" y="607460"/>
                        <a:pt x="502943" y="606541"/>
                        <a:pt x="513510" y="603785"/>
                      </a:cubicBezTo>
                      <a:cubicBezTo>
                        <a:pt x="524077" y="601143"/>
                        <a:pt x="533954" y="597123"/>
                        <a:pt x="543027" y="592070"/>
                      </a:cubicBezTo>
                      <a:lnTo>
                        <a:pt x="681885" y="735636"/>
                      </a:lnTo>
                      <a:cubicBezTo>
                        <a:pt x="647314" y="762742"/>
                        <a:pt x="606541" y="783301"/>
                        <a:pt x="561174" y="794671"/>
                      </a:cubicBezTo>
                      <a:cubicBezTo>
                        <a:pt x="515692" y="806042"/>
                        <a:pt x="470210" y="806960"/>
                        <a:pt x="426911" y="799380"/>
                      </a:cubicBezTo>
                      <a:close/>
                    </a:path>
                  </a:pathLst>
                </a:custGeom>
                <a:grpFill/>
                <a:ln w="11479" cap="flat">
                  <a:noFill/>
                  <a:prstDash val="solid"/>
                  <a:miter/>
                </a:ln>
              </p:spPr>
              <p:txBody>
                <a:bodyPr rtlCol="0" anchor="ctr"/>
                <a:lstStyle/>
                <a:p>
                  <a:endParaRPr lang="en-US"/>
                </a:p>
              </p:txBody>
            </p:sp>
            <p:grpSp>
              <p:nvGrpSpPr>
                <p:cNvPr id="90" name="Graphic 1">
                  <a:extLst>
                    <a:ext uri="{FF2B5EF4-FFF2-40B4-BE49-F238E27FC236}">
                      <a16:creationId xmlns:a16="http://schemas.microsoft.com/office/drawing/2014/main" id="{46FAF227-F5B4-E4F4-93D4-930C1254ED7D}"/>
                    </a:ext>
                  </a:extLst>
                </p:cNvPr>
                <p:cNvGrpSpPr/>
                <p:nvPr/>
              </p:nvGrpSpPr>
              <p:grpSpPr>
                <a:xfrm>
                  <a:off x="5843" y="-15554"/>
                  <a:ext cx="2079078" cy="1676860"/>
                  <a:chOff x="5843" y="-15554"/>
                  <a:chExt cx="2079078" cy="1676860"/>
                </a:xfrm>
                <a:grpFill/>
              </p:grpSpPr>
              <p:sp>
                <p:nvSpPr>
                  <p:cNvPr id="91" name="Freeform: Shape 90">
                    <a:extLst>
                      <a:ext uri="{FF2B5EF4-FFF2-40B4-BE49-F238E27FC236}">
                        <a16:creationId xmlns:a16="http://schemas.microsoft.com/office/drawing/2014/main" id="{2069BED3-521E-A5C2-7152-C82B70B599BE}"/>
                      </a:ext>
                    </a:extLst>
                  </p:cNvPr>
                  <p:cNvSpPr/>
                  <p:nvPr/>
                </p:nvSpPr>
                <p:spPr>
                  <a:xfrm>
                    <a:off x="5843" y="-15325"/>
                    <a:ext cx="1273955" cy="1676630"/>
                  </a:xfrm>
                  <a:custGeom>
                    <a:avLst/>
                    <a:gdLst>
                      <a:gd name="connsiteX0" fmla="*/ 1147961 w 1273955"/>
                      <a:gd name="connsiteY0" fmla="*/ 568410 h 1676630"/>
                      <a:gd name="connsiteX1" fmla="*/ 1255464 w 1273955"/>
                      <a:gd name="connsiteY1" fmla="*/ 436099 h 1676630"/>
                      <a:gd name="connsiteX2" fmla="*/ 1227669 w 1273955"/>
                      <a:gd name="connsiteY2" fmla="*/ 325035 h 1676630"/>
                      <a:gd name="connsiteX3" fmla="*/ 1069746 w 1273955"/>
                      <a:gd name="connsiteY3" fmla="*/ 260258 h 1676630"/>
                      <a:gd name="connsiteX4" fmla="*/ 1125679 w 1273955"/>
                      <a:gd name="connsiteY4" fmla="*/ 98889 h 1676630"/>
                      <a:gd name="connsiteX5" fmla="*/ 1061476 w 1273955"/>
                      <a:gd name="connsiteY5" fmla="*/ 4594 h 1676630"/>
                      <a:gd name="connsiteX6" fmla="*/ 893445 w 1273955"/>
                      <a:gd name="connsiteY6" fmla="*/ 0 h 1676630"/>
                      <a:gd name="connsiteX7" fmla="*/ 461941 w 1273955"/>
                      <a:gd name="connsiteY7" fmla="*/ 0 h 1676630"/>
                      <a:gd name="connsiteX8" fmla="*/ 283114 w 1273955"/>
                      <a:gd name="connsiteY8" fmla="*/ 370402 h 1676630"/>
                      <a:gd name="connsiteX9" fmla="*/ 214891 w 1273955"/>
                      <a:gd name="connsiteY9" fmla="*/ 366383 h 1676630"/>
                      <a:gd name="connsiteX10" fmla="*/ 147702 w 1273955"/>
                      <a:gd name="connsiteY10" fmla="*/ 380395 h 1676630"/>
                      <a:gd name="connsiteX11" fmla="*/ 0 w 1273955"/>
                      <a:gd name="connsiteY11" fmla="*/ 163436 h 1676630"/>
                      <a:gd name="connsiteX12" fmla="*/ 0 w 1273955"/>
                      <a:gd name="connsiteY12" fmla="*/ 419330 h 1676630"/>
                      <a:gd name="connsiteX13" fmla="*/ 28828 w 1273955"/>
                      <a:gd name="connsiteY13" fmla="*/ 461711 h 1676630"/>
                      <a:gd name="connsiteX14" fmla="*/ 0 w 1273955"/>
                      <a:gd name="connsiteY14" fmla="*/ 502714 h 1676630"/>
                      <a:gd name="connsiteX15" fmla="*/ 0 w 1273955"/>
                      <a:gd name="connsiteY15" fmla="*/ 770207 h 1676630"/>
                      <a:gd name="connsiteX16" fmla="*/ 56967 w 1273955"/>
                      <a:gd name="connsiteY16" fmla="*/ 839923 h 1676630"/>
                      <a:gd name="connsiteX17" fmla="*/ 0 w 1273955"/>
                      <a:gd name="connsiteY17" fmla="*/ 957878 h 1676630"/>
                      <a:gd name="connsiteX18" fmla="*/ 0 w 1273955"/>
                      <a:gd name="connsiteY18" fmla="*/ 1289230 h 1676630"/>
                      <a:gd name="connsiteX19" fmla="*/ 186752 w 1273955"/>
                      <a:gd name="connsiteY19" fmla="*/ 902518 h 1676630"/>
                      <a:gd name="connsiteX20" fmla="*/ 255090 w 1273955"/>
                      <a:gd name="connsiteY20" fmla="*/ 906309 h 1676630"/>
                      <a:gd name="connsiteX21" fmla="*/ 322049 w 1273955"/>
                      <a:gd name="connsiteY21" fmla="*/ 892297 h 1676630"/>
                      <a:gd name="connsiteX22" fmla="*/ 564505 w 1273955"/>
                      <a:gd name="connsiteY22" fmla="*/ 1248113 h 1676630"/>
                      <a:gd name="connsiteX23" fmla="*/ 286560 w 1273955"/>
                      <a:gd name="connsiteY23" fmla="*/ 1329314 h 1676630"/>
                      <a:gd name="connsiteX24" fmla="*/ 0 w 1273955"/>
                      <a:gd name="connsiteY24" fmla="*/ 1290264 h 1676630"/>
                      <a:gd name="connsiteX25" fmla="*/ 0 w 1273955"/>
                      <a:gd name="connsiteY25" fmla="*/ 1649985 h 1676630"/>
                      <a:gd name="connsiteX26" fmla="*/ 8155 w 1273955"/>
                      <a:gd name="connsiteY26" fmla="*/ 1651937 h 1676630"/>
                      <a:gd name="connsiteX27" fmla="*/ 143337 w 1273955"/>
                      <a:gd name="connsiteY27" fmla="*/ 1547306 h 1676630"/>
                      <a:gd name="connsiteX28" fmla="*/ 255204 w 1273955"/>
                      <a:gd name="connsiteY28" fmla="*/ 1676631 h 1676630"/>
                      <a:gd name="connsiteX29" fmla="*/ 312172 w 1273955"/>
                      <a:gd name="connsiteY29" fmla="*/ 1674104 h 1676630"/>
                      <a:gd name="connsiteX30" fmla="*/ 368795 w 1273955"/>
                      <a:gd name="connsiteY30" fmla="*/ 1668132 h 1676630"/>
                      <a:gd name="connsiteX31" fmla="*/ 460563 w 1273955"/>
                      <a:gd name="connsiteY31" fmla="*/ 1523876 h 1676630"/>
                      <a:gd name="connsiteX32" fmla="*/ 609757 w 1273955"/>
                      <a:gd name="connsiteY32" fmla="*/ 1607374 h 1676630"/>
                      <a:gd name="connsiteX33" fmla="*/ 713929 w 1273955"/>
                      <a:gd name="connsiteY33" fmla="*/ 1560284 h 1676630"/>
                      <a:gd name="connsiteX34" fmla="*/ 750453 w 1273955"/>
                      <a:gd name="connsiteY34" fmla="*/ 1393287 h 1676630"/>
                      <a:gd name="connsiteX35" fmla="*/ 919058 w 1273955"/>
                      <a:gd name="connsiteY35" fmla="*/ 1420737 h 1676630"/>
                      <a:gd name="connsiteX36" fmla="*/ 1000833 w 1273955"/>
                      <a:gd name="connsiteY36" fmla="*/ 1340684 h 1676630"/>
                      <a:gd name="connsiteX37" fmla="*/ 978207 w 1273955"/>
                      <a:gd name="connsiteY37" fmla="*/ 1171276 h 1676630"/>
                      <a:gd name="connsiteX38" fmla="*/ 1145779 w 1273955"/>
                      <a:gd name="connsiteY38" fmla="*/ 1139461 h 1676630"/>
                      <a:gd name="connsiteX39" fmla="*/ 1195395 w 1273955"/>
                      <a:gd name="connsiteY39" fmla="*/ 1036553 h 1676630"/>
                      <a:gd name="connsiteX40" fmla="*/ 1116261 w 1273955"/>
                      <a:gd name="connsiteY40" fmla="*/ 885061 h 1676630"/>
                      <a:gd name="connsiteX41" fmla="*/ 1262929 w 1273955"/>
                      <a:gd name="connsiteY41" fmla="*/ 797542 h 1676630"/>
                      <a:gd name="connsiteX42" fmla="*/ 1273955 w 1273955"/>
                      <a:gd name="connsiteY42" fmla="*/ 683608 h 1676630"/>
                      <a:gd name="connsiteX43" fmla="*/ 1148076 w 1273955"/>
                      <a:gd name="connsiteY43" fmla="*/ 568525 h 1676630"/>
                      <a:gd name="connsiteX44" fmla="*/ 244179 w 1273955"/>
                      <a:gd name="connsiteY44" fmla="*/ 759985 h 1676630"/>
                      <a:gd name="connsiteX45" fmla="*/ 111293 w 1273955"/>
                      <a:gd name="connsiteY45" fmla="*/ 645476 h 1676630"/>
                      <a:gd name="connsiteX46" fmla="*/ 225687 w 1273955"/>
                      <a:gd name="connsiteY46" fmla="*/ 512706 h 1676630"/>
                      <a:gd name="connsiteX47" fmla="*/ 358458 w 1273955"/>
                      <a:gd name="connsiteY47" fmla="*/ 627100 h 1676630"/>
                      <a:gd name="connsiteX48" fmla="*/ 244064 w 1273955"/>
                      <a:gd name="connsiteY48" fmla="*/ 759985 h 1676630"/>
                      <a:gd name="connsiteX49" fmla="*/ 413013 w 1273955"/>
                      <a:gd name="connsiteY49" fmla="*/ 432998 h 1676630"/>
                      <a:gd name="connsiteX50" fmla="*/ 599995 w 1273955"/>
                      <a:gd name="connsiteY50" fmla="*/ 45137 h 1676630"/>
                      <a:gd name="connsiteX51" fmla="*/ 918828 w 1273955"/>
                      <a:gd name="connsiteY51" fmla="*/ 513165 h 1676630"/>
                      <a:gd name="connsiteX52" fmla="*/ 489391 w 1273955"/>
                      <a:gd name="connsiteY52" fmla="*/ 545095 h 1676630"/>
                      <a:gd name="connsiteX53" fmla="*/ 413013 w 1273955"/>
                      <a:gd name="connsiteY53" fmla="*/ 433112 h 1676630"/>
                      <a:gd name="connsiteX54" fmla="*/ 683378 w 1273955"/>
                      <a:gd name="connsiteY54" fmla="*/ 1167026 h 1676630"/>
                      <a:gd name="connsiteX55" fmla="*/ 441152 w 1273955"/>
                      <a:gd name="connsiteY55" fmla="*/ 810865 h 1676630"/>
                      <a:gd name="connsiteX56" fmla="*/ 500187 w 1273955"/>
                      <a:gd name="connsiteY56" fmla="*/ 688776 h 1676630"/>
                      <a:gd name="connsiteX57" fmla="*/ 929624 w 1273955"/>
                      <a:gd name="connsiteY57" fmla="*/ 656847 h 1676630"/>
                      <a:gd name="connsiteX58" fmla="*/ 683378 w 1273955"/>
                      <a:gd name="connsiteY58" fmla="*/ 1167026 h 167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73955" h="1676630">
                        <a:moveTo>
                          <a:pt x="1147961" y="568410"/>
                        </a:moveTo>
                        <a:cubicBezTo>
                          <a:pt x="1143022" y="502484"/>
                          <a:pt x="1190916" y="444942"/>
                          <a:pt x="1255464" y="436099"/>
                        </a:cubicBezTo>
                        <a:cubicBezTo>
                          <a:pt x="1247998" y="398312"/>
                          <a:pt x="1239040" y="361099"/>
                          <a:pt x="1227669" y="325035"/>
                        </a:cubicBezTo>
                        <a:cubicBezTo>
                          <a:pt x="1166337" y="348695"/>
                          <a:pt x="1097196" y="320901"/>
                          <a:pt x="1069746" y="260258"/>
                        </a:cubicBezTo>
                        <a:cubicBezTo>
                          <a:pt x="1042410" y="199730"/>
                          <a:pt x="1067563" y="129670"/>
                          <a:pt x="1125679" y="98889"/>
                        </a:cubicBezTo>
                        <a:cubicBezTo>
                          <a:pt x="1105810" y="66156"/>
                          <a:pt x="1084332" y="34571"/>
                          <a:pt x="1061476" y="4594"/>
                        </a:cubicBezTo>
                        <a:cubicBezTo>
                          <a:pt x="1012549" y="46631"/>
                          <a:pt x="939961" y="45023"/>
                          <a:pt x="893445" y="0"/>
                        </a:cubicBezTo>
                        <a:lnTo>
                          <a:pt x="461941" y="0"/>
                        </a:lnTo>
                        <a:lnTo>
                          <a:pt x="283114" y="370402"/>
                        </a:lnTo>
                        <a:cubicBezTo>
                          <a:pt x="261177" y="366383"/>
                          <a:pt x="238206" y="364660"/>
                          <a:pt x="214891" y="366383"/>
                        </a:cubicBezTo>
                        <a:cubicBezTo>
                          <a:pt x="191346" y="368220"/>
                          <a:pt x="169064" y="373274"/>
                          <a:pt x="147702" y="380395"/>
                        </a:cubicBezTo>
                        <a:lnTo>
                          <a:pt x="0" y="163436"/>
                        </a:lnTo>
                        <a:lnTo>
                          <a:pt x="0" y="419330"/>
                        </a:lnTo>
                        <a:lnTo>
                          <a:pt x="28828" y="461711"/>
                        </a:lnTo>
                        <a:cubicBezTo>
                          <a:pt x="17917" y="474460"/>
                          <a:pt x="8269" y="488242"/>
                          <a:pt x="0" y="502714"/>
                        </a:cubicBezTo>
                        <a:lnTo>
                          <a:pt x="0" y="770207"/>
                        </a:lnTo>
                        <a:cubicBezTo>
                          <a:pt x="15046" y="796624"/>
                          <a:pt x="34226" y="820169"/>
                          <a:pt x="56967" y="839923"/>
                        </a:cubicBezTo>
                        <a:lnTo>
                          <a:pt x="0" y="957878"/>
                        </a:lnTo>
                        <a:lnTo>
                          <a:pt x="0" y="1289230"/>
                        </a:lnTo>
                        <a:lnTo>
                          <a:pt x="186752" y="902518"/>
                        </a:lnTo>
                        <a:cubicBezTo>
                          <a:pt x="208919" y="906424"/>
                          <a:pt x="231660" y="908146"/>
                          <a:pt x="255090" y="906309"/>
                        </a:cubicBezTo>
                        <a:cubicBezTo>
                          <a:pt x="278405" y="904586"/>
                          <a:pt x="300801" y="899647"/>
                          <a:pt x="322049" y="892297"/>
                        </a:cubicBezTo>
                        <a:lnTo>
                          <a:pt x="564505" y="1248113"/>
                        </a:lnTo>
                        <a:cubicBezTo>
                          <a:pt x="481007" y="1293135"/>
                          <a:pt x="387171" y="1321849"/>
                          <a:pt x="286560" y="1329314"/>
                        </a:cubicBezTo>
                        <a:cubicBezTo>
                          <a:pt x="186063" y="1336780"/>
                          <a:pt x="89011" y="1322308"/>
                          <a:pt x="0" y="1290264"/>
                        </a:cubicBezTo>
                        <a:lnTo>
                          <a:pt x="0" y="1649985"/>
                        </a:lnTo>
                        <a:cubicBezTo>
                          <a:pt x="2756" y="1650559"/>
                          <a:pt x="5398" y="1651248"/>
                          <a:pt x="8155" y="1651937"/>
                        </a:cubicBezTo>
                        <a:cubicBezTo>
                          <a:pt x="18262" y="1587045"/>
                          <a:pt x="77067" y="1540759"/>
                          <a:pt x="143337" y="1547306"/>
                        </a:cubicBezTo>
                        <a:cubicBezTo>
                          <a:pt x="209263" y="1553967"/>
                          <a:pt x="257387" y="1611050"/>
                          <a:pt x="255204" y="1676631"/>
                        </a:cubicBezTo>
                        <a:cubicBezTo>
                          <a:pt x="273581" y="1676286"/>
                          <a:pt x="292876" y="1675482"/>
                          <a:pt x="312172" y="1674104"/>
                        </a:cubicBezTo>
                        <a:cubicBezTo>
                          <a:pt x="331123" y="1672726"/>
                          <a:pt x="350188" y="1670659"/>
                          <a:pt x="368795" y="1668132"/>
                        </a:cubicBezTo>
                        <a:cubicBezTo>
                          <a:pt x="356850" y="1603699"/>
                          <a:pt x="396130" y="1540185"/>
                          <a:pt x="460563" y="1523876"/>
                        </a:cubicBezTo>
                        <a:cubicBezTo>
                          <a:pt x="524766" y="1507452"/>
                          <a:pt x="590002" y="1544664"/>
                          <a:pt x="609757" y="1607374"/>
                        </a:cubicBezTo>
                        <a:cubicBezTo>
                          <a:pt x="645821" y="1593592"/>
                          <a:pt x="680507" y="1577742"/>
                          <a:pt x="713929" y="1560284"/>
                        </a:cubicBezTo>
                        <a:cubicBezTo>
                          <a:pt x="680162" y="1504121"/>
                          <a:pt x="695668" y="1430730"/>
                          <a:pt x="750453" y="1393287"/>
                        </a:cubicBezTo>
                        <a:cubicBezTo>
                          <a:pt x="805468" y="1355845"/>
                          <a:pt x="879204" y="1368709"/>
                          <a:pt x="919058" y="1420737"/>
                        </a:cubicBezTo>
                        <a:cubicBezTo>
                          <a:pt x="947656" y="1395470"/>
                          <a:pt x="974991" y="1368824"/>
                          <a:pt x="1000833" y="1340684"/>
                        </a:cubicBezTo>
                        <a:cubicBezTo>
                          <a:pt x="949838" y="1299337"/>
                          <a:pt x="939157" y="1225257"/>
                          <a:pt x="978207" y="1171276"/>
                        </a:cubicBezTo>
                        <a:cubicBezTo>
                          <a:pt x="1016913" y="1117639"/>
                          <a:pt x="1090419" y="1104201"/>
                          <a:pt x="1145779" y="1139461"/>
                        </a:cubicBezTo>
                        <a:cubicBezTo>
                          <a:pt x="1164040" y="1106154"/>
                          <a:pt x="1180579" y="1071698"/>
                          <a:pt x="1195395" y="1036553"/>
                        </a:cubicBezTo>
                        <a:cubicBezTo>
                          <a:pt x="1133604" y="1015075"/>
                          <a:pt x="1098114" y="949034"/>
                          <a:pt x="1116261" y="885061"/>
                        </a:cubicBezTo>
                        <a:cubicBezTo>
                          <a:pt x="1134408" y="820973"/>
                          <a:pt x="1198726" y="783530"/>
                          <a:pt x="1262929" y="797542"/>
                        </a:cubicBezTo>
                        <a:cubicBezTo>
                          <a:pt x="1268672" y="760100"/>
                          <a:pt x="1272232" y="722199"/>
                          <a:pt x="1273955" y="683608"/>
                        </a:cubicBezTo>
                        <a:cubicBezTo>
                          <a:pt x="1208948" y="684527"/>
                          <a:pt x="1153014" y="635025"/>
                          <a:pt x="1148076" y="568525"/>
                        </a:cubicBezTo>
                        <a:close/>
                        <a:moveTo>
                          <a:pt x="244179" y="759985"/>
                        </a:moveTo>
                        <a:cubicBezTo>
                          <a:pt x="175611" y="765154"/>
                          <a:pt x="116347" y="713814"/>
                          <a:pt x="111293" y="645476"/>
                        </a:cubicBezTo>
                        <a:cubicBezTo>
                          <a:pt x="106125" y="577368"/>
                          <a:pt x="157234" y="517759"/>
                          <a:pt x="225687" y="512706"/>
                        </a:cubicBezTo>
                        <a:cubicBezTo>
                          <a:pt x="294025" y="507537"/>
                          <a:pt x="353289" y="558992"/>
                          <a:pt x="358458" y="627100"/>
                        </a:cubicBezTo>
                        <a:cubicBezTo>
                          <a:pt x="363511" y="695438"/>
                          <a:pt x="312402" y="755047"/>
                          <a:pt x="244064" y="759985"/>
                        </a:cubicBezTo>
                        <a:close/>
                        <a:moveTo>
                          <a:pt x="413013" y="432998"/>
                        </a:moveTo>
                        <a:lnTo>
                          <a:pt x="599995" y="45137"/>
                        </a:lnTo>
                        <a:cubicBezTo>
                          <a:pt x="763661" y="146208"/>
                          <a:pt x="883223" y="313780"/>
                          <a:pt x="918828" y="513165"/>
                        </a:cubicBezTo>
                        <a:lnTo>
                          <a:pt x="489391" y="545095"/>
                        </a:lnTo>
                        <a:cubicBezTo>
                          <a:pt x="473771" y="501106"/>
                          <a:pt x="447125" y="462974"/>
                          <a:pt x="413013" y="433112"/>
                        </a:cubicBezTo>
                        <a:close/>
                        <a:moveTo>
                          <a:pt x="683378" y="1167026"/>
                        </a:moveTo>
                        <a:lnTo>
                          <a:pt x="441152" y="810865"/>
                        </a:lnTo>
                        <a:cubicBezTo>
                          <a:pt x="470555" y="776639"/>
                          <a:pt x="491228" y="734488"/>
                          <a:pt x="500187" y="688776"/>
                        </a:cubicBezTo>
                        <a:lnTo>
                          <a:pt x="929624" y="656847"/>
                        </a:lnTo>
                        <a:cubicBezTo>
                          <a:pt x="923882" y="859334"/>
                          <a:pt x="830276" y="1042755"/>
                          <a:pt x="683378" y="1167026"/>
                        </a:cubicBezTo>
                        <a:close/>
                      </a:path>
                    </a:pathLst>
                  </a:custGeom>
                  <a:grpFill/>
                  <a:ln w="11479" cap="flat">
                    <a:noFill/>
                    <a:prstDash val="solid"/>
                    <a:miter/>
                  </a:ln>
                </p:spPr>
                <p:txBody>
                  <a:bodyPr rtlCol="0" anchor="ctr"/>
                  <a:lstStyle/>
                  <a:p>
                    <a:endParaRPr lang="en-US"/>
                  </a:p>
                </p:txBody>
              </p:sp>
              <p:grpSp>
                <p:nvGrpSpPr>
                  <p:cNvPr id="92" name="Graphic 1">
                    <a:extLst>
                      <a:ext uri="{FF2B5EF4-FFF2-40B4-BE49-F238E27FC236}">
                        <a16:creationId xmlns:a16="http://schemas.microsoft.com/office/drawing/2014/main" id="{C294FEA4-DD82-A7F5-63CB-108D1548252D}"/>
                      </a:ext>
                    </a:extLst>
                  </p:cNvPr>
                  <p:cNvGrpSpPr/>
                  <p:nvPr/>
                </p:nvGrpSpPr>
                <p:grpSpPr>
                  <a:xfrm>
                    <a:off x="1172984" y="-15554"/>
                    <a:ext cx="911936" cy="374422"/>
                    <a:chOff x="1172984" y="-15554"/>
                    <a:chExt cx="911936" cy="374422"/>
                  </a:xfrm>
                  <a:grpFill/>
                </p:grpSpPr>
                <p:sp>
                  <p:nvSpPr>
                    <p:cNvPr id="93" name="Freeform: Shape 92">
                      <a:extLst>
                        <a:ext uri="{FF2B5EF4-FFF2-40B4-BE49-F238E27FC236}">
                          <a16:creationId xmlns:a16="http://schemas.microsoft.com/office/drawing/2014/main" id="{E6F52F9D-7920-E5AA-41C4-40C12B7D3995}"/>
                        </a:ext>
                      </a:extLst>
                    </p:cNvPr>
                    <p:cNvSpPr/>
                    <p:nvPr/>
                  </p:nvSpPr>
                  <p:spPr>
                    <a:xfrm>
                      <a:off x="1460003" y="-15440"/>
                      <a:ext cx="321360" cy="83846"/>
                    </a:xfrm>
                    <a:custGeom>
                      <a:avLst/>
                      <a:gdLst>
                        <a:gd name="connsiteX0" fmla="*/ 0 w 321360"/>
                        <a:gd name="connsiteY0" fmla="*/ 0 h 83846"/>
                        <a:gd name="connsiteX1" fmla="*/ 70520 w 321360"/>
                        <a:gd name="connsiteY1" fmla="*/ 61906 h 83846"/>
                        <a:gd name="connsiteX2" fmla="*/ 321360 w 321360"/>
                        <a:gd name="connsiteY2" fmla="*/ 0 h 83846"/>
                        <a:gd name="connsiteX3" fmla="*/ 115 w 321360"/>
                        <a:gd name="connsiteY3" fmla="*/ 0 h 83846"/>
                      </a:gdLst>
                      <a:ahLst/>
                      <a:cxnLst>
                        <a:cxn ang="0">
                          <a:pos x="connsiteX0" y="connsiteY0"/>
                        </a:cxn>
                        <a:cxn ang="0">
                          <a:pos x="connsiteX1" y="connsiteY1"/>
                        </a:cxn>
                        <a:cxn ang="0">
                          <a:pos x="connsiteX2" y="connsiteY2"/>
                        </a:cxn>
                        <a:cxn ang="0">
                          <a:pos x="connsiteX3" y="connsiteY3"/>
                        </a:cxn>
                      </a:cxnLst>
                      <a:rect l="l" t="t" r="r" b="b"/>
                      <a:pathLst>
                        <a:path w="321360" h="83846">
                          <a:moveTo>
                            <a:pt x="0" y="0"/>
                          </a:moveTo>
                          <a:cubicBezTo>
                            <a:pt x="17573" y="25268"/>
                            <a:pt x="41232" y="46745"/>
                            <a:pt x="70520" y="61906"/>
                          </a:cubicBezTo>
                          <a:cubicBezTo>
                            <a:pt x="158957" y="107618"/>
                            <a:pt x="265886" y="79479"/>
                            <a:pt x="321360" y="0"/>
                          </a:cubicBezTo>
                          <a:lnTo>
                            <a:pt x="115" y="0"/>
                          </a:lnTo>
                          <a:close/>
                        </a:path>
                      </a:pathLst>
                    </a:custGeom>
                    <a:grpFill/>
                    <a:ln w="11479"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ECF66A2-A9A2-EAD6-134A-4F5F0CCDB58F}"/>
                        </a:ext>
                      </a:extLst>
                    </p:cNvPr>
                    <p:cNvSpPr/>
                    <p:nvPr/>
                  </p:nvSpPr>
                  <p:spPr>
                    <a:xfrm>
                      <a:off x="1311382" y="-15440"/>
                      <a:ext cx="618830" cy="216701"/>
                    </a:xfrm>
                    <a:custGeom>
                      <a:avLst/>
                      <a:gdLst>
                        <a:gd name="connsiteX0" fmla="*/ 158038 w 618830"/>
                        <a:gd name="connsiteY0" fmla="*/ 179746 h 216701"/>
                        <a:gd name="connsiteX1" fmla="*/ 409223 w 618830"/>
                        <a:gd name="connsiteY1" fmla="*/ 201223 h 216701"/>
                        <a:gd name="connsiteX2" fmla="*/ 601832 w 618830"/>
                        <a:gd name="connsiteY2" fmla="*/ 39050 h 216701"/>
                        <a:gd name="connsiteX3" fmla="*/ 601832 w 618830"/>
                        <a:gd name="connsiteY3" fmla="*/ 38935 h 216701"/>
                        <a:gd name="connsiteX4" fmla="*/ 618831 w 618830"/>
                        <a:gd name="connsiteY4" fmla="*/ 0 h 216701"/>
                        <a:gd name="connsiteX5" fmla="*/ 564390 w 618830"/>
                        <a:gd name="connsiteY5" fmla="*/ 0 h 216701"/>
                        <a:gd name="connsiteX6" fmla="*/ 556925 w 618830"/>
                        <a:gd name="connsiteY6" fmla="*/ 15620 h 216701"/>
                        <a:gd name="connsiteX7" fmla="*/ 181124 w 618830"/>
                        <a:gd name="connsiteY7" fmla="*/ 135183 h 216701"/>
                        <a:gd name="connsiteX8" fmla="*/ 54441 w 618830"/>
                        <a:gd name="connsiteY8" fmla="*/ 0 h 216701"/>
                        <a:gd name="connsiteX9" fmla="*/ 0 w 618830"/>
                        <a:gd name="connsiteY9" fmla="*/ 0 h 216701"/>
                        <a:gd name="connsiteX10" fmla="*/ 157924 w 618830"/>
                        <a:gd name="connsiteY10" fmla="*/ 179746 h 21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830" h="216701">
                          <a:moveTo>
                            <a:pt x="158038" y="179746"/>
                          </a:moveTo>
                          <a:cubicBezTo>
                            <a:pt x="232923" y="218451"/>
                            <a:pt x="322738" y="228673"/>
                            <a:pt x="409223" y="201223"/>
                          </a:cubicBezTo>
                          <a:cubicBezTo>
                            <a:pt x="493066" y="174692"/>
                            <a:pt x="561289" y="117036"/>
                            <a:pt x="601832" y="39050"/>
                          </a:cubicBezTo>
                          <a:cubicBezTo>
                            <a:pt x="601832" y="39050"/>
                            <a:pt x="601832" y="38935"/>
                            <a:pt x="601832" y="38935"/>
                          </a:cubicBezTo>
                          <a:cubicBezTo>
                            <a:pt x="608379" y="26301"/>
                            <a:pt x="614007" y="13208"/>
                            <a:pt x="618831" y="0"/>
                          </a:cubicBezTo>
                          <a:lnTo>
                            <a:pt x="564390" y="0"/>
                          </a:lnTo>
                          <a:cubicBezTo>
                            <a:pt x="562093" y="5283"/>
                            <a:pt x="559566" y="10452"/>
                            <a:pt x="556925" y="15620"/>
                          </a:cubicBezTo>
                          <a:cubicBezTo>
                            <a:pt x="486290" y="152411"/>
                            <a:pt x="318144" y="205932"/>
                            <a:pt x="181124" y="135183"/>
                          </a:cubicBezTo>
                          <a:cubicBezTo>
                            <a:pt x="122434" y="104746"/>
                            <a:pt x="79134" y="56278"/>
                            <a:pt x="54441" y="0"/>
                          </a:cubicBezTo>
                          <a:lnTo>
                            <a:pt x="0" y="0"/>
                          </a:lnTo>
                          <a:cubicBezTo>
                            <a:pt x="29173" y="80283"/>
                            <a:pt x="86944" y="142878"/>
                            <a:pt x="157924" y="179746"/>
                          </a:cubicBezTo>
                          <a:close/>
                        </a:path>
                      </a:pathLst>
                    </a:custGeom>
                    <a:grpFill/>
                    <a:ln w="11479"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341088E-C9D3-2213-604E-380830E745EA}"/>
                        </a:ext>
                      </a:extLst>
                    </p:cNvPr>
                    <p:cNvSpPr/>
                    <p:nvPr/>
                  </p:nvSpPr>
                  <p:spPr>
                    <a:xfrm>
                      <a:off x="1172984" y="-15554"/>
                      <a:ext cx="911936" cy="374422"/>
                    </a:xfrm>
                    <a:custGeom>
                      <a:avLst/>
                      <a:gdLst>
                        <a:gd name="connsiteX0" fmla="*/ 881845 w 911936"/>
                        <a:gd name="connsiteY0" fmla="*/ 115 h 374422"/>
                        <a:gd name="connsiteX1" fmla="*/ 774113 w 911936"/>
                        <a:gd name="connsiteY1" fmla="*/ 115 h 374422"/>
                        <a:gd name="connsiteX2" fmla="*/ 754358 w 911936"/>
                        <a:gd name="connsiteY2" fmla="*/ 46286 h 374422"/>
                        <a:gd name="connsiteX3" fmla="*/ 552445 w 911936"/>
                        <a:gd name="connsiteY3" fmla="*/ 216499 h 374422"/>
                        <a:gd name="connsiteX4" fmla="*/ 121745 w 911936"/>
                        <a:gd name="connsiteY4" fmla="*/ 230 h 374422"/>
                        <a:gd name="connsiteX5" fmla="*/ 14012 w 911936"/>
                        <a:gd name="connsiteY5" fmla="*/ 230 h 374422"/>
                        <a:gd name="connsiteX6" fmla="*/ 35145 w 911936"/>
                        <a:gd name="connsiteY6" fmla="*/ 62825 h 374422"/>
                        <a:gd name="connsiteX7" fmla="*/ 0 w 911936"/>
                        <a:gd name="connsiteY7" fmla="*/ 85336 h 374422"/>
                        <a:gd name="connsiteX8" fmla="*/ 81087 w 911936"/>
                        <a:gd name="connsiteY8" fmla="*/ 211905 h 374422"/>
                        <a:gd name="connsiteX9" fmla="*/ 116117 w 911936"/>
                        <a:gd name="connsiteY9" fmla="*/ 189508 h 374422"/>
                        <a:gd name="connsiteX10" fmla="*/ 178023 w 911936"/>
                        <a:gd name="connsiteY10" fmla="*/ 245672 h 374422"/>
                        <a:gd name="connsiteX11" fmla="*/ 158728 w 911936"/>
                        <a:gd name="connsiteY11" fmla="*/ 282884 h 374422"/>
                        <a:gd name="connsiteX12" fmla="*/ 292302 w 911936"/>
                        <a:gd name="connsiteY12" fmla="*/ 352026 h 374422"/>
                        <a:gd name="connsiteX13" fmla="*/ 311598 w 911936"/>
                        <a:gd name="connsiteY13" fmla="*/ 314813 h 374422"/>
                        <a:gd name="connsiteX14" fmla="*/ 393144 w 911936"/>
                        <a:gd name="connsiteY14" fmla="*/ 332845 h 374422"/>
                        <a:gd name="connsiteX15" fmla="*/ 394981 w 911936"/>
                        <a:gd name="connsiteY15" fmla="*/ 374422 h 374422"/>
                        <a:gd name="connsiteX16" fmla="*/ 545210 w 911936"/>
                        <a:gd name="connsiteY16" fmla="*/ 367531 h 374422"/>
                        <a:gd name="connsiteX17" fmla="*/ 543257 w 911936"/>
                        <a:gd name="connsiteY17" fmla="*/ 325839 h 374422"/>
                        <a:gd name="connsiteX18" fmla="*/ 622851 w 911936"/>
                        <a:gd name="connsiteY18" fmla="*/ 300457 h 374422"/>
                        <a:gd name="connsiteX19" fmla="*/ 645362 w 911936"/>
                        <a:gd name="connsiteY19" fmla="*/ 335602 h 374422"/>
                        <a:gd name="connsiteX20" fmla="*/ 772045 w 911936"/>
                        <a:gd name="connsiteY20" fmla="*/ 254515 h 374422"/>
                        <a:gd name="connsiteX21" fmla="*/ 749534 w 911936"/>
                        <a:gd name="connsiteY21" fmla="*/ 219255 h 374422"/>
                        <a:gd name="connsiteX22" fmla="*/ 805582 w 911936"/>
                        <a:gd name="connsiteY22" fmla="*/ 157579 h 374422"/>
                        <a:gd name="connsiteX23" fmla="*/ 842795 w 911936"/>
                        <a:gd name="connsiteY23" fmla="*/ 176759 h 374422"/>
                        <a:gd name="connsiteX24" fmla="*/ 911937 w 911936"/>
                        <a:gd name="connsiteY24" fmla="*/ 43185 h 374422"/>
                        <a:gd name="connsiteX25" fmla="*/ 874954 w 911936"/>
                        <a:gd name="connsiteY25" fmla="*/ 24119 h 374422"/>
                        <a:gd name="connsiteX26" fmla="*/ 881730 w 911936"/>
                        <a:gd name="connsiteY26" fmla="*/ 0 h 37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1936" h="374422">
                          <a:moveTo>
                            <a:pt x="881845" y="115"/>
                          </a:moveTo>
                          <a:lnTo>
                            <a:pt x="774113" y="115"/>
                          </a:lnTo>
                          <a:cubicBezTo>
                            <a:pt x="768715" y="15850"/>
                            <a:pt x="762053" y="31240"/>
                            <a:pt x="754358" y="46286"/>
                          </a:cubicBezTo>
                          <a:cubicBezTo>
                            <a:pt x="712092" y="128062"/>
                            <a:pt x="640193" y="188589"/>
                            <a:pt x="552445" y="216499"/>
                          </a:cubicBezTo>
                          <a:cubicBezTo>
                            <a:pt x="373733" y="273466"/>
                            <a:pt x="182387" y="176415"/>
                            <a:pt x="121745" y="230"/>
                          </a:cubicBezTo>
                          <a:lnTo>
                            <a:pt x="14012" y="230"/>
                          </a:lnTo>
                          <a:cubicBezTo>
                            <a:pt x="19525" y="21592"/>
                            <a:pt x="26531" y="42496"/>
                            <a:pt x="35145" y="62825"/>
                          </a:cubicBezTo>
                          <a:lnTo>
                            <a:pt x="0" y="85336"/>
                          </a:lnTo>
                          <a:lnTo>
                            <a:pt x="81087" y="211905"/>
                          </a:lnTo>
                          <a:lnTo>
                            <a:pt x="116117" y="189508"/>
                          </a:lnTo>
                          <a:cubicBezTo>
                            <a:pt x="134723" y="209952"/>
                            <a:pt x="155397" y="228673"/>
                            <a:pt x="178023" y="245672"/>
                          </a:cubicBezTo>
                          <a:lnTo>
                            <a:pt x="158728" y="282884"/>
                          </a:lnTo>
                          <a:lnTo>
                            <a:pt x="292302" y="352026"/>
                          </a:lnTo>
                          <a:lnTo>
                            <a:pt x="311598" y="314813"/>
                          </a:lnTo>
                          <a:cubicBezTo>
                            <a:pt x="338473" y="323312"/>
                            <a:pt x="365694" y="329515"/>
                            <a:pt x="393144" y="332845"/>
                          </a:cubicBezTo>
                          <a:lnTo>
                            <a:pt x="394981" y="374422"/>
                          </a:lnTo>
                          <a:lnTo>
                            <a:pt x="545210" y="367531"/>
                          </a:lnTo>
                          <a:lnTo>
                            <a:pt x="543257" y="325839"/>
                          </a:lnTo>
                          <a:cubicBezTo>
                            <a:pt x="570592" y="319867"/>
                            <a:pt x="597238" y="311368"/>
                            <a:pt x="622851" y="300457"/>
                          </a:cubicBezTo>
                          <a:lnTo>
                            <a:pt x="645362" y="335602"/>
                          </a:lnTo>
                          <a:lnTo>
                            <a:pt x="772045" y="254515"/>
                          </a:lnTo>
                          <a:lnTo>
                            <a:pt x="749534" y="219255"/>
                          </a:lnTo>
                          <a:cubicBezTo>
                            <a:pt x="769978" y="200764"/>
                            <a:pt x="788699" y="180205"/>
                            <a:pt x="805582" y="157579"/>
                          </a:cubicBezTo>
                          <a:lnTo>
                            <a:pt x="842795" y="176759"/>
                          </a:lnTo>
                          <a:lnTo>
                            <a:pt x="911937" y="43185"/>
                          </a:lnTo>
                          <a:lnTo>
                            <a:pt x="874954" y="24119"/>
                          </a:lnTo>
                          <a:cubicBezTo>
                            <a:pt x="877481" y="16079"/>
                            <a:pt x="879663" y="8040"/>
                            <a:pt x="881730" y="0"/>
                          </a:cubicBezTo>
                          <a:close/>
                        </a:path>
                      </a:pathLst>
                    </a:custGeom>
                    <a:grpFill/>
                    <a:ln w="11479" cap="flat">
                      <a:noFill/>
                      <a:prstDash val="solid"/>
                      <a:miter/>
                    </a:ln>
                  </p:spPr>
                  <p:txBody>
                    <a:bodyPr rtlCol="0" anchor="ctr"/>
                    <a:lstStyle/>
                    <a:p>
                      <a:endParaRPr lang="en-US"/>
                    </a:p>
                  </p:txBody>
                </p:sp>
              </p:grpSp>
            </p:grpSp>
          </p:grpSp>
          <p:grpSp>
            <p:nvGrpSpPr>
              <p:cNvPr id="75" name="Graphic 1">
                <a:extLst>
                  <a:ext uri="{FF2B5EF4-FFF2-40B4-BE49-F238E27FC236}">
                    <a16:creationId xmlns:a16="http://schemas.microsoft.com/office/drawing/2014/main" id="{7F3AEAC4-7953-2C6C-9FFF-CB72CEB1452C}"/>
                  </a:ext>
                </a:extLst>
              </p:cNvPr>
              <p:cNvGrpSpPr/>
              <p:nvPr/>
            </p:nvGrpSpPr>
            <p:grpSpPr>
              <a:xfrm>
                <a:off x="372799" y="-15440"/>
                <a:ext cx="1918742" cy="2586701"/>
                <a:chOff x="372799" y="-15440"/>
                <a:chExt cx="1918742" cy="2586701"/>
              </a:xfrm>
              <a:grpFill/>
            </p:grpSpPr>
            <p:sp>
              <p:nvSpPr>
                <p:cNvPr id="84" name="Freeform: Shape 83">
                  <a:extLst>
                    <a:ext uri="{FF2B5EF4-FFF2-40B4-BE49-F238E27FC236}">
                      <a16:creationId xmlns:a16="http://schemas.microsoft.com/office/drawing/2014/main" id="{1FAF19D3-F4C1-9041-4744-D3EA911B24EA}"/>
                    </a:ext>
                  </a:extLst>
                </p:cNvPr>
                <p:cNvSpPr/>
                <p:nvPr/>
              </p:nvSpPr>
              <p:spPr>
                <a:xfrm>
                  <a:off x="1393847" y="-15440"/>
                  <a:ext cx="897694" cy="568106"/>
                </a:xfrm>
                <a:custGeom>
                  <a:avLst/>
                  <a:gdLst>
                    <a:gd name="connsiteX0" fmla="*/ 887473 w 897694"/>
                    <a:gd name="connsiteY0" fmla="*/ 0 h 568106"/>
                    <a:gd name="connsiteX1" fmla="*/ 858760 w 897694"/>
                    <a:gd name="connsiteY1" fmla="*/ 111063 h 568106"/>
                    <a:gd name="connsiteX2" fmla="*/ 3446 w 897694"/>
                    <a:gd name="connsiteY2" fmla="*/ 519482 h 568106"/>
                    <a:gd name="connsiteX3" fmla="*/ 0 w 897694"/>
                    <a:gd name="connsiteY3" fmla="*/ 529130 h 568106"/>
                    <a:gd name="connsiteX4" fmla="*/ 868293 w 897694"/>
                    <a:gd name="connsiteY4" fmla="*/ 114509 h 568106"/>
                    <a:gd name="connsiteX5" fmla="*/ 897695 w 897694"/>
                    <a:gd name="connsiteY5" fmla="*/ 0 h 568106"/>
                    <a:gd name="connsiteX6" fmla="*/ 887358 w 897694"/>
                    <a:gd name="connsiteY6" fmla="*/ 0 h 56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694" h="568106">
                      <a:moveTo>
                        <a:pt x="887473" y="0"/>
                      </a:moveTo>
                      <a:cubicBezTo>
                        <a:pt x="881156" y="37213"/>
                        <a:pt x="871738" y="74310"/>
                        <a:pt x="858760" y="111063"/>
                      </a:cubicBezTo>
                      <a:cubicBezTo>
                        <a:pt x="735522" y="459414"/>
                        <a:pt x="351911" y="642605"/>
                        <a:pt x="3446" y="519482"/>
                      </a:cubicBezTo>
                      <a:lnTo>
                        <a:pt x="0" y="529130"/>
                      </a:lnTo>
                      <a:cubicBezTo>
                        <a:pt x="353749" y="654205"/>
                        <a:pt x="743217" y="468258"/>
                        <a:pt x="868293" y="114509"/>
                      </a:cubicBezTo>
                      <a:cubicBezTo>
                        <a:pt x="881730" y="76607"/>
                        <a:pt x="891263" y="38361"/>
                        <a:pt x="897695" y="0"/>
                      </a:cubicBezTo>
                      <a:lnTo>
                        <a:pt x="887358" y="0"/>
                      </a:lnTo>
                      <a:close/>
                    </a:path>
                  </a:pathLst>
                </a:custGeom>
                <a:grpFill/>
                <a:ln w="11479"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33FDE88-510A-DE35-5DEF-916C5F73C9FF}"/>
                    </a:ext>
                  </a:extLst>
                </p:cNvPr>
                <p:cNvSpPr/>
                <p:nvPr/>
              </p:nvSpPr>
              <p:spPr>
                <a:xfrm>
                  <a:off x="396202" y="1310543"/>
                  <a:ext cx="1297958" cy="1260718"/>
                </a:xfrm>
                <a:custGeom>
                  <a:avLst/>
                  <a:gdLst>
                    <a:gd name="connsiteX0" fmla="*/ 6114 w 1297958"/>
                    <a:gd name="connsiteY0" fmla="*/ 523043 h 1260718"/>
                    <a:gd name="connsiteX1" fmla="*/ 432680 w 1297958"/>
                    <a:gd name="connsiteY1" fmla="*/ 1223534 h 1260718"/>
                    <a:gd name="connsiteX2" fmla="*/ 1260774 w 1297958"/>
                    <a:gd name="connsiteY2" fmla="*/ 828094 h 1260718"/>
                    <a:gd name="connsiteX3" fmla="*/ 865333 w 1297958"/>
                    <a:gd name="connsiteY3" fmla="*/ 0 h 1260718"/>
                    <a:gd name="connsiteX4" fmla="*/ 861888 w 1297958"/>
                    <a:gd name="connsiteY4" fmla="*/ 9648 h 1260718"/>
                    <a:gd name="connsiteX5" fmla="*/ 1251012 w 1297958"/>
                    <a:gd name="connsiteY5" fmla="*/ 824763 h 1260718"/>
                    <a:gd name="connsiteX6" fmla="*/ 435896 w 1297958"/>
                    <a:gd name="connsiteY6" fmla="*/ 1213886 h 1260718"/>
                    <a:gd name="connsiteX7" fmla="*/ 15992 w 1297958"/>
                    <a:gd name="connsiteY7" fmla="*/ 524536 h 1260718"/>
                    <a:gd name="connsiteX8" fmla="*/ 5885 w 1297958"/>
                    <a:gd name="connsiteY8" fmla="*/ 523158 h 12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958" h="1260718">
                      <a:moveTo>
                        <a:pt x="6114" y="523043"/>
                      </a:moveTo>
                      <a:cubicBezTo>
                        <a:pt x="-36037" y="826600"/>
                        <a:pt x="143364" y="1121200"/>
                        <a:pt x="432680" y="1223534"/>
                      </a:cubicBezTo>
                      <a:cubicBezTo>
                        <a:pt x="770005" y="1342867"/>
                        <a:pt x="1141556" y="1165418"/>
                        <a:pt x="1260774" y="828094"/>
                      </a:cubicBezTo>
                      <a:cubicBezTo>
                        <a:pt x="1380107" y="490769"/>
                        <a:pt x="1202658" y="119218"/>
                        <a:pt x="865333" y="0"/>
                      </a:cubicBezTo>
                      <a:lnTo>
                        <a:pt x="861888" y="9648"/>
                      </a:lnTo>
                      <a:cubicBezTo>
                        <a:pt x="1193929" y="127028"/>
                        <a:pt x="1368507" y="492721"/>
                        <a:pt x="1251012" y="824763"/>
                      </a:cubicBezTo>
                      <a:cubicBezTo>
                        <a:pt x="1133631" y="1156804"/>
                        <a:pt x="767938" y="1331381"/>
                        <a:pt x="435896" y="1213886"/>
                      </a:cubicBezTo>
                      <a:cubicBezTo>
                        <a:pt x="151059" y="1113160"/>
                        <a:pt x="-25470" y="823270"/>
                        <a:pt x="15992" y="524536"/>
                      </a:cubicBezTo>
                      <a:lnTo>
                        <a:pt x="5885" y="523158"/>
                      </a:lnTo>
                      <a:close/>
                    </a:path>
                  </a:pathLst>
                </a:custGeom>
                <a:grpFill/>
                <a:ln w="11479"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28FF6C8-E41E-2867-011A-52E34464F58E}"/>
                    </a:ext>
                  </a:extLst>
                </p:cNvPr>
                <p:cNvSpPr/>
                <p:nvPr/>
              </p:nvSpPr>
              <p:spPr>
                <a:xfrm>
                  <a:off x="1192394" y="1276316"/>
                  <a:ext cx="81316" cy="77985"/>
                </a:xfrm>
                <a:custGeom>
                  <a:avLst/>
                  <a:gdLst>
                    <a:gd name="connsiteX0" fmla="*/ 67534 w 81316"/>
                    <a:gd name="connsiteY0" fmla="*/ 38935 h 77985"/>
                    <a:gd name="connsiteX1" fmla="*/ 81316 w 81316"/>
                    <a:gd name="connsiteY1" fmla="*/ 0 h 77985"/>
                    <a:gd name="connsiteX2" fmla="*/ 40658 w 81316"/>
                    <a:gd name="connsiteY2" fmla="*/ 7580 h 77985"/>
                    <a:gd name="connsiteX3" fmla="*/ 0 w 81316"/>
                    <a:gd name="connsiteY3" fmla="*/ 15046 h 77985"/>
                    <a:gd name="connsiteX4" fmla="*/ 26876 w 81316"/>
                    <a:gd name="connsiteY4" fmla="*/ 46516 h 77985"/>
                    <a:gd name="connsiteX5" fmla="*/ 53751 w 81316"/>
                    <a:gd name="connsiteY5" fmla="*/ 77986 h 77985"/>
                    <a:gd name="connsiteX6" fmla="*/ 67534 w 81316"/>
                    <a:gd name="connsiteY6" fmla="*/ 38935 h 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16" h="77985">
                      <a:moveTo>
                        <a:pt x="67534" y="38935"/>
                      </a:moveTo>
                      <a:lnTo>
                        <a:pt x="81316" y="0"/>
                      </a:lnTo>
                      <a:lnTo>
                        <a:pt x="40658" y="7580"/>
                      </a:lnTo>
                      <a:lnTo>
                        <a:pt x="0" y="15046"/>
                      </a:lnTo>
                      <a:lnTo>
                        <a:pt x="26876" y="46516"/>
                      </a:lnTo>
                      <a:lnTo>
                        <a:pt x="53751" y="77986"/>
                      </a:lnTo>
                      <a:lnTo>
                        <a:pt x="67534" y="38935"/>
                      </a:lnTo>
                      <a:close/>
                    </a:path>
                  </a:pathLst>
                </a:custGeom>
                <a:grpFill/>
                <a:ln w="1147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543F817-2245-ADD2-7B75-F5F8F53C9CEB}"/>
                    </a:ext>
                  </a:extLst>
                </p:cNvPr>
                <p:cNvSpPr/>
                <p:nvPr/>
              </p:nvSpPr>
              <p:spPr>
                <a:xfrm>
                  <a:off x="1350088" y="477625"/>
                  <a:ext cx="81316" cy="77985"/>
                </a:xfrm>
                <a:custGeom>
                  <a:avLst/>
                  <a:gdLst>
                    <a:gd name="connsiteX0" fmla="*/ 67534 w 81316"/>
                    <a:gd name="connsiteY0" fmla="*/ 38935 h 77985"/>
                    <a:gd name="connsiteX1" fmla="*/ 81316 w 81316"/>
                    <a:gd name="connsiteY1" fmla="*/ 0 h 77985"/>
                    <a:gd name="connsiteX2" fmla="*/ 40658 w 81316"/>
                    <a:gd name="connsiteY2" fmla="*/ 7580 h 77985"/>
                    <a:gd name="connsiteX3" fmla="*/ 0 w 81316"/>
                    <a:gd name="connsiteY3" fmla="*/ 15046 h 77985"/>
                    <a:gd name="connsiteX4" fmla="*/ 26876 w 81316"/>
                    <a:gd name="connsiteY4" fmla="*/ 46516 h 77985"/>
                    <a:gd name="connsiteX5" fmla="*/ 53751 w 81316"/>
                    <a:gd name="connsiteY5" fmla="*/ 77986 h 77985"/>
                    <a:gd name="connsiteX6" fmla="*/ 67534 w 81316"/>
                    <a:gd name="connsiteY6" fmla="*/ 38935 h 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16" h="77985">
                      <a:moveTo>
                        <a:pt x="67534" y="38935"/>
                      </a:moveTo>
                      <a:lnTo>
                        <a:pt x="81316" y="0"/>
                      </a:lnTo>
                      <a:lnTo>
                        <a:pt x="40658" y="7580"/>
                      </a:lnTo>
                      <a:lnTo>
                        <a:pt x="0" y="15046"/>
                      </a:lnTo>
                      <a:lnTo>
                        <a:pt x="26876" y="46516"/>
                      </a:lnTo>
                      <a:lnTo>
                        <a:pt x="53751" y="77986"/>
                      </a:lnTo>
                      <a:lnTo>
                        <a:pt x="67534" y="38935"/>
                      </a:lnTo>
                      <a:close/>
                    </a:path>
                  </a:pathLst>
                </a:custGeom>
                <a:grpFill/>
                <a:ln w="1147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EB6E632-E4F8-72A3-FABC-381D8FFD6CC5}"/>
                    </a:ext>
                  </a:extLst>
                </p:cNvPr>
                <p:cNvSpPr/>
                <p:nvPr/>
              </p:nvSpPr>
              <p:spPr>
                <a:xfrm>
                  <a:off x="372799" y="1771450"/>
                  <a:ext cx="78330" cy="81201"/>
                </a:xfrm>
                <a:custGeom>
                  <a:avLst/>
                  <a:gdLst>
                    <a:gd name="connsiteX0" fmla="*/ 39165 w 78330"/>
                    <a:gd name="connsiteY0" fmla="*/ 67878 h 81201"/>
                    <a:gd name="connsiteX1" fmla="*/ 78330 w 78330"/>
                    <a:gd name="connsiteY1" fmla="*/ 81201 h 81201"/>
                    <a:gd name="connsiteX2" fmla="*/ 70176 w 78330"/>
                    <a:gd name="connsiteY2" fmla="*/ 40658 h 81201"/>
                    <a:gd name="connsiteX3" fmla="*/ 62136 w 78330"/>
                    <a:gd name="connsiteY3" fmla="*/ 0 h 81201"/>
                    <a:gd name="connsiteX4" fmla="*/ 31010 w 78330"/>
                    <a:gd name="connsiteY4" fmla="*/ 27335 h 81201"/>
                    <a:gd name="connsiteX5" fmla="*/ 0 w 78330"/>
                    <a:gd name="connsiteY5" fmla="*/ 54555 h 81201"/>
                    <a:gd name="connsiteX6" fmla="*/ 39165 w 78330"/>
                    <a:gd name="connsiteY6" fmla="*/ 67878 h 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30" h="81201">
                      <a:moveTo>
                        <a:pt x="39165" y="67878"/>
                      </a:moveTo>
                      <a:lnTo>
                        <a:pt x="78330" y="81201"/>
                      </a:lnTo>
                      <a:lnTo>
                        <a:pt x="70176" y="40658"/>
                      </a:lnTo>
                      <a:lnTo>
                        <a:pt x="62136" y="0"/>
                      </a:lnTo>
                      <a:lnTo>
                        <a:pt x="31010" y="27335"/>
                      </a:lnTo>
                      <a:lnTo>
                        <a:pt x="0" y="54555"/>
                      </a:lnTo>
                      <a:lnTo>
                        <a:pt x="39165" y="67878"/>
                      </a:lnTo>
                      <a:close/>
                    </a:path>
                  </a:pathLst>
                </a:custGeom>
                <a:grpFill/>
                <a:ln w="11479" cap="flat">
                  <a:noFill/>
                  <a:prstDash val="solid"/>
                  <a:miter/>
                </a:ln>
              </p:spPr>
              <p:txBody>
                <a:bodyPr rtlCol="0" anchor="ctr"/>
                <a:lstStyle/>
                <a:p>
                  <a:endParaRPr lang="en-US"/>
                </a:p>
              </p:txBody>
            </p:sp>
          </p:grpSp>
          <p:sp>
            <p:nvSpPr>
              <p:cNvPr id="76" name="Freeform: Shape 75">
                <a:extLst>
                  <a:ext uri="{FF2B5EF4-FFF2-40B4-BE49-F238E27FC236}">
                    <a16:creationId xmlns:a16="http://schemas.microsoft.com/office/drawing/2014/main" id="{5B128AB0-17EA-1653-7F2C-2BFFED405268}"/>
                  </a:ext>
                </a:extLst>
              </p:cNvPr>
              <p:cNvSpPr/>
              <p:nvPr/>
            </p:nvSpPr>
            <p:spPr>
              <a:xfrm>
                <a:off x="2231474" y="-15440"/>
                <a:ext cx="363741" cy="63513"/>
              </a:xfrm>
              <a:custGeom>
                <a:avLst/>
                <a:gdLst>
                  <a:gd name="connsiteX0" fmla="*/ 0 w 363741"/>
                  <a:gd name="connsiteY0" fmla="*/ 0 h 63513"/>
                  <a:gd name="connsiteX1" fmla="*/ 362018 w 363741"/>
                  <a:gd name="connsiteY1" fmla="*/ 63514 h 63513"/>
                  <a:gd name="connsiteX2" fmla="*/ 363741 w 363741"/>
                  <a:gd name="connsiteY2" fmla="*/ 53407 h 63513"/>
                  <a:gd name="connsiteX3" fmla="*/ 59264 w 363741"/>
                  <a:gd name="connsiteY3" fmla="*/ 0 h 63513"/>
                  <a:gd name="connsiteX4" fmla="*/ 0 w 363741"/>
                  <a:gd name="connsiteY4" fmla="*/ 0 h 63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41" h="63513">
                    <a:moveTo>
                      <a:pt x="0" y="0"/>
                    </a:moveTo>
                    <a:lnTo>
                      <a:pt x="362018" y="63514"/>
                    </a:lnTo>
                    <a:lnTo>
                      <a:pt x="363741" y="53407"/>
                    </a:lnTo>
                    <a:lnTo>
                      <a:pt x="59264" y="0"/>
                    </a:lnTo>
                    <a:lnTo>
                      <a:pt x="0" y="0"/>
                    </a:lnTo>
                    <a:close/>
                  </a:path>
                </a:pathLst>
              </a:custGeom>
              <a:grpFill/>
              <a:ln w="11479"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398EBA5-AF64-22DA-016C-6CDB83C9F776}"/>
                  </a:ext>
                </a:extLst>
              </p:cNvPr>
              <p:cNvSpPr/>
              <p:nvPr/>
            </p:nvSpPr>
            <p:spPr>
              <a:xfrm>
                <a:off x="5843" y="-15440"/>
                <a:ext cx="564160" cy="660981"/>
              </a:xfrm>
              <a:custGeom>
                <a:avLst/>
                <a:gdLst>
                  <a:gd name="connsiteX0" fmla="*/ 552675 w 564160"/>
                  <a:gd name="connsiteY0" fmla="*/ 0 h 660981"/>
                  <a:gd name="connsiteX1" fmla="*/ 231774 w 564160"/>
                  <a:gd name="connsiteY1" fmla="*/ 631579 h 660981"/>
                  <a:gd name="connsiteX2" fmla="*/ 0 w 564160"/>
                  <a:gd name="connsiteY2" fmla="*/ 650760 h 660981"/>
                  <a:gd name="connsiteX3" fmla="*/ 0 w 564160"/>
                  <a:gd name="connsiteY3" fmla="*/ 660982 h 660981"/>
                  <a:gd name="connsiteX4" fmla="*/ 238321 w 564160"/>
                  <a:gd name="connsiteY4" fmla="*/ 641227 h 660981"/>
                  <a:gd name="connsiteX5" fmla="*/ 239584 w 564160"/>
                  <a:gd name="connsiteY5" fmla="*/ 638700 h 660981"/>
                  <a:gd name="connsiteX6" fmla="*/ 564160 w 564160"/>
                  <a:gd name="connsiteY6" fmla="*/ 0 h 660981"/>
                  <a:gd name="connsiteX7" fmla="*/ 552675 w 564160"/>
                  <a:gd name="connsiteY7" fmla="*/ 0 h 6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160" h="660981">
                    <a:moveTo>
                      <a:pt x="552675" y="0"/>
                    </a:moveTo>
                    <a:lnTo>
                      <a:pt x="231774" y="631579"/>
                    </a:lnTo>
                    <a:lnTo>
                      <a:pt x="0" y="650760"/>
                    </a:lnTo>
                    <a:lnTo>
                      <a:pt x="0" y="660982"/>
                    </a:lnTo>
                    <a:lnTo>
                      <a:pt x="238321" y="641227"/>
                    </a:lnTo>
                    <a:lnTo>
                      <a:pt x="239584" y="638700"/>
                    </a:lnTo>
                    <a:lnTo>
                      <a:pt x="564160" y="0"/>
                    </a:lnTo>
                    <a:lnTo>
                      <a:pt x="552675" y="0"/>
                    </a:lnTo>
                    <a:close/>
                  </a:path>
                </a:pathLst>
              </a:custGeom>
              <a:grpFill/>
              <a:ln w="11479"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DA0AB54-0371-481A-98C9-76E3AE09BBFD}"/>
                  </a:ext>
                </a:extLst>
              </p:cNvPr>
              <p:cNvSpPr/>
              <p:nvPr/>
            </p:nvSpPr>
            <p:spPr>
              <a:xfrm>
                <a:off x="1029187" y="1906517"/>
                <a:ext cx="875068" cy="903437"/>
              </a:xfrm>
              <a:custGeom>
                <a:avLst/>
                <a:gdLst>
                  <a:gd name="connsiteX0" fmla="*/ 12634 w 875068"/>
                  <a:gd name="connsiteY0" fmla="*/ 0 h 903437"/>
                  <a:gd name="connsiteX1" fmla="*/ 0 w 875068"/>
                  <a:gd name="connsiteY1" fmla="*/ 903323 h 903437"/>
                  <a:gd name="connsiteX2" fmla="*/ 10222 w 875068"/>
                  <a:gd name="connsiteY2" fmla="*/ 903437 h 903437"/>
                  <a:gd name="connsiteX3" fmla="*/ 22511 w 875068"/>
                  <a:gd name="connsiteY3" fmla="*/ 22856 h 903437"/>
                  <a:gd name="connsiteX4" fmla="*/ 868178 w 875068"/>
                  <a:gd name="connsiteY4" fmla="*/ 789962 h 903437"/>
                  <a:gd name="connsiteX5" fmla="*/ 875069 w 875068"/>
                  <a:gd name="connsiteY5" fmla="*/ 782382 h 903437"/>
                  <a:gd name="connsiteX6" fmla="*/ 12634 w 875068"/>
                  <a:gd name="connsiteY6" fmla="*/ 0 h 90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068" h="903437">
                    <a:moveTo>
                      <a:pt x="12634" y="0"/>
                    </a:moveTo>
                    <a:lnTo>
                      <a:pt x="0" y="903323"/>
                    </a:lnTo>
                    <a:lnTo>
                      <a:pt x="10222" y="903437"/>
                    </a:lnTo>
                    <a:lnTo>
                      <a:pt x="22511" y="22856"/>
                    </a:lnTo>
                    <a:lnTo>
                      <a:pt x="868178" y="789962"/>
                    </a:lnTo>
                    <a:lnTo>
                      <a:pt x="875069" y="782382"/>
                    </a:lnTo>
                    <a:lnTo>
                      <a:pt x="12634" y="0"/>
                    </a:lnTo>
                    <a:close/>
                  </a:path>
                </a:pathLst>
              </a:custGeom>
              <a:grpFill/>
              <a:ln w="11479"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C31542C-CCAB-5B72-A55C-FE6A18BBFB1D}"/>
                  </a:ext>
                </a:extLst>
              </p:cNvPr>
              <p:cNvSpPr/>
              <p:nvPr/>
            </p:nvSpPr>
            <p:spPr>
              <a:xfrm>
                <a:off x="2578906" y="2017"/>
                <a:ext cx="78215" cy="81086"/>
              </a:xfrm>
              <a:custGeom>
                <a:avLst/>
                <a:gdLst>
                  <a:gd name="connsiteX0" fmla="*/ 7925 w 78215"/>
                  <a:gd name="connsiteY0" fmla="*/ 40543 h 81086"/>
                  <a:gd name="connsiteX1" fmla="*/ 0 w 78215"/>
                  <a:gd name="connsiteY1" fmla="*/ 81087 h 81086"/>
                  <a:gd name="connsiteX2" fmla="*/ 39050 w 78215"/>
                  <a:gd name="connsiteY2" fmla="*/ 67764 h 81086"/>
                  <a:gd name="connsiteX3" fmla="*/ 78215 w 78215"/>
                  <a:gd name="connsiteY3" fmla="*/ 54326 h 81086"/>
                  <a:gd name="connsiteX4" fmla="*/ 47090 w 78215"/>
                  <a:gd name="connsiteY4" fmla="*/ 27105 h 81086"/>
                  <a:gd name="connsiteX5" fmla="*/ 15965 w 78215"/>
                  <a:gd name="connsiteY5" fmla="*/ 0 h 81086"/>
                  <a:gd name="connsiteX6" fmla="*/ 7925 w 78215"/>
                  <a:gd name="connsiteY6" fmla="*/ 40543 h 8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5" h="81086">
                    <a:moveTo>
                      <a:pt x="7925" y="40543"/>
                    </a:moveTo>
                    <a:lnTo>
                      <a:pt x="0" y="81087"/>
                    </a:lnTo>
                    <a:lnTo>
                      <a:pt x="39050" y="67764"/>
                    </a:lnTo>
                    <a:lnTo>
                      <a:pt x="78215" y="54326"/>
                    </a:lnTo>
                    <a:lnTo>
                      <a:pt x="47090" y="27105"/>
                    </a:lnTo>
                    <a:lnTo>
                      <a:pt x="15965" y="0"/>
                    </a:lnTo>
                    <a:lnTo>
                      <a:pt x="7925" y="40543"/>
                    </a:lnTo>
                    <a:close/>
                  </a:path>
                </a:pathLst>
              </a:custGeom>
              <a:grpFill/>
              <a:ln w="11479"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259CE06-35EA-C7AC-6780-A35356C688B9}"/>
                  </a:ext>
                </a:extLst>
              </p:cNvPr>
              <p:cNvSpPr/>
              <p:nvPr/>
            </p:nvSpPr>
            <p:spPr>
              <a:xfrm>
                <a:off x="1867618" y="2654788"/>
                <a:ext cx="81431" cy="77640"/>
              </a:xfrm>
              <a:custGeom>
                <a:avLst/>
                <a:gdLst>
                  <a:gd name="connsiteX0" fmla="*/ 26416 w 81431"/>
                  <a:gd name="connsiteY0" fmla="*/ 31814 h 77640"/>
                  <a:gd name="connsiteX1" fmla="*/ 0 w 81431"/>
                  <a:gd name="connsiteY1" fmla="*/ 63629 h 77640"/>
                  <a:gd name="connsiteX2" fmla="*/ 40773 w 81431"/>
                  <a:gd name="connsiteY2" fmla="*/ 70635 h 77640"/>
                  <a:gd name="connsiteX3" fmla="*/ 81431 w 81431"/>
                  <a:gd name="connsiteY3" fmla="*/ 77641 h 77640"/>
                  <a:gd name="connsiteX4" fmla="*/ 67189 w 81431"/>
                  <a:gd name="connsiteY4" fmla="*/ 38820 h 77640"/>
                  <a:gd name="connsiteX5" fmla="*/ 52833 w 81431"/>
                  <a:gd name="connsiteY5" fmla="*/ 0 h 77640"/>
                  <a:gd name="connsiteX6" fmla="*/ 26416 w 81431"/>
                  <a:gd name="connsiteY6" fmla="*/ 31814 h 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1" h="77640">
                    <a:moveTo>
                      <a:pt x="26416" y="31814"/>
                    </a:moveTo>
                    <a:lnTo>
                      <a:pt x="0" y="63629"/>
                    </a:lnTo>
                    <a:lnTo>
                      <a:pt x="40773" y="70635"/>
                    </a:lnTo>
                    <a:lnTo>
                      <a:pt x="81431" y="77641"/>
                    </a:lnTo>
                    <a:lnTo>
                      <a:pt x="67189" y="38820"/>
                    </a:lnTo>
                    <a:lnTo>
                      <a:pt x="52833" y="0"/>
                    </a:lnTo>
                    <a:lnTo>
                      <a:pt x="26416" y="31814"/>
                    </a:lnTo>
                    <a:close/>
                  </a:path>
                </a:pathLst>
              </a:custGeom>
              <a:grpFill/>
              <a:ln w="11479"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F9C0C89F-C9E4-2519-65E3-4DCA1DF5A388}"/>
                  </a:ext>
                </a:extLst>
              </p:cNvPr>
              <p:cNvSpPr/>
              <p:nvPr/>
            </p:nvSpPr>
            <p:spPr>
              <a:xfrm>
                <a:off x="994157" y="2804442"/>
                <a:ext cx="82809" cy="72127"/>
              </a:xfrm>
              <a:custGeom>
                <a:avLst/>
                <a:gdLst>
                  <a:gd name="connsiteX0" fmla="*/ 41462 w 82809"/>
                  <a:gd name="connsiteY0" fmla="*/ 459 h 72127"/>
                  <a:gd name="connsiteX1" fmla="*/ 0 w 82809"/>
                  <a:gd name="connsiteY1" fmla="*/ 0 h 72127"/>
                  <a:gd name="connsiteX2" fmla="*/ 20329 w 82809"/>
                  <a:gd name="connsiteY2" fmla="*/ 36064 h 72127"/>
                  <a:gd name="connsiteX3" fmla="*/ 40658 w 82809"/>
                  <a:gd name="connsiteY3" fmla="*/ 72128 h 72127"/>
                  <a:gd name="connsiteX4" fmla="*/ 61676 w 82809"/>
                  <a:gd name="connsiteY4" fmla="*/ 36523 h 72127"/>
                  <a:gd name="connsiteX5" fmla="*/ 82809 w 82809"/>
                  <a:gd name="connsiteY5" fmla="*/ 919 h 72127"/>
                  <a:gd name="connsiteX6" fmla="*/ 41462 w 82809"/>
                  <a:gd name="connsiteY6" fmla="*/ 459 h 7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09" h="72127">
                    <a:moveTo>
                      <a:pt x="41462" y="459"/>
                    </a:moveTo>
                    <a:lnTo>
                      <a:pt x="0" y="0"/>
                    </a:lnTo>
                    <a:lnTo>
                      <a:pt x="20329" y="36064"/>
                    </a:lnTo>
                    <a:lnTo>
                      <a:pt x="40658" y="72128"/>
                    </a:lnTo>
                    <a:lnTo>
                      <a:pt x="61676" y="36523"/>
                    </a:lnTo>
                    <a:lnTo>
                      <a:pt x="82809" y="919"/>
                    </a:lnTo>
                    <a:lnTo>
                      <a:pt x="41462" y="459"/>
                    </a:lnTo>
                    <a:close/>
                  </a:path>
                </a:pathLst>
              </a:custGeom>
              <a:grpFill/>
              <a:ln w="11479"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3467E55-D789-75F7-1E58-5E31F21E0EE2}"/>
                  </a:ext>
                </a:extLst>
              </p:cNvPr>
              <p:cNvSpPr/>
              <p:nvPr/>
            </p:nvSpPr>
            <p:spPr>
              <a:xfrm>
                <a:off x="1026167" y="1897410"/>
                <a:ext cx="41070" cy="41070"/>
              </a:xfrm>
              <a:custGeom>
                <a:avLst/>
                <a:gdLst>
                  <a:gd name="connsiteX0" fmla="*/ 27369 w 41070"/>
                  <a:gd name="connsiteY0" fmla="*/ 1182 h 41070"/>
                  <a:gd name="connsiteX1" fmla="*/ 1182 w 41070"/>
                  <a:gd name="connsiteY1" fmla="*/ 13701 h 41070"/>
                  <a:gd name="connsiteX2" fmla="*/ 13701 w 41070"/>
                  <a:gd name="connsiteY2" fmla="*/ 39888 h 41070"/>
                  <a:gd name="connsiteX3" fmla="*/ 39888 w 41070"/>
                  <a:gd name="connsiteY3" fmla="*/ 27369 h 41070"/>
                  <a:gd name="connsiteX4" fmla="*/ 27369 w 41070"/>
                  <a:gd name="connsiteY4" fmla="*/ 1182 h 4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0" h="41070">
                    <a:moveTo>
                      <a:pt x="27369" y="1182"/>
                    </a:moveTo>
                    <a:cubicBezTo>
                      <a:pt x="16688" y="-2608"/>
                      <a:pt x="4972" y="3020"/>
                      <a:pt x="1182" y="13701"/>
                    </a:cubicBezTo>
                    <a:cubicBezTo>
                      <a:pt x="-2608" y="24383"/>
                      <a:pt x="3020" y="36098"/>
                      <a:pt x="13701" y="39888"/>
                    </a:cubicBezTo>
                    <a:cubicBezTo>
                      <a:pt x="24383" y="43678"/>
                      <a:pt x="36098" y="38050"/>
                      <a:pt x="39888" y="27369"/>
                    </a:cubicBezTo>
                    <a:cubicBezTo>
                      <a:pt x="43678" y="16688"/>
                      <a:pt x="38050" y="4972"/>
                      <a:pt x="27369" y="1182"/>
                    </a:cubicBezTo>
                    <a:close/>
                  </a:path>
                </a:pathLst>
              </a:custGeom>
              <a:grpFill/>
              <a:ln w="11479"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7E13DA4-A2A6-24E3-3D08-9AAAE5546C62}"/>
                  </a:ext>
                </a:extLst>
              </p:cNvPr>
              <p:cNvSpPr/>
              <p:nvPr/>
            </p:nvSpPr>
            <p:spPr>
              <a:xfrm>
                <a:off x="220240" y="600485"/>
                <a:ext cx="41070" cy="41070"/>
              </a:xfrm>
              <a:custGeom>
                <a:avLst/>
                <a:gdLst>
                  <a:gd name="connsiteX0" fmla="*/ 27369 w 41070"/>
                  <a:gd name="connsiteY0" fmla="*/ 1182 h 41070"/>
                  <a:gd name="connsiteX1" fmla="*/ 1182 w 41070"/>
                  <a:gd name="connsiteY1" fmla="*/ 13701 h 41070"/>
                  <a:gd name="connsiteX2" fmla="*/ 13701 w 41070"/>
                  <a:gd name="connsiteY2" fmla="*/ 39888 h 41070"/>
                  <a:gd name="connsiteX3" fmla="*/ 39888 w 41070"/>
                  <a:gd name="connsiteY3" fmla="*/ 27369 h 41070"/>
                  <a:gd name="connsiteX4" fmla="*/ 27369 w 41070"/>
                  <a:gd name="connsiteY4" fmla="*/ 1182 h 4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0" h="41070">
                    <a:moveTo>
                      <a:pt x="27369" y="1182"/>
                    </a:moveTo>
                    <a:cubicBezTo>
                      <a:pt x="16688" y="-2608"/>
                      <a:pt x="4972" y="3020"/>
                      <a:pt x="1182" y="13701"/>
                    </a:cubicBezTo>
                    <a:cubicBezTo>
                      <a:pt x="-2608" y="24383"/>
                      <a:pt x="3020" y="36098"/>
                      <a:pt x="13701" y="39888"/>
                    </a:cubicBezTo>
                    <a:cubicBezTo>
                      <a:pt x="24383" y="43678"/>
                      <a:pt x="36098" y="38050"/>
                      <a:pt x="39888" y="27369"/>
                    </a:cubicBezTo>
                    <a:cubicBezTo>
                      <a:pt x="43678" y="16688"/>
                      <a:pt x="38050" y="4972"/>
                      <a:pt x="27369" y="1182"/>
                    </a:cubicBezTo>
                    <a:close/>
                  </a:path>
                </a:pathLst>
              </a:custGeom>
              <a:grpFill/>
              <a:ln w="11479" cap="flat">
                <a:noFill/>
                <a:prstDash val="solid"/>
                <a:miter/>
              </a:ln>
            </p:spPr>
            <p:txBody>
              <a:bodyPr rtlCol="0" anchor="ctr"/>
              <a:lstStyle/>
              <a:p>
                <a:endParaRPr lang="en-US"/>
              </a:p>
            </p:txBody>
          </p:sp>
        </p:grpSp>
        <p:sp>
          <p:nvSpPr>
            <p:cNvPr id="96" name="Freeform: Shape 95">
              <a:extLst>
                <a:ext uri="{FF2B5EF4-FFF2-40B4-BE49-F238E27FC236}">
                  <a16:creationId xmlns:a16="http://schemas.microsoft.com/office/drawing/2014/main" id="{DD50DC52-4AF5-F081-C42F-CBBC863378D1}"/>
                </a:ext>
              </a:extLst>
            </p:cNvPr>
            <p:cNvSpPr/>
            <p:nvPr userDrawn="1"/>
          </p:nvSpPr>
          <p:spPr>
            <a:xfrm>
              <a:off x="11932" y="2804441"/>
              <a:ext cx="2267665" cy="202716"/>
            </a:xfrm>
            <a:custGeom>
              <a:avLst/>
              <a:gdLst>
                <a:gd name="connsiteX0" fmla="*/ 2188646 w 2267665"/>
                <a:gd name="connsiteY0" fmla="*/ 81086 h 202716"/>
                <a:gd name="connsiteX1" fmla="*/ 2206908 w 2267665"/>
                <a:gd name="connsiteY1" fmla="*/ 81086 h 202716"/>
                <a:gd name="connsiteX2" fmla="*/ 2206908 w 2267665"/>
                <a:gd name="connsiteY2" fmla="*/ 202716 h 202716"/>
                <a:gd name="connsiteX3" fmla="*/ 2188646 w 2267665"/>
                <a:gd name="connsiteY3" fmla="*/ 202716 h 202716"/>
                <a:gd name="connsiteX4" fmla="*/ 2127889 w 2267665"/>
                <a:gd name="connsiteY4" fmla="*/ 81086 h 202716"/>
                <a:gd name="connsiteX5" fmla="*/ 2146151 w 2267665"/>
                <a:gd name="connsiteY5" fmla="*/ 81086 h 202716"/>
                <a:gd name="connsiteX6" fmla="*/ 2146151 w 2267665"/>
                <a:gd name="connsiteY6" fmla="*/ 202716 h 202716"/>
                <a:gd name="connsiteX7" fmla="*/ 2127889 w 2267665"/>
                <a:gd name="connsiteY7" fmla="*/ 202716 h 202716"/>
                <a:gd name="connsiteX8" fmla="*/ 2067016 w 2267665"/>
                <a:gd name="connsiteY8" fmla="*/ 81086 h 202716"/>
                <a:gd name="connsiteX9" fmla="*/ 2085278 w 2267665"/>
                <a:gd name="connsiteY9" fmla="*/ 81086 h 202716"/>
                <a:gd name="connsiteX10" fmla="*/ 2085278 w 2267665"/>
                <a:gd name="connsiteY10" fmla="*/ 202716 h 202716"/>
                <a:gd name="connsiteX11" fmla="*/ 2067016 w 2267665"/>
                <a:gd name="connsiteY11" fmla="*/ 202716 h 202716"/>
                <a:gd name="connsiteX12" fmla="*/ 2006259 w 2267665"/>
                <a:gd name="connsiteY12" fmla="*/ 81086 h 202716"/>
                <a:gd name="connsiteX13" fmla="*/ 2024521 w 2267665"/>
                <a:gd name="connsiteY13" fmla="*/ 81086 h 202716"/>
                <a:gd name="connsiteX14" fmla="*/ 2024521 w 2267665"/>
                <a:gd name="connsiteY14" fmla="*/ 202716 h 202716"/>
                <a:gd name="connsiteX15" fmla="*/ 2006259 w 2267665"/>
                <a:gd name="connsiteY15" fmla="*/ 202716 h 202716"/>
                <a:gd name="connsiteX16" fmla="*/ 1884629 w 2267665"/>
                <a:gd name="connsiteY16" fmla="*/ 81086 h 202716"/>
                <a:gd name="connsiteX17" fmla="*/ 1902891 w 2267665"/>
                <a:gd name="connsiteY17" fmla="*/ 81086 h 202716"/>
                <a:gd name="connsiteX18" fmla="*/ 1902891 w 2267665"/>
                <a:gd name="connsiteY18" fmla="*/ 202716 h 202716"/>
                <a:gd name="connsiteX19" fmla="*/ 1884629 w 2267665"/>
                <a:gd name="connsiteY19" fmla="*/ 202716 h 202716"/>
                <a:gd name="connsiteX20" fmla="*/ 1823871 w 2267665"/>
                <a:gd name="connsiteY20" fmla="*/ 81086 h 202716"/>
                <a:gd name="connsiteX21" fmla="*/ 1842133 w 2267665"/>
                <a:gd name="connsiteY21" fmla="*/ 81086 h 202716"/>
                <a:gd name="connsiteX22" fmla="*/ 1842133 w 2267665"/>
                <a:gd name="connsiteY22" fmla="*/ 202716 h 202716"/>
                <a:gd name="connsiteX23" fmla="*/ 1823871 w 2267665"/>
                <a:gd name="connsiteY23" fmla="*/ 202716 h 202716"/>
                <a:gd name="connsiteX24" fmla="*/ 1763114 w 2267665"/>
                <a:gd name="connsiteY24" fmla="*/ 81086 h 202716"/>
                <a:gd name="connsiteX25" fmla="*/ 1781376 w 2267665"/>
                <a:gd name="connsiteY25" fmla="*/ 81086 h 202716"/>
                <a:gd name="connsiteX26" fmla="*/ 1781376 w 2267665"/>
                <a:gd name="connsiteY26" fmla="*/ 202716 h 202716"/>
                <a:gd name="connsiteX27" fmla="*/ 1763114 w 2267665"/>
                <a:gd name="connsiteY27" fmla="*/ 202716 h 202716"/>
                <a:gd name="connsiteX28" fmla="*/ 1641484 w 2267665"/>
                <a:gd name="connsiteY28" fmla="*/ 81086 h 202716"/>
                <a:gd name="connsiteX29" fmla="*/ 1659746 w 2267665"/>
                <a:gd name="connsiteY29" fmla="*/ 81086 h 202716"/>
                <a:gd name="connsiteX30" fmla="*/ 1659746 w 2267665"/>
                <a:gd name="connsiteY30" fmla="*/ 202716 h 202716"/>
                <a:gd name="connsiteX31" fmla="*/ 1641484 w 2267665"/>
                <a:gd name="connsiteY31" fmla="*/ 202716 h 202716"/>
                <a:gd name="connsiteX32" fmla="*/ 1580727 w 2267665"/>
                <a:gd name="connsiteY32" fmla="*/ 81086 h 202716"/>
                <a:gd name="connsiteX33" fmla="*/ 1598989 w 2267665"/>
                <a:gd name="connsiteY33" fmla="*/ 81086 h 202716"/>
                <a:gd name="connsiteX34" fmla="*/ 1598989 w 2267665"/>
                <a:gd name="connsiteY34" fmla="*/ 202716 h 202716"/>
                <a:gd name="connsiteX35" fmla="*/ 1580727 w 2267665"/>
                <a:gd name="connsiteY35" fmla="*/ 202716 h 202716"/>
                <a:gd name="connsiteX36" fmla="*/ 1519969 w 2267665"/>
                <a:gd name="connsiteY36" fmla="*/ 81086 h 202716"/>
                <a:gd name="connsiteX37" fmla="*/ 1538231 w 2267665"/>
                <a:gd name="connsiteY37" fmla="*/ 81086 h 202716"/>
                <a:gd name="connsiteX38" fmla="*/ 1538231 w 2267665"/>
                <a:gd name="connsiteY38" fmla="*/ 202716 h 202716"/>
                <a:gd name="connsiteX39" fmla="*/ 1519969 w 2267665"/>
                <a:gd name="connsiteY39" fmla="*/ 202716 h 202716"/>
                <a:gd name="connsiteX40" fmla="*/ 1459097 w 2267665"/>
                <a:gd name="connsiteY40" fmla="*/ 81086 h 202716"/>
                <a:gd name="connsiteX41" fmla="*/ 1477359 w 2267665"/>
                <a:gd name="connsiteY41" fmla="*/ 81086 h 202716"/>
                <a:gd name="connsiteX42" fmla="*/ 1477359 w 2267665"/>
                <a:gd name="connsiteY42" fmla="*/ 202716 h 202716"/>
                <a:gd name="connsiteX43" fmla="*/ 1459097 w 2267665"/>
                <a:gd name="connsiteY43" fmla="*/ 202716 h 202716"/>
                <a:gd name="connsiteX44" fmla="*/ 1337467 w 2267665"/>
                <a:gd name="connsiteY44" fmla="*/ 81086 h 202716"/>
                <a:gd name="connsiteX45" fmla="*/ 1355729 w 2267665"/>
                <a:gd name="connsiteY45" fmla="*/ 81086 h 202716"/>
                <a:gd name="connsiteX46" fmla="*/ 1355729 w 2267665"/>
                <a:gd name="connsiteY46" fmla="*/ 202716 h 202716"/>
                <a:gd name="connsiteX47" fmla="*/ 1337467 w 2267665"/>
                <a:gd name="connsiteY47" fmla="*/ 202716 h 202716"/>
                <a:gd name="connsiteX48" fmla="*/ 1276709 w 2267665"/>
                <a:gd name="connsiteY48" fmla="*/ 81086 h 202716"/>
                <a:gd name="connsiteX49" fmla="*/ 1294971 w 2267665"/>
                <a:gd name="connsiteY49" fmla="*/ 81086 h 202716"/>
                <a:gd name="connsiteX50" fmla="*/ 1294971 w 2267665"/>
                <a:gd name="connsiteY50" fmla="*/ 202716 h 202716"/>
                <a:gd name="connsiteX51" fmla="*/ 1276709 w 2267665"/>
                <a:gd name="connsiteY51" fmla="*/ 202716 h 202716"/>
                <a:gd name="connsiteX52" fmla="*/ 1215952 w 2267665"/>
                <a:gd name="connsiteY52" fmla="*/ 81086 h 202716"/>
                <a:gd name="connsiteX53" fmla="*/ 1234214 w 2267665"/>
                <a:gd name="connsiteY53" fmla="*/ 81086 h 202716"/>
                <a:gd name="connsiteX54" fmla="*/ 1234214 w 2267665"/>
                <a:gd name="connsiteY54" fmla="*/ 202716 h 202716"/>
                <a:gd name="connsiteX55" fmla="*/ 1215952 w 2267665"/>
                <a:gd name="connsiteY55" fmla="*/ 202716 h 202716"/>
                <a:gd name="connsiteX56" fmla="*/ 1155079 w 2267665"/>
                <a:gd name="connsiteY56" fmla="*/ 81086 h 202716"/>
                <a:gd name="connsiteX57" fmla="*/ 1173341 w 2267665"/>
                <a:gd name="connsiteY57" fmla="*/ 81086 h 202716"/>
                <a:gd name="connsiteX58" fmla="*/ 1173341 w 2267665"/>
                <a:gd name="connsiteY58" fmla="*/ 202716 h 202716"/>
                <a:gd name="connsiteX59" fmla="*/ 1155079 w 2267665"/>
                <a:gd name="connsiteY59" fmla="*/ 202716 h 202716"/>
                <a:gd name="connsiteX60" fmla="*/ 1033565 w 2267665"/>
                <a:gd name="connsiteY60" fmla="*/ 81086 h 202716"/>
                <a:gd name="connsiteX61" fmla="*/ 1033565 w 2267665"/>
                <a:gd name="connsiteY61" fmla="*/ 81086 h 202716"/>
                <a:gd name="connsiteX62" fmla="*/ 1051826 w 2267665"/>
                <a:gd name="connsiteY62" fmla="*/ 81086 h 202716"/>
                <a:gd name="connsiteX63" fmla="*/ 1051826 w 2267665"/>
                <a:gd name="connsiteY63" fmla="*/ 202716 h 202716"/>
                <a:gd name="connsiteX64" fmla="*/ 1033565 w 2267665"/>
                <a:gd name="connsiteY64" fmla="*/ 202716 h 202716"/>
                <a:gd name="connsiteX65" fmla="*/ 1033565 w 2267665"/>
                <a:gd name="connsiteY65" fmla="*/ 202716 h 202716"/>
                <a:gd name="connsiteX66" fmla="*/ 972693 w 2267665"/>
                <a:gd name="connsiteY66" fmla="*/ 81086 h 202716"/>
                <a:gd name="connsiteX67" fmla="*/ 972693 w 2267665"/>
                <a:gd name="connsiteY67" fmla="*/ 81086 h 202716"/>
                <a:gd name="connsiteX68" fmla="*/ 990955 w 2267665"/>
                <a:gd name="connsiteY68" fmla="*/ 81086 h 202716"/>
                <a:gd name="connsiteX69" fmla="*/ 990955 w 2267665"/>
                <a:gd name="connsiteY69" fmla="*/ 81086 h 202716"/>
                <a:gd name="connsiteX70" fmla="*/ 990955 w 2267665"/>
                <a:gd name="connsiteY70" fmla="*/ 202716 h 202716"/>
                <a:gd name="connsiteX71" fmla="*/ 990955 w 2267665"/>
                <a:gd name="connsiteY71" fmla="*/ 202716 h 202716"/>
                <a:gd name="connsiteX72" fmla="*/ 972693 w 2267665"/>
                <a:gd name="connsiteY72" fmla="*/ 202716 h 202716"/>
                <a:gd name="connsiteX73" fmla="*/ 972693 w 2267665"/>
                <a:gd name="connsiteY73" fmla="*/ 202716 h 202716"/>
                <a:gd name="connsiteX74" fmla="*/ 911936 w 2267665"/>
                <a:gd name="connsiteY74" fmla="*/ 81086 h 202716"/>
                <a:gd name="connsiteX75" fmla="*/ 911937 w 2267665"/>
                <a:gd name="connsiteY75" fmla="*/ 81086 h 202716"/>
                <a:gd name="connsiteX76" fmla="*/ 930198 w 2267665"/>
                <a:gd name="connsiteY76" fmla="*/ 81086 h 202716"/>
                <a:gd name="connsiteX77" fmla="*/ 930198 w 2267665"/>
                <a:gd name="connsiteY77" fmla="*/ 202716 h 202716"/>
                <a:gd name="connsiteX78" fmla="*/ 911937 w 2267665"/>
                <a:gd name="connsiteY78" fmla="*/ 202716 h 202716"/>
                <a:gd name="connsiteX79" fmla="*/ 911936 w 2267665"/>
                <a:gd name="connsiteY79" fmla="*/ 202716 h 202716"/>
                <a:gd name="connsiteX80" fmla="*/ 851178 w 2267665"/>
                <a:gd name="connsiteY80" fmla="*/ 81086 h 202716"/>
                <a:gd name="connsiteX81" fmla="*/ 851178 w 2267665"/>
                <a:gd name="connsiteY81" fmla="*/ 81086 h 202716"/>
                <a:gd name="connsiteX82" fmla="*/ 869441 w 2267665"/>
                <a:gd name="connsiteY82" fmla="*/ 81086 h 202716"/>
                <a:gd name="connsiteX83" fmla="*/ 869441 w 2267665"/>
                <a:gd name="connsiteY83" fmla="*/ 81086 h 202716"/>
                <a:gd name="connsiteX84" fmla="*/ 869441 w 2267665"/>
                <a:gd name="connsiteY84" fmla="*/ 202716 h 202716"/>
                <a:gd name="connsiteX85" fmla="*/ 869441 w 2267665"/>
                <a:gd name="connsiteY85" fmla="*/ 202716 h 202716"/>
                <a:gd name="connsiteX86" fmla="*/ 851178 w 2267665"/>
                <a:gd name="connsiteY86" fmla="*/ 202716 h 202716"/>
                <a:gd name="connsiteX87" fmla="*/ 851178 w 2267665"/>
                <a:gd name="connsiteY87" fmla="*/ 202716 h 202716"/>
                <a:gd name="connsiteX88" fmla="*/ 729549 w 2267665"/>
                <a:gd name="connsiteY88" fmla="*/ 81086 h 202716"/>
                <a:gd name="connsiteX89" fmla="*/ 729549 w 2267665"/>
                <a:gd name="connsiteY89" fmla="*/ 81086 h 202716"/>
                <a:gd name="connsiteX90" fmla="*/ 747811 w 2267665"/>
                <a:gd name="connsiteY90" fmla="*/ 81086 h 202716"/>
                <a:gd name="connsiteX91" fmla="*/ 747811 w 2267665"/>
                <a:gd name="connsiteY91" fmla="*/ 81086 h 202716"/>
                <a:gd name="connsiteX92" fmla="*/ 747811 w 2267665"/>
                <a:gd name="connsiteY92" fmla="*/ 202716 h 202716"/>
                <a:gd name="connsiteX93" fmla="*/ 747811 w 2267665"/>
                <a:gd name="connsiteY93" fmla="*/ 202716 h 202716"/>
                <a:gd name="connsiteX94" fmla="*/ 729549 w 2267665"/>
                <a:gd name="connsiteY94" fmla="*/ 202716 h 202716"/>
                <a:gd name="connsiteX95" fmla="*/ 729549 w 2267665"/>
                <a:gd name="connsiteY95" fmla="*/ 202716 h 202716"/>
                <a:gd name="connsiteX96" fmla="*/ 668792 w 2267665"/>
                <a:gd name="connsiteY96" fmla="*/ 81086 h 202716"/>
                <a:gd name="connsiteX97" fmla="*/ 687054 w 2267665"/>
                <a:gd name="connsiteY97" fmla="*/ 81086 h 202716"/>
                <a:gd name="connsiteX98" fmla="*/ 687054 w 2267665"/>
                <a:gd name="connsiteY98" fmla="*/ 81086 h 202716"/>
                <a:gd name="connsiteX99" fmla="*/ 687054 w 2267665"/>
                <a:gd name="connsiteY99" fmla="*/ 202716 h 202716"/>
                <a:gd name="connsiteX100" fmla="*/ 687054 w 2267665"/>
                <a:gd name="connsiteY100" fmla="*/ 202716 h 202716"/>
                <a:gd name="connsiteX101" fmla="*/ 668792 w 2267665"/>
                <a:gd name="connsiteY101" fmla="*/ 202716 h 202716"/>
                <a:gd name="connsiteX102" fmla="*/ 607919 w 2267665"/>
                <a:gd name="connsiteY102" fmla="*/ 81086 h 202716"/>
                <a:gd name="connsiteX103" fmla="*/ 626181 w 2267665"/>
                <a:gd name="connsiteY103" fmla="*/ 81086 h 202716"/>
                <a:gd name="connsiteX104" fmla="*/ 626181 w 2267665"/>
                <a:gd name="connsiteY104" fmla="*/ 81086 h 202716"/>
                <a:gd name="connsiteX105" fmla="*/ 626181 w 2267665"/>
                <a:gd name="connsiteY105" fmla="*/ 202716 h 202716"/>
                <a:gd name="connsiteX106" fmla="*/ 626181 w 2267665"/>
                <a:gd name="connsiteY106" fmla="*/ 202716 h 202716"/>
                <a:gd name="connsiteX107" fmla="*/ 607919 w 2267665"/>
                <a:gd name="connsiteY107" fmla="*/ 202716 h 202716"/>
                <a:gd name="connsiteX108" fmla="*/ 486404 w 2267665"/>
                <a:gd name="connsiteY108" fmla="*/ 81086 h 202716"/>
                <a:gd name="connsiteX109" fmla="*/ 486404 w 2267665"/>
                <a:gd name="connsiteY109" fmla="*/ 81086 h 202716"/>
                <a:gd name="connsiteX110" fmla="*/ 504666 w 2267665"/>
                <a:gd name="connsiteY110" fmla="*/ 81086 h 202716"/>
                <a:gd name="connsiteX111" fmla="*/ 504666 w 2267665"/>
                <a:gd name="connsiteY111" fmla="*/ 81086 h 202716"/>
                <a:gd name="connsiteX112" fmla="*/ 504666 w 2267665"/>
                <a:gd name="connsiteY112" fmla="*/ 202716 h 202716"/>
                <a:gd name="connsiteX113" fmla="*/ 504666 w 2267665"/>
                <a:gd name="connsiteY113" fmla="*/ 202716 h 202716"/>
                <a:gd name="connsiteX114" fmla="*/ 486404 w 2267665"/>
                <a:gd name="connsiteY114" fmla="*/ 202716 h 202716"/>
                <a:gd name="connsiteX115" fmla="*/ 486404 w 2267665"/>
                <a:gd name="connsiteY115" fmla="*/ 202716 h 202716"/>
                <a:gd name="connsiteX116" fmla="*/ 425532 w 2267665"/>
                <a:gd name="connsiteY116" fmla="*/ 81086 h 202716"/>
                <a:gd name="connsiteX117" fmla="*/ 425532 w 2267665"/>
                <a:gd name="connsiteY117" fmla="*/ 81086 h 202716"/>
                <a:gd name="connsiteX118" fmla="*/ 443794 w 2267665"/>
                <a:gd name="connsiteY118" fmla="*/ 81086 h 202716"/>
                <a:gd name="connsiteX119" fmla="*/ 443794 w 2267665"/>
                <a:gd name="connsiteY119" fmla="*/ 81086 h 202716"/>
                <a:gd name="connsiteX120" fmla="*/ 443794 w 2267665"/>
                <a:gd name="connsiteY120" fmla="*/ 202716 h 202716"/>
                <a:gd name="connsiteX121" fmla="*/ 443794 w 2267665"/>
                <a:gd name="connsiteY121" fmla="*/ 202716 h 202716"/>
                <a:gd name="connsiteX122" fmla="*/ 425532 w 2267665"/>
                <a:gd name="connsiteY122" fmla="*/ 202716 h 202716"/>
                <a:gd name="connsiteX123" fmla="*/ 425532 w 2267665"/>
                <a:gd name="connsiteY123" fmla="*/ 202716 h 202716"/>
                <a:gd name="connsiteX124" fmla="*/ 364774 w 2267665"/>
                <a:gd name="connsiteY124" fmla="*/ 81086 h 202716"/>
                <a:gd name="connsiteX125" fmla="*/ 364774 w 2267665"/>
                <a:gd name="connsiteY125" fmla="*/ 81086 h 202716"/>
                <a:gd name="connsiteX126" fmla="*/ 383036 w 2267665"/>
                <a:gd name="connsiteY126" fmla="*/ 81086 h 202716"/>
                <a:gd name="connsiteX127" fmla="*/ 383036 w 2267665"/>
                <a:gd name="connsiteY127" fmla="*/ 81086 h 202716"/>
                <a:gd name="connsiteX128" fmla="*/ 383036 w 2267665"/>
                <a:gd name="connsiteY128" fmla="*/ 202716 h 202716"/>
                <a:gd name="connsiteX129" fmla="*/ 383036 w 2267665"/>
                <a:gd name="connsiteY129" fmla="*/ 202716 h 202716"/>
                <a:gd name="connsiteX130" fmla="*/ 364774 w 2267665"/>
                <a:gd name="connsiteY130" fmla="*/ 202716 h 202716"/>
                <a:gd name="connsiteX131" fmla="*/ 364774 w 2267665"/>
                <a:gd name="connsiteY131" fmla="*/ 202716 h 202716"/>
                <a:gd name="connsiteX132" fmla="*/ 304017 w 2267665"/>
                <a:gd name="connsiteY132" fmla="*/ 81086 h 202716"/>
                <a:gd name="connsiteX133" fmla="*/ 304017 w 2267665"/>
                <a:gd name="connsiteY133" fmla="*/ 81086 h 202716"/>
                <a:gd name="connsiteX134" fmla="*/ 322279 w 2267665"/>
                <a:gd name="connsiteY134" fmla="*/ 81086 h 202716"/>
                <a:gd name="connsiteX135" fmla="*/ 322279 w 2267665"/>
                <a:gd name="connsiteY135" fmla="*/ 202716 h 202716"/>
                <a:gd name="connsiteX136" fmla="*/ 304017 w 2267665"/>
                <a:gd name="connsiteY136" fmla="*/ 202716 h 202716"/>
                <a:gd name="connsiteX137" fmla="*/ 304017 w 2267665"/>
                <a:gd name="connsiteY137" fmla="*/ 202716 h 202716"/>
                <a:gd name="connsiteX138" fmla="*/ 182387 w 2267665"/>
                <a:gd name="connsiteY138" fmla="*/ 81086 h 202716"/>
                <a:gd name="connsiteX139" fmla="*/ 182387 w 2267665"/>
                <a:gd name="connsiteY139" fmla="*/ 81086 h 202716"/>
                <a:gd name="connsiteX140" fmla="*/ 200649 w 2267665"/>
                <a:gd name="connsiteY140" fmla="*/ 81086 h 202716"/>
                <a:gd name="connsiteX141" fmla="*/ 200649 w 2267665"/>
                <a:gd name="connsiteY141" fmla="*/ 81086 h 202716"/>
                <a:gd name="connsiteX142" fmla="*/ 200649 w 2267665"/>
                <a:gd name="connsiteY142" fmla="*/ 202716 h 202716"/>
                <a:gd name="connsiteX143" fmla="*/ 200649 w 2267665"/>
                <a:gd name="connsiteY143" fmla="*/ 202716 h 202716"/>
                <a:gd name="connsiteX144" fmla="*/ 182387 w 2267665"/>
                <a:gd name="connsiteY144" fmla="*/ 202716 h 202716"/>
                <a:gd name="connsiteX145" fmla="*/ 182387 w 2267665"/>
                <a:gd name="connsiteY145" fmla="*/ 202716 h 202716"/>
                <a:gd name="connsiteX146" fmla="*/ 121630 w 2267665"/>
                <a:gd name="connsiteY146" fmla="*/ 81086 h 202716"/>
                <a:gd name="connsiteX147" fmla="*/ 121630 w 2267665"/>
                <a:gd name="connsiteY147" fmla="*/ 81086 h 202716"/>
                <a:gd name="connsiteX148" fmla="*/ 139892 w 2267665"/>
                <a:gd name="connsiteY148" fmla="*/ 81086 h 202716"/>
                <a:gd name="connsiteX149" fmla="*/ 139892 w 2267665"/>
                <a:gd name="connsiteY149" fmla="*/ 81086 h 202716"/>
                <a:gd name="connsiteX150" fmla="*/ 139892 w 2267665"/>
                <a:gd name="connsiteY150" fmla="*/ 202716 h 202716"/>
                <a:gd name="connsiteX151" fmla="*/ 139892 w 2267665"/>
                <a:gd name="connsiteY151" fmla="*/ 202716 h 202716"/>
                <a:gd name="connsiteX152" fmla="*/ 121630 w 2267665"/>
                <a:gd name="connsiteY152" fmla="*/ 202716 h 202716"/>
                <a:gd name="connsiteX153" fmla="*/ 121630 w 2267665"/>
                <a:gd name="connsiteY153" fmla="*/ 202716 h 202716"/>
                <a:gd name="connsiteX154" fmla="*/ 60757 w 2267665"/>
                <a:gd name="connsiteY154" fmla="*/ 81086 h 202716"/>
                <a:gd name="connsiteX155" fmla="*/ 60757 w 2267665"/>
                <a:gd name="connsiteY155" fmla="*/ 81086 h 202716"/>
                <a:gd name="connsiteX156" fmla="*/ 79019 w 2267665"/>
                <a:gd name="connsiteY156" fmla="*/ 81086 h 202716"/>
                <a:gd name="connsiteX157" fmla="*/ 79019 w 2267665"/>
                <a:gd name="connsiteY157" fmla="*/ 81086 h 202716"/>
                <a:gd name="connsiteX158" fmla="*/ 79019 w 2267665"/>
                <a:gd name="connsiteY158" fmla="*/ 202716 h 202716"/>
                <a:gd name="connsiteX159" fmla="*/ 79019 w 2267665"/>
                <a:gd name="connsiteY159" fmla="*/ 202716 h 202716"/>
                <a:gd name="connsiteX160" fmla="*/ 60757 w 2267665"/>
                <a:gd name="connsiteY160" fmla="*/ 202716 h 202716"/>
                <a:gd name="connsiteX161" fmla="*/ 60757 w 2267665"/>
                <a:gd name="connsiteY161" fmla="*/ 202716 h 202716"/>
                <a:gd name="connsiteX162" fmla="*/ 0 w 2267665"/>
                <a:gd name="connsiteY162" fmla="*/ 81086 h 202716"/>
                <a:gd name="connsiteX163" fmla="*/ 0 w 2267665"/>
                <a:gd name="connsiteY163" fmla="*/ 81086 h 202716"/>
                <a:gd name="connsiteX164" fmla="*/ 18262 w 2267665"/>
                <a:gd name="connsiteY164" fmla="*/ 81086 h 202716"/>
                <a:gd name="connsiteX165" fmla="*/ 18262 w 2267665"/>
                <a:gd name="connsiteY165" fmla="*/ 81086 h 202716"/>
                <a:gd name="connsiteX166" fmla="*/ 18262 w 2267665"/>
                <a:gd name="connsiteY166" fmla="*/ 202716 h 202716"/>
                <a:gd name="connsiteX167" fmla="*/ 18262 w 2267665"/>
                <a:gd name="connsiteY167" fmla="*/ 202716 h 202716"/>
                <a:gd name="connsiteX168" fmla="*/ 0 w 2267665"/>
                <a:gd name="connsiteY168" fmla="*/ 202716 h 202716"/>
                <a:gd name="connsiteX169" fmla="*/ 0 w 2267665"/>
                <a:gd name="connsiteY169" fmla="*/ 202716 h 202716"/>
                <a:gd name="connsiteX170" fmla="*/ 2249518 w 2267665"/>
                <a:gd name="connsiteY170" fmla="*/ 0 h 202716"/>
                <a:gd name="connsiteX171" fmla="*/ 2267665 w 2267665"/>
                <a:gd name="connsiteY171" fmla="*/ 0 h 202716"/>
                <a:gd name="connsiteX172" fmla="*/ 2267665 w 2267665"/>
                <a:gd name="connsiteY172" fmla="*/ 202602 h 202716"/>
                <a:gd name="connsiteX173" fmla="*/ 2249518 w 2267665"/>
                <a:gd name="connsiteY173" fmla="*/ 202602 h 202716"/>
                <a:gd name="connsiteX174" fmla="*/ 1945501 w 2267665"/>
                <a:gd name="connsiteY174" fmla="*/ 0 h 202716"/>
                <a:gd name="connsiteX175" fmla="*/ 1963763 w 2267665"/>
                <a:gd name="connsiteY175" fmla="*/ 0 h 202716"/>
                <a:gd name="connsiteX176" fmla="*/ 1963763 w 2267665"/>
                <a:gd name="connsiteY176" fmla="*/ 202602 h 202716"/>
                <a:gd name="connsiteX177" fmla="*/ 1945501 w 2267665"/>
                <a:gd name="connsiteY177" fmla="*/ 202602 h 202716"/>
                <a:gd name="connsiteX178" fmla="*/ 1702242 w 2267665"/>
                <a:gd name="connsiteY178" fmla="*/ 0 h 202716"/>
                <a:gd name="connsiteX179" fmla="*/ 1720504 w 2267665"/>
                <a:gd name="connsiteY179" fmla="*/ 0 h 202716"/>
                <a:gd name="connsiteX180" fmla="*/ 1720504 w 2267665"/>
                <a:gd name="connsiteY180" fmla="*/ 81086 h 202716"/>
                <a:gd name="connsiteX181" fmla="*/ 1720504 w 2267665"/>
                <a:gd name="connsiteY181" fmla="*/ 202602 h 202716"/>
                <a:gd name="connsiteX182" fmla="*/ 1720504 w 2267665"/>
                <a:gd name="connsiteY182" fmla="*/ 202716 h 202716"/>
                <a:gd name="connsiteX183" fmla="*/ 1702242 w 2267665"/>
                <a:gd name="connsiteY183" fmla="*/ 202716 h 202716"/>
                <a:gd name="connsiteX184" fmla="*/ 1702242 w 2267665"/>
                <a:gd name="connsiteY184" fmla="*/ 202602 h 202716"/>
                <a:gd name="connsiteX185" fmla="*/ 1702242 w 2267665"/>
                <a:gd name="connsiteY185" fmla="*/ 81086 h 202716"/>
                <a:gd name="connsiteX186" fmla="*/ 1398339 w 2267665"/>
                <a:gd name="connsiteY186" fmla="*/ 0 h 202716"/>
                <a:gd name="connsiteX187" fmla="*/ 1416601 w 2267665"/>
                <a:gd name="connsiteY187" fmla="*/ 0 h 202716"/>
                <a:gd name="connsiteX188" fmla="*/ 1416601 w 2267665"/>
                <a:gd name="connsiteY188" fmla="*/ 202602 h 202716"/>
                <a:gd name="connsiteX189" fmla="*/ 1398339 w 2267665"/>
                <a:gd name="connsiteY189" fmla="*/ 202602 h 202716"/>
                <a:gd name="connsiteX190" fmla="*/ 1094322 w 2267665"/>
                <a:gd name="connsiteY190" fmla="*/ 0 h 202716"/>
                <a:gd name="connsiteX191" fmla="*/ 1112584 w 2267665"/>
                <a:gd name="connsiteY191" fmla="*/ 0 h 202716"/>
                <a:gd name="connsiteX192" fmla="*/ 1112584 w 2267665"/>
                <a:gd name="connsiteY192" fmla="*/ 202602 h 202716"/>
                <a:gd name="connsiteX193" fmla="*/ 1094322 w 2267665"/>
                <a:gd name="connsiteY193" fmla="*/ 202602 h 202716"/>
                <a:gd name="connsiteX194" fmla="*/ 790307 w 2267665"/>
                <a:gd name="connsiteY194" fmla="*/ 0 h 202716"/>
                <a:gd name="connsiteX195" fmla="*/ 808569 w 2267665"/>
                <a:gd name="connsiteY195" fmla="*/ 0 h 202716"/>
                <a:gd name="connsiteX196" fmla="*/ 808569 w 2267665"/>
                <a:gd name="connsiteY196" fmla="*/ 202602 h 202716"/>
                <a:gd name="connsiteX197" fmla="*/ 790307 w 2267665"/>
                <a:gd name="connsiteY197" fmla="*/ 202602 h 202716"/>
                <a:gd name="connsiteX198" fmla="*/ 547162 w 2267665"/>
                <a:gd name="connsiteY198" fmla="*/ 0 h 202716"/>
                <a:gd name="connsiteX199" fmla="*/ 565424 w 2267665"/>
                <a:gd name="connsiteY199" fmla="*/ 0 h 202716"/>
                <a:gd name="connsiteX200" fmla="*/ 565424 w 2267665"/>
                <a:gd name="connsiteY200" fmla="*/ 202602 h 202716"/>
                <a:gd name="connsiteX201" fmla="*/ 565424 w 2267665"/>
                <a:gd name="connsiteY201" fmla="*/ 202602 h 202716"/>
                <a:gd name="connsiteX202" fmla="*/ 565424 w 2267665"/>
                <a:gd name="connsiteY202" fmla="*/ 202716 h 202716"/>
                <a:gd name="connsiteX203" fmla="*/ 547162 w 2267665"/>
                <a:gd name="connsiteY203" fmla="*/ 202716 h 202716"/>
                <a:gd name="connsiteX204" fmla="*/ 547162 w 2267665"/>
                <a:gd name="connsiteY204" fmla="*/ 81086 h 202716"/>
                <a:gd name="connsiteX205" fmla="*/ 547162 w 2267665"/>
                <a:gd name="connsiteY205" fmla="*/ 81086 h 202716"/>
                <a:gd name="connsiteX206" fmla="*/ 243145 w 2267665"/>
                <a:gd name="connsiteY206" fmla="*/ 0 h 202716"/>
                <a:gd name="connsiteX207" fmla="*/ 261408 w 2267665"/>
                <a:gd name="connsiteY207" fmla="*/ 0 h 202716"/>
                <a:gd name="connsiteX208" fmla="*/ 261408 w 2267665"/>
                <a:gd name="connsiteY208" fmla="*/ 202602 h 202716"/>
                <a:gd name="connsiteX209" fmla="*/ 243145 w 2267665"/>
                <a:gd name="connsiteY209" fmla="*/ 202602 h 20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267665" h="202716">
                  <a:moveTo>
                    <a:pt x="2188646" y="81086"/>
                  </a:moveTo>
                  <a:lnTo>
                    <a:pt x="2206908" y="81086"/>
                  </a:lnTo>
                  <a:lnTo>
                    <a:pt x="2206908" y="202716"/>
                  </a:lnTo>
                  <a:lnTo>
                    <a:pt x="2188646" y="202716"/>
                  </a:lnTo>
                  <a:close/>
                  <a:moveTo>
                    <a:pt x="2127889" y="81086"/>
                  </a:moveTo>
                  <a:lnTo>
                    <a:pt x="2146151" y="81086"/>
                  </a:lnTo>
                  <a:lnTo>
                    <a:pt x="2146151" y="202716"/>
                  </a:lnTo>
                  <a:lnTo>
                    <a:pt x="2127889" y="202716"/>
                  </a:lnTo>
                  <a:close/>
                  <a:moveTo>
                    <a:pt x="2067016" y="81086"/>
                  </a:moveTo>
                  <a:lnTo>
                    <a:pt x="2085278" y="81086"/>
                  </a:lnTo>
                  <a:lnTo>
                    <a:pt x="2085278" y="202716"/>
                  </a:lnTo>
                  <a:lnTo>
                    <a:pt x="2067016" y="202716"/>
                  </a:lnTo>
                  <a:close/>
                  <a:moveTo>
                    <a:pt x="2006259" y="81086"/>
                  </a:moveTo>
                  <a:lnTo>
                    <a:pt x="2024521" y="81086"/>
                  </a:lnTo>
                  <a:lnTo>
                    <a:pt x="2024521" y="202716"/>
                  </a:lnTo>
                  <a:lnTo>
                    <a:pt x="2006259" y="202716"/>
                  </a:lnTo>
                  <a:close/>
                  <a:moveTo>
                    <a:pt x="1884629" y="81086"/>
                  </a:moveTo>
                  <a:lnTo>
                    <a:pt x="1902891" y="81086"/>
                  </a:lnTo>
                  <a:lnTo>
                    <a:pt x="1902891" y="202716"/>
                  </a:lnTo>
                  <a:lnTo>
                    <a:pt x="1884629" y="202716"/>
                  </a:lnTo>
                  <a:close/>
                  <a:moveTo>
                    <a:pt x="1823871" y="81086"/>
                  </a:moveTo>
                  <a:lnTo>
                    <a:pt x="1842133" y="81086"/>
                  </a:lnTo>
                  <a:lnTo>
                    <a:pt x="1842133" y="202716"/>
                  </a:lnTo>
                  <a:lnTo>
                    <a:pt x="1823871" y="202716"/>
                  </a:lnTo>
                  <a:close/>
                  <a:moveTo>
                    <a:pt x="1763114" y="81086"/>
                  </a:moveTo>
                  <a:lnTo>
                    <a:pt x="1781376" y="81086"/>
                  </a:lnTo>
                  <a:lnTo>
                    <a:pt x="1781376" y="202716"/>
                  </a:lnTo>
                  <a:lnTo>
                    <a:pt x="1763114" y="202716"/>
                  </a:lnTo>
                  <a:close/>
                  <a:moveTo>
                    <a:pt x="1641484" y="81086"/>
                  </a:moveTo>
                  <a:lnTo>
                    <a:pt x="1659746" y="81086"/>
                  </a:lnTo>
                  <a:lnTo>
                    <a:pt x="1659746" y="202716"/>
                  </a:lnTo>
                  <a:lnTo>
                    <a:pt x="1641484" y="202716"/>
                  </a:lnTo>
                  <a:close/>
                  <a:moveTo>
                    <a:pt x="1580727" y="81086"/>
                  </a:moveTo>
                  <a:lnTo>
                    <a:pt x="1598989" y="81086"/>
                  </a:lnTo>
                  <a:lnTo>
                    <a:pt x="1598989" y="202716"/>
                  </a:lnTo>
                  <a:lnTo>
                    <a:pt x="1580727" y="202716"/>
                  </a:lnTo>
                  <a:close/>
                  <a:moveTo>
                    <a:pt x="1519969" y="81086"/>
                  </a:moveTo>
                  <a:lnTo>
                    <a:pt x="1538231" y="81086"/>
                  </a:lnTo>
                  <a:lnTo>
                    <a:pt x="1538231" y="202716"/>
                  </a:lnTo>
                  <a:lnTo>
                    <a:pt x="1519969" y="202716"/>
                  </a:lnTo>
                  <a:close/>
                  <a:moveTo>
                    <a:pt x="1459097" y="81086"/>
                  </a:moveTo>
                  <a:lnTo>
                    <a:pt x="1477359" y="81086"/>
                  </a:lnTo>
                  <a:lnTo>
                    <a:pt x="1477359" y="202716"/>
                  </a:lnTo>
                  <a:lnTo>
                    <a:pt x="1459097" y="202716"/>
                  </a:lnTo>
                  <a:close/>
                  <a:moveTo>
                    <a:pt x="1337467" y="81086"/>
                  </a:moveTo>
                  <a:lnTo>
                    <a:pt x="1355729" y="81086"/>
                  </a:lnTo>
                  <a:lnTo>
                    <a:pt x="1355729" y="202716"/>
                  </a:lnTo>
                  <a:lnTo>
                    <a:pt x="1337467" y="202716"/>
                  </a:lnTo>
                  <a:close/>
                  <a:moveTo>
                    <a:pt x="1276709" y="81086"/>
                  </a:moveTo>
                  <a:lnTo>
                    <a:pt x="1294971" y="81086"/>
                  </a:lnTo>
                  <a:lnTo>
                    <a:pt x="1294971" y="202716"/>
                  </a:lnTo>
                  <a:lnTo>
                    <a:pt x="1276709" y="202716"/>
                  </a:lnTo>
                  <a:close/>
                  <a:moveTo>
                    <a:pt x="1215952" y="81086"/>
                  </a:moveTo>
                  <a:lnTo>
                    <a:pt x="1234214" y="81086"/>
                  </a:lnTo>
                  <a:lnTo>
                    <a:pt x="1234214" y="202716"/>
                  </a:lnTo>
                  <a:lnTo>
                    <a:pt x="1215952" y="202716"/>
                  </a:lnTo>
                  <a:close/>
                  <a:moveTo>
                    <a:pt x="1155079" y="81086"/>
                  </a:moveTo>
                  <a:lnTo>
                    <a:pt x="1173341" y="81086"/>
                  </a:lnTo>
                  <a:lnTo>
                    <a:pt x="1173341" y="202716"/>
                  </a:lnTo>
                  <a:lnTo>
                    <a:pt x="1155079" y="202716"/>
                  </a:lnTo>
                  <a:close/>
                  <a:moveTo>
                    <a:pt x="1033565" y="81086"/>
                  </a:moveTo>
                  <a:lnTo>
                    <a:pt x="1033565" y="81086"/>
                  </a:lnTo>
                  <a:lnTo>
                    <a:pt x="1051826" y="81086"/>
                  </a:lnTo>
                  <a:lnTo>
                    <a:pt x="1051826" y="202716"/>
                  </a:lnTo>
                  <a:lnTo>
                    <a:pt x="1033565" y="202716"/>
                  </a:lnTo>
                  <a:lnTo>
                    <a:pt x="1033565" y="202716"/>
                  </a:lnTo>
                  <a:close/>
                  <a:moveTo>
                    <a:pt x="972693" y="81086"/>
                  </a:moveTo>
                  <a:lnTo>
                    <a:pt x="972693" y="81086"/>
                  </a:lnTo>
                  <a:lnTo>
                    <a:pt x="990955" y="81086"/>
                  </a:lnTo>
                  <a:lnTo>
                    <a:pt x="990955" y="81086"/>
                  </a:lnTo>
                  <a:lnTo>
                    <a:pt x="990955" y="202716"/>
                  </a:lnTo>
                  <a:lnTo>
                    <a:pt x="990955" y="202716"/>
                  </a:lnTo>
                  <a:lnTo>
                    <a:pt x="972693" y="202716"/>
                  </a:lnTo>
                  <a:lnTo>
                    <a:pt x="972693" y="202716"/>
                  </a:lnTo>
                  <a:close/>
                  <a:moveTo>
                    <a:pt x="911936" y="81086"/>
                  </a:moveTo>
                  <a:lnTo>
                    <a:pt x="911937" y="81086"/>
                  </a:lnTo>
                  <a:lnTo>
                    <a:pt x="930198" y="81086"/>
                  </a:lnTo>
                  <a:lnTo>
                    <a:pt x="930198" y="202716"/>
                  </a:lnTo>
                  <a:lnTo>
                    <a:pt x="911937" y="202716"/>
                  </a:lnTo>
                  <a:lnTo>
                    <a:pt x="911936" y="202716"/>
                  </a:lnTo>
                  <a:close/>
                  <a:moveTo>
                    <a:pt x="851178" y="81086"/>
                  </a:moveTo>
                  <a:lnTo>
                    <a:pt x="851178" y="81086"/>
                  </a:lnTo>
                  <a:lnTo>
                    <a:pt x="869441" y="81086"/>
                  </a:lnTo>
                  <a:lnTo>
                    <a:pt x="869441" y="81086"/>
                  </a:lnTo>
                  <a:lnTo>
                    <a:pt x="869441" y="202716"/>
                  </a:lnTo>
                  <a:lnTo>
                    <a:pt x="869441" y="202716"/>
                  </a:lnTo>
                  <a:lnTo>
                    <a:pt x="851178" y="202716"/>
                  </a:lnTo>
                  <a:lnTo>
                    <a:pt x="851178" y="202716"/>
                  </a:lnTo>
                  <a:close/>
                  <a:moveTo>
                    <a:pt x="729549" y="81086"/>
                  </a:moveTo>
                  <a:lnTo>
                    <a:pt x="729549" y="81086"/>
                  </a:lnTo>
                  <a:lnTo>
                    <a:pt x="747811" y="81086"/>
                  </a:lnTo>
                  <a:lnTo>
                    <a:pt x="747811" y="81086"/>
                  </a:lnTo>
                  <a:lnTo>
                    <a:pt x="747811" y="202716"/>
                  </a:lnTo>
                  <a:lnTo>
                    <a:pt x="747811" y="202716"/>
                  </a:lnTo>
                  <a:lnTo>
                    <a:pt x="729549" y="202716"/>
                  </a:lnTo>
                  <a:lnTo>
                    <a:pt x="729549" y="202716"/>
                  </a:lnTo>
                  <a:close/>
                  <a:moveTo>
                    <a:pt x="668792" y="81086"/>
                  </a:moveTo>
                  <a:lnTo>
                    <a:pt x="687054" y="81086"/>
                  </a:lnTo>
                  <a:lnTo>
                    <a:pt x="687054" y="81086"/>
                  </a:lnTo>
                  <a:lnTo>
                    <a:pt x="687054" y="202716"/>
                  </a:lnTo>
                  <a:lnTo>
                    <a:pt x="687054" y="202716"/>
                  </a:lnTo>
                  <a:lnTo>
                    <a:pt x="668792" y="202716"/>
                  </a:lnTo>
                  <a:close/>
                  <a:moveTo>
                    <a:pt x="607919" y="81086"/>
                  </a:moveTo>
                  <a:lnTo>
                    <a:pt x="626181" y="81086"/>
                  </a:lnTo>
                  <a:lnTo>
                    <a:pt x="626181" y="81086"/>
                  </a:lnTo>
                  <a:lnTo>
                    <a:pt x="626181" y="202716"/>
                  </a:lnTo>
                  <a:lnTo>
                    <a:pt x="626181" y="202716"/>
                  </a:lnTo>
                  <a:lnTo>
                    <a:pt x="607919" y="202716"/>
                  </a:lnTo>
                  <a:close/>
                  <a:moveTo>
                    <a:pt x="486404" y="81086"/>
                  </a:moveTo>
                  <a:lnTo>
                    <a:pt x="486404" y="81086"/>
                  </a:lnTo>
                  <a:lnTo>
                    <a:pt x="504666" y="81086"/>
                  </a:lnTo>
                  <a:lnTo>
                    <a:pt x="504666" y="81086"/>
                  </a:lnTo>
                  <a:lnTo>
                    <a:pt x="504666" y="202716"/>
                  </a:lnTo>
                  <a:lnTo>
                    <a:pt x="504666" y="202716"/>
                  </a:lnTo>
                  <a:lnTo>
                    <a:pt x="486404" y="202716"/>
                  </a:lnTo>
                  <a:lnTo>
                    <a:pt x="486404" y="202716"/>
                  </a:lnTo>
                  <a:close/>
                  <a:moveTo>
                    <a:pt x="425532" y="81086"/>
                  </a:moveTo>
                  <a:lnTo>
                    <a:pt x="425532" y="81086"/>
                  </a:lnTo>
                  <a:lnTo>
                    <a:pt x="443794" y="81086"/>
                  </a:lnTo>
                  <a:lnTo>
                    <a:pt x="443794" y="81086"/>
                  </a:lnTo>
                  <a:lnTo>
                    <a:pt x="443794" y="202716"/>
                  </a:lnTo>
                  <a:lnTo>
                    <a:pt x="443794" y="202716"/>
                  </a:lnTo>
                  <a:lnTo>
                    <a:pt x="425532" y="202716"/>
                  </a:lnTo>
                  <a:lnTo>
                    <a:pt x="425532" y="202716"/>
                  </a:lnTo>
                  <a:close/>
                  <a:moveTo>
                    <a:pt x="364774" y="81086"/>
                  </a:moveTo>
                  <a:lnTo>
                    <a:pt x="364774" y="81086"/>
                  </a:lnTo>
                  <a:lnTo>
                    <a:pt x="383036" y="81086"/>
                  </a:lnTo>
                  <a:lnTo>
                    <a:pt x="383036" y="81086"/>
                  </a:lnTo>
                  <a:lnTo>
                    <a:pt x="383036" y="202716"/>
                  </a:lnTo>
                  <a:lnTo>
                    <a:pt x="383036" y="202716"/>
                  </a:lnTo>
                  <a:lnTo>
                    <a:pt x="364774" y="202716"/>
                  </a:lnTo>
                  <a:lnTo>
                    <a:pt x="364774" y="202716"/>
                  </a:lnTo>
                  <a:close/>
                  <a:moveTo>
                    <a:pt x="304017" y="81086"/>
                  </a:moveTo>
                  <a:lnTo>
                    <a:pt x="304017" y="81086"/>
                  </a:lnTo>
                  <a:lnTo>
                    <a:pt x="322279" y="81086"/>
                  </a:lnTo>
                  <a:lnTo>
                    <a:pt x="322279" y="202716"/>
                  </a:lnTo>
                  <a:lnTo>
                    <a:pt x="304017" y="202716"/>
                  </a:lnTo>
                  <a:lnTo>
                    <a:pt x="304017" y="202716"/>
                  </a:lnTo>
                  <a:close/>
                  <a:moveTo>
                    <a:pt x="182387" y="81086"/>
                  </a:moveTo>
                  <a:lnTo>
                    <a:pt x="182387" y="81086"/>
                  </a:lnTo>
                  <a:lnTo>
                    <a:pt x="200649" y="81086"/>
                  </a:lnTo>
                  <a:lnTo>
                    <a:pt x="200649" y="81086"/>
                  </a:lnTo>
                  <a:lnTo>
                    <a:pt x="200649" y="202716"/>
                  </a:lnTo>
                  <a:lnTo>
                    <a:pt x="200649" y="202716"/>
                  </a:lnTo>
                  <a:lnTo>
                    <a:pt x="182387" y="202716"/>
                  </a:lnTo>
                  <a:lnTo>
                    <a:pt x="182387" y="202716"/>
                  </a:lnTo>
                  <a:close/>
                  <a:moveTo>
                    <a:pt x="121630" y="81086"/>
                  </a:moveTo>
                  <a:lnTo>
                    <a:pt x="121630" y="81086"/>
                  </a:lnTo>
                  <a:lnTo>
                    <a:pt x="139892" y="81086"/>
                  </a:lnTo>
                  <a:lnTo>
                    <a:pt x="139892" y="81086"/>
                  </a:lnTo>
                  <a:lnTo>
                    <a:pt x="139892" y="202716"/>
                  </a:lnTo>
                  <a:lnTo>
                    <a:pt x="139892" y="202716"/>
                  </a:lnTo>
                  <a:lnTo>
                    <a:pt x="121630" y="202716"/>
                  </a:lnTo>
                  <a:lnTo>
                    <a:pt x="121630" y="202716"/>
                  </a:lnTo>
                  <a:close/>
                  <a:moveTo>
                    <a:pt x="60757" y="81086"/>
                  </a:moveTo>
                  <a:lnTo>
                    <a:pt x="60757" y="81086"/>
                  </a:lnTo>
                  <a:lnTo>
                    <a:pt x="79019" y="81086"/>
                  </a:lnTo>
                  <a:lnTo>
                    <a:pt x="79019" y="81086"/>
                  </a:lnTo>
                  <a:lnTo>
                    <a:pt x="79019" y="202716"/>
                  </a:lnTo>
                  <a:lnTo>
                    <a:pt x="79019" y="202716"/>
                  </a:lnTo>
                  <a:lnTo>
                    <a:pt x="60757" y="202716"/>
                  </a:lnTo>
                  <a:lnTo>
                    <a:pt x="60757" y="202716"/>
                  </a:lnTo>
                  <a:close/>
                  <a:moveTo>
                    <a:pt x="0" y="81086"/>
                  </a:moveTo>
                  <a:lnTo>
                    <a:pt x="0" y="81086"/>
                  </a:lnTo>
                  <a:lnTo>
                    <a:pt x="18262" y="81086"/>
                  </a:lnTo>
                  <a:lnTo>
                    <a:pt x="18262" y="81086"/>
                  </a:lnTo>
                  <a:lnTo>
                    <a:pt x="18262" y="202716"/>
                  </a:lnTo>
                  <a:lnTo>
                    <a:pt x="18262" y="202716"/>
                  </a:lnTo>
                  <a:lnTo>
                    <a:pt x="0" y="202716"/>
                  </a:lnTo>
                  <a:lnTo>
                    <a:pt x="0" y="202716"/>
                  </a:lnTo>
                  <a:close/>
                  <a:moveTo>
                    <a:pt x="2249518" y="0"/>
                  </a:moveTo>
                  <a:lnTo>
                    <a:pt x="2267665" y="0"/>
                  </a:lnTo>
                  <a:lnTo>
                    <a:pt x="2267665" y="202602"/>
                  </a:lnTo>
                  <a:lnTo>
                    <a:pt x="2249518" y="202602"/>
                  </a:lnTo>
                  <a:close/>
                  <a:moveTo>
                    <a:pt x="1945501" y="0"/>
                  </a:moveTo>
                  <a:lnTo>
                    <a:pt x="1963763" y="0"/>
                  </a:lnTo>
                  <a:lnTo>
                    <a:pt x="1963763" y="202602"/>
                  </a:lnTo>
                  <a:lnTo>
                    <a:pt x="1945501" y="202602"/>
                  </a:lnTo>
                  <a:close/>
                  <a:moveTo>
                    <a:pt x="1702242" y="0"/>
                  </a:moveTo>
                  <a:lnTo>
                    <a:pt x="1720504" y="0"/>
                  </a:lnTo>
                  <a:lnTo>
                    <a:pt x="1720504" y="81086"/>
                  </a:lnTo>
                  <a:lnTo>
                    <a:pt x="1720504" y="202602"/>
                  </a:lnTo>
                  <a:lnTo>
                    <a:pt x="1720504" y="202716"/>
                  </a:lnTo>
                  <a:lnTo>
                    <a:pt x="1702242" y="202716"/>
                  </a:lnTo>
                  <a:lnTo>
                    <a:pt x="1702242" y="202602"/>
                  </a:lnTo>
                  <a:lnTo>
                    <a:pt x="1702242" y="81086"/>
                  </a:lnTo>
                  <a:close/>
                  <a:moveTo>
                    <a:pt x="1398339" y="0"/>
                  </a:moveTo>
                  <a:lnTo>
                    <a:pt x="1416601" y="0"/>
                  </a:lnTo>
                  <a:lnTo>
                    <a:pt x="1416601" y="202602"/>
                  </a:lnTo>
                  <a:lnTo>
                    <a:pt x="1398339" y="202602"/>
                  </a:lnTo>
                  <a:close/>
                  <a:moveTo>
                    <a:pt x="1094322" y="0"/>
                  </a:moveTo>
                  <a:lnTo>
                    <a:pt x="1112584" y="0"/>
                  </a:lnTo>
                  <a:lnTo>
                    <a:pt x="1112584" y="202602"/>
                  </a:lnTo>
                  <a:lnTo>
                    <a:pt x="1094322" y="202602"/>
                  </a:lnTo>
                  <a:close/>
                  <a:moveTo>
                    <a:pt x="790307" y="0"/>
                  </a:moveTo>
                  <a:lnTo>
                    <a:pt x="808569" y="0"/>
                  </a:lnTo>
                  <a:lnTo>
                    <a:pt x="808569" y="202602"/>
                  </a:lnTo>
                  <a:lnTo>
                    <a:pt x="790307" y="202602"/>
                  </a:lnTo>
                  <a:close/>
                  <a:moveTo>
                    <a:pt x="547162" y="0"/>
                  </a:moveTo>
                  <a:lnTo>
                    <a:pt x="565424" y="0"/>
                  </a:lnTo>
                  <a:lnTo>
                    <a:pt x="565424" y="202602"/>
                  </a:lnTo>
                  <a:lnTo>
                    <a:pt x="565424" y="202602"/>
                  </a:lnTo>
                  <a:lnTo>
                    <a:pt x="565424" y="202716"/>
                  </a:lnTo>
                  <a:lnTo>
                    <a:pt x="547162" y="202716"/>
                  </a:lnTo>
                  <a:lnTo>
                    <a:pt x="547162" y="81086"/>
                  </a:lnTo>
                  <a:lnTo>
                    <a:pt x="547162" y="81086"/>
                  </a:lnTo>
                  <a:close/>
                  <a:moveTo>
                    <a:pt x="243145" y="0"/>
                  </a:moveTo>
                  <a:lnTo>
                    <a:pt x="261408" y="0"/>
                  </a:lnTo>
                  <a:lnTo>
                    <a:pt x="261408" y="202602"/>
                  </a:lnTo>
                  <a:lnTo>
                    <a:pt x="243145" y="202602"/>
                  </a:lnTo>
                  <a:close/>
                </a:path>
              </a:pathLst>
            </a:custGeom>
            <a:grpFill/>
            <a:ln w="11479"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8498185-AE05-B49B-D929-A74DB79A3A56}"/>
                </a:ext>
              </a:extLst>
            </p:cNvPr>
            <p:cNvSpPr/>
            <p:nvPr userDrawn="1"/>
          </p:nvSpPr>
          <p:spPr>
            <a:xfrm>
              <a:off x="1752535" y="1792697"/>
              <a:ext cx="313091" cy="109800"/>
            </a:xfrm>
            <a:custGeom>
              <a:avLst/>
              <a:gdLst>
                <a:gd name="connsiteX0" fmla="*/ 313091 w 313091"/>
                <a:gd name="connsiteY0" fmla="*/ 0 h 109800"/>
                <a:gd name="connsiteX1" fmla="*/ 313091 w 313091"/>
                <a:gd name="connsiteY1" fmla="*/ 54900 h 109800"/>
                <a:gd name="connsiteX2" fmla="*/ 313091 w 313091"/>
                <a:gd name="connsiteY2" fmla="*/ 109800 h 109800"/>
                <a:gd name="connsiteX3" fmla="*/ 265541 w 313091"/>
                <a:gd name="connsiteY3" fmla="*/ 82350 h 109800"/>
                <a:gd name="connsiteX4" fmla="*/ 217992 w 313091"/>
                <a:gd name="connsiteY4" fmla="*/ 54900 h 109800"/>
                <a:gd name="connsiteX5" fmla="*/ 265541 w 313091"/>
                <a:gd name="connsiteY5" fmla="*/ 27450 h 109800"/>
                <a:gd name="connsiteX6" fmla="*/ 204095 w 313091"/>
                <a:gd name="connsiteY6" fmla="*/ 0 h 109800"/>
                <a:gd name="connsiteX7" fmla="*/ 204095 w 313091"/>
                <a:gd name="connsiteY7" fmla="*/ 54900 h 109800"/>
                <a:gd name="connsiteX8" fmla="*/ 204095 w 313091"/>
                <a:gd name="connsiteY8" fmla="*/ 109800 h 109800"/>
                <a:gd name="connsiteX9" fmla="*/ 156545 w 313091"/>
                <a:gd name="connsiteY9" fmla="*/ 82350 h 109800"/>
                <a:gd name="connsiteX10" fmla="*/ 108996 w 313091"/>
                <a:gd name="connsiteY10" fmla="*/ 54900 h 109800"/>
                <a:gd name="connsiteX11" fmla="*/ 156545 w 313091"/>
                <a:gd name="connsiteY11" fmla="*/ 27450 h 109800"/>
                <a:gd name="connsiteX12" fmla="*/ 94984 w 313091"/>
                <a:gd name="connsiteY12" fmla="*/ 0 h 109800"/>
                <a:gd name="connsiteX13" fmla="*/ 94984 w 313091"/>
                <a:gd name="connsiteY13" fmla="*/ 54900 h 109800"/>
                <a:gd name="connsiteX14" fmla="*/ 94984 w 313091"/>
                <a:gd name="connsiteY14" fmla="*/ 109800 h 109800"/>
                <a:gd name="connsiteX15" fmla="*/ 47435 w 313091"/>
                <a:gd name="connsiteY15" fmla="*/ 82350 h 109800"/>
                <a:gd name="connsiteX16" fmla="*/ 0 w 313091"/>
                <a:gd name="connsiteY16" fmla="*/ 54900 h 109800"/>
                <a:gd name="connsiteX17" fmla="*/ 47435 w 313091"/>
                <a:gd name="connsiteY17" fmla="*/ 27450 h 1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91" h="109800">
                  <a:moveTo>
                    <a:pt x="313091" y="0"/>
                  </a:moveTo>
                  <a:lnTo>
                    <a:pt x="313091" y="54900"/>
                  </a:lnTo>
                  <a:lnTo>
                    <a:pt x="313091" y="109800"/>
                  </a:lnTo>
                  <a:lnTo>
                    <a:pt x="265541" y="82350"/>
                  </a:lnTo>
                  <a:lnTo>
                    <a:pt x="217992" y="54900"/>
                  </a:lnTo>
                  <a:lnTo>
                    <a:pt x="265541" y="27450"/>
                  </a:lnTo>
                  <a:close/>
                  <a:moveTo>
                    <a:pt x="204095" y="0"/>
                  </a:moveTo>
                  <a:lnTo>
                    <a:pt x="204095" y="54900"/>
                  </a:lnTo>
                  <a:lnTo>
                    <a:pt x="204095" y="109800"/>
                  </a:lnTo>
                  <a:lnTo>
                    <a:pt x="156545" y="82350"/>
                  </a:lnTo>
                  <a:lnTo>
                    <a:pt x="108996" y="54900"/>
                  </a:lnTo>
                  <a:lnTo>
                    <a:pt x="156545" y="27450"/>
                  </a:lnTo>
                  <a:close/>
                  <a:moveTo>
                    <a:pt x="94984" y="0"/>
                  </a:moveTo>
                  <a:lnTo>
                    <a:pt x="94984" y="54900"/>
                  </a:lnTo>
                  <a:lnTo>
                    <a:pt x="94984" y="109800"/>
                  </a:lnTo>
                  <a:lnTo>
                    <a:pt x="47435" y="82350"/>
                  </a:lnTo>
                  <a:lnTo>
                    <a:pt x="0" y="54900"/>
                  </a:lnTo>
                  <a:lnTo>
                    <a:pt x="47435" y="27450"/>
                  </a:lnTo>
                  <a:close/>
                </a:path>
              </a:pathLst>
            </a:custGeom>
            <a:grpFill/>
            <a:ln w="11479"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18DD735-7663-EBFE-C3F6-0D3C2C58C0A8}"/>
                </a:ext>
              </a:extLst>
            </p:cNvPr>
            <p:cNvSpPr/>
            <p:nvPr userDrawn="1"/>
          </p:nvSpPr>
          <p:spPr>
            <a:xfrm>
              <a:off x="100597" y="2506742"/>
              <a:ext cx="591151" cy="111293"/>
            </a:xfrm>
            <a:custGeom>
              <a:avLst/>
              <a:gdLst>
                <a:gd name="connsiteX0" fmla="*/ 481121 w 591151"/>
                <a:gd name="connsiteY0" fmla="*/ 11026 h 111293"/>
                <a:gd name="connsiteX1" fmla="*/ 533609 w 591151"/>
                <a:gd name="connsiteY1" fmla="*/ 100267 h 111293"/>
                <a:gd name="connsiteX2" fmla="*/ 571856 w 591151"/>
                <a:gd name="connsiteY2" fmla="*/ 100267 h 111293"/>
                <a:gd name="connsiteX3" fmla="*/ 519367 w 591151"/>
                <a:gd name="connsiteY3" fmla="*/ 11026 h 111293"/>
                <a:gd name="connsiteX4" fmla="*/ 388664 w 591151"/>
                <a:gd name="connsiteY4" fmla="*/ 11026 h 111293"/>
                <a:gd name="connsiteX5" fmla="*/ 441152 w 591151"/>
                <a:gd name="connsiteY5" fmla="*/ 100267 h 111293"/>
                <a:gd name="connsiteX6" fmla="*/ 479399 w 591151"/>
                <a:gd name="connsiteY6" fmla="*/ 100267 h 111293"/>
                <a:gd name="connsiteX7" fmla="*/ 426911 w 591151"/>
                <a:gd name="connsiteY7" fmla="*/ 11026 h 111293"/>
                <a:gd name="connsiteX8" fmla="*/ 296436 w 591151"/>
                <a:gd name="connsiteY8" fmla="*/ 11026 h 111293"/>
                <a:gd name="connsiteX9" fmla="*/ 348924 w 591151"/>
                <a:gd name="connsiteY9" fmla="*/ 100267 h 111293"/>
                <a:gd name="connsiteX10" fmla="*/ 387171 w 591151"/>
                <a:gd name="connsiteY10" fmla="*/ 100267 h 111293"/>
                <a:gd name="connsiteX11" fmla="*/ 334682 w 591151"/>
                <a:gd name="connsiteY11" fmla="*/ 11026 h 111293"/>
                <a:gd name="connsiteX12" fmla="*/ 204094 w 591151"/>
                <a:gd name="connsiteY12" fmla="*/ 11026 h 111293"/>
                <a:gd name="connsiteX13" fmla="*/ 256582 w 591151"/>
                <a:gd name="connsiteY13" fmla="*/ 100267 h 111293"/>
                <a:gd name="connsiteX14" fmla="*/ 294828 w 591151"/>
                <a:gd name="connsiteY14" fmla="*/ 100267 h 111293"/>
                <a:gd name="connsiteX15" fmla="*/ 242340 w 591151"/>
                <a:gd name="connsiteY15" fmla="*/ 11026 h 111293"/>
                <a:gd name="connsiteX16" fmla="*/ 111752 w 591151"/>
                <a:gd name="connsiteY16" fmla="*/ 11026 h 111293"/>
                <a:gd name="connsiteX17" fmla="*/ 164240 w 591151"/>
                <a:gd name="connsiteY17" fmla="*/ 100267 h 111293"/>
                <a:gd name="connsiteX18" fmla="*/ 202486 w 591151"/>
                <a:gd name="connsiteY18" fmla="*/ 100267 h 111293"/>
                <a:gd name="connsiteX19" fmla="*/ 149998 w 591151"/>
                <a:gd name="connsiteY19" fmla="*/ 11026 h 111293"/>
                <a:gd name="connsiteX20" fmla="*/ 19410 w 591151"/>
                <a:gd name="connsiteY20" fmla="*/ 11026 h 111293"/>
                <a:gd name="connsiteX21" fmla="*/ 71898 w 591151"/>
                <a:gd name="connsiteY21" fmla="*/ 100267 h 111293"/>
                <a:gd name="connsiteX22" fmla="*/ 110145 w 591151"/>
                <a:gd name="connsiteY22" fmla="*/ 100267 h 111293"/>
                <a:gd name="connsiteX23" fmla="*/ 57656 w 591151"/>
                <a:gd name="connsiteY23" fmla="*/ 11026 h 111293"/>
                <a:gd name="connsiteX24" fmla="*/ 461711 w 591151"/>
                <a:gd name="connsiteY24" fmla="*/ 0 h 111293"/>
                <a:gd name="connsiteX25" fmla="*/ 525684 w 591151"/>
                <a:gd name="connsiteY25" fmla="*/ 0 h 111293"/>
                <a:gd name="connsiteX26" fmla="*/ 591151 w 591151"/>
                <a:gd name="connsiteY26" fmla="*/ 111293 h 111293"/>
                <a:gd name="connsiteX27" fmla="*/ 527178 w 591151"/>
                <a:gd name="connsiteY27" fmla="*/ 111293 h 111293"/>
                <a:gd name="connsiteX28" fmla="*/ 369369 w 591151"/>
                <a:gd name="connsiteY28" fmla="*/ 0 h 111293"/>
                <a:gd name="connsiteX29" fmla="*/ 433342 w 591151"/>
                <a:gd name="connsiteY29" fmla="*/ 0 h 111293"/>
                <a:gd name="connsiteX30" fmla="*/ 498809 w 591151"/>
                <a:gd name="connsiteY30" fmla="*/ 111293 h 111293"/>
                <a:gd name="connsiteX31" fmla="*/ 434836 w 591151"/>
                <a:gd name="connsiteY31" fmla="*/ 111293 h 111293"/>
                <a:gd name="connsiteX32" fmla="*/ 277026 w 591151"/>
                <a:gd name="connsiteY32" fmla="*/ 0 h 111293"/>
                <a:gd name="connsiteX33" fmla="*/ 340999 w 591151"/>
                <a:gd name="connsiteY33" fmla="*/ 0 h 111293"/>
                <a:gd name="connsiteX34" fmla="*/ 406466 w 591151"/>
                <a:gd name="connsiteY34" fmla="*/ 111293 h 111293"/>
                <a:gd name="connsiteX35" fmla="*/ 342493 w 591151"/>
                <a:gd name="connsiteY35" fmla="*/ 111293 h 111293"/>
                <a:gd name="connsiteX36" fmla="*/ 184684 w 591151"/>
                <a:gd name="connsiteY36" fmla="*/ 0 h 111293"/>
                <a:gd name="connsiteX37" fmla="*/ 248657 w 591151"/>
                <a:gd name="connsiteY37" fmla="*/ 0 h 111293"/>
                <a:gd name="connsiteX38" fmla="*/ 314124 w 591151"/>
                <a:gd name="connsiteY38" fmla="*/ 111293 h 111293"/>
                <a:gd name="connsiteX39" fmla="*/ 250151 w 591151"/>
                <a:gd name="connsiteY39" fmla="*/ 111293 h 111293"/>
                <a:gd name="connsiteX40" fmla="*/ 92342 w 591151"/>
                <a:gd name="connsiteY40" fmla="*/ 0 h 111293"/>
                <a:gd name="connsiteX41" fmla="*/ 156315 w 591151"/>
                <a:gd name="connsiteY41" fmla="*/ 0 h 111293"/>
                <a:gd name="connsiteX42" fmla="*/ 221782 w 591151"/>
                <a:gd name="connsiteY42" fmla="*/ 111293 h 111293"/>
                <a:gd name="connsiteX43" fmla="*/ 157808 w 591151"/>
                <a:gd name="connsiteY43" fmla="*/ 111293 h 111293"/>
                <a:gd name="connsiteX44" fmla="*/ 0 w 591151"/>
                <a:gd name="connsiteY44" fmla="*/ 0 h 111293"/>
                <a:gd name="connsiteX45" fmla="*/ 63973 w 591151"/>
                <a:gd name="connsiteY45" fmla="*/ 0 h 111293"/>
                <a:gd name="connsiteX46" fmla="*/ 129440 w 591151"/>
                <a:gd name="connsiteY46" fmla="*/ 111293 h 111293"/>
                <a:gd name="connsiteX47" fmla="*/ 65466 w 591151"/>
                <a:gd name="connsiteY47" fmla="*/ 111293 h 11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91151" h="111293">
                  <a:moveTo>
                    <a:pt x="481121" y="11026"/>
                  </a:moveTo>
                  <a:cubicBezTo>
                    <a:pt x="489161" y="24693"/>
                    <a:pt x="530853" y="95558"/>
                    <a:pt x="533609" y="100267"/>
                  </a:cubicBezTo>
                  <a:lnTo>
                    <a:pt x="571856" y="100267"/>
                  </a:lnTo>
                  <a:cubicBezTo>
                    <a:pt x="563816" y="86599"/>
                    <a:pt x="522124" y="15735"/>
                    <a:pt x="519367" y="11026"/>
                  </a:cubicBezTo>
                  <a:close/>
                  <a:moveTo>
                    <a:pt x="388664" y="11026"/>
                  </a:moveTo>
                  <a:cubicBezTo>
                    <a:pt x="396704" y="24693"/>
                    <a:pt x="438396" y="95558"/>
                    <a:pt x="441152" y="100267"/>
                  </a:cubicBezTo>
                  <a:lnTo>
                    <a:pt x="479399" y="100267"/>
                  </a:lnTo>
                  <a:cubicBezTo>
                    <a:pt x="471359" y="86599"/>
                    <a:pt x="429667" y="15735"/>
                    <a:pt x="426911" y="11026"/>
                  </a:cubicBezTo>
                  <a:close/>
                  <a:moveTo>
                    <a:pt x="296436" y="11026"/>
                  </a:moveTo>
                  <a:cubicBezTo>
                    <a:pt x="304476" y="24693"/>
                    <a:pt x="346168" y="95558"/>
                    <a:pt x="348924" y="100267"/>
                  </a:cubicBezTo>
                  <a:lnTo>
                    <a:pt x="387171" y="100267"/>
                  </a:lnTo>
                  <a:cubicBezTo>
                    <a:pt x="379131" y="86599"/>
                    <a:pt x="337439" y="15735"/>
                    <a:pt x="334682" y="11026"/>
                  </a:cubicBezTo>
                  <a:close/>
                  <a:moveTo>
                    <a:pt x="204094" y="11026"/>
                  </a:moveTo>
                  <a:cubicBezTo>
                    <a:pt x="212134" y="24693"/>
                    <a:pt x="253826" y="95558"/>
                    <a:pt x="256582" y="100267"/>
                  </a:cubicBezTo>
                  <a:lnTo>
                    <a:pt x="294828" y="100267"/>
                  </a:lnTo>
                  <a:cubicBezTo>
                    <a:pt x="286789" y="86599"/>
                    <a:pt x="245097" y="15735"/>
                    <a:pt x="242340" y="11026"/>
                  </a:cubicBezTo>
                  <a:close/>
                  <a:moveTo>
                    <a:pt x="111752" y="11026"/>
                  </a:moveTo>
                  <a:cubicBezTo>
                    <a:pt x="119792" y="24693"/>
                    <a:pt x="161484" y="95558"/>
                    <a:pt x="164240" y="100267"/>
                  </a:cubicBezTo>
                  <a:lnTo>
                    <a:pt x="202486" y="100267"/>
                  </a:lnTo>
                  <a:cubicBezTo>
                    <a:pt x="194447" y="86599"/>
                    <a:pt x="152755" y="15735"/>
                    <a:pt x="149998" y="11026"/>
                  </a:cubicBezTo>
                  <a:close/>
                  <a:moveTo>
                    <a:pt x="19410" y="11026"/>
                  </a:moveTo>
                  <a:cubicBezTo>
                    <a:pt x="27450" y="24693"/>
                    <a:pt x="69142" y="95558"/>
                    <a:pt x="71898" y="100267"/>
                  </a:cubicBezTo>
                  <a:lnTo>
                    <a:pt x="110145" y="100267"/>
                  </a:lnTo>
                  <a:cubicBezTo>
                    <a:pt x="102105" y="86599"/>
                    <a:pt x="60413" y="15735"/>
                    <a:pt x="57656" y="11026"/>
                  </a:cubicBezTo>
                  <a:close/>
                  <a:moveTo>
                    <a:pt x="461711" y="0"/>
                  </a:moveTo>
                  <a:lnTo>
                    <a:pt x="525684" y="0"/>
                  </a:lnTo>
                  <a:lnTo>
                    <a:pt x="591151" y="111293"/>
                  </a:lnTo>
                  <a:lnTo>
                    <a:pt x="527178" y="111293"/>
                  </a:lnTo>
                  <a:close/>
                  <a:moveTo>
                    <a:pt x="369369" y="0"/>
                  </a:moveTo>
                  <a:lnTo>
                    <a:pt x="433342" y="0"/>
                  </a:lnTo>
                  <a:lnTo>
                    <a:pt x="498809" y="111293"/>
                  </a:lnTo>
                  <a:lnTo>
                    <a:pt x="434836" y="111293"/>
                  </a:lnTo>
                  <a:close/>
                  <a:moveTo>
                    <a:pt x="277026" y="0"/>
                  </a:moveTo>
                  <a:lnTo>
                    <a:pt x="340999" y="0"/>
                  </a:lnTo>
                  <a:lnTo>
                    <a:pt x="406466" y="111293"/>
                  </a:lnTo>
                  <a:lnTo>
                    <a:pt x="342493" y="111293"/>
                  </a:lnTo>
                  <a:close/>
                  <a:moveTo>
                    <a:pt x="184684" y="0"/>
                  </a:moveTo>
                  <a:lnTo>
                    <a:pt x="248657" y="0"/>
                  </a:lnTo>
                  <a:lnTo>
                    <a:pt x="314124" y="111293"/>
                  </a:lnTo>
                  <a:lnTo>
                    <a:pt x="250151" y="111293"/>
                  </a:lnTo>
                  <a:close/>
                  <a:moveTo>
                    <a:pt x="92342" y="0"/>
                  </a:moveTo>
                  <a:lnTo>
                    <a:pt x="156315" y="0"/>
                  </a:lnTo>
                  <a:lnTo>
                    <a:pt x="221782" y="111293"/>
                  </a:lnTo>
                  <a:lnTo>
                    <a:pt x="157808" y="111293"/>
                  </a:lnTo>
                  <a:close/>
                  <a:moveTo>
                    <a:pt x="0" y="0"/>
                  </a:moveTo>
                  <a:lnTo>
                    <a:pt x="63973" y="0"/>
                  </a:lnTo>
                  <a:lnTo>
                    <a:pt x="129440" y="111293"/>
                  </a:lnTo>
                  <a:lnTo>
                    <a:pt x="65466" y="111293"/>
                  </a:lnTo>
                  <a:close/>
                </a:path>
              </a:pathLst>
            </a:custGeom>
            <a:grpFill/>
            <a:ln w="11479" cap="flat">
              <a:noFill/>
              <a:prstDash val="solid"/>
              <a:miter/>
            </a:ln>
          </p:spPr>
          <p:txBody>
            <a:bodyPr rtlCol="0" anchor="ctr"/>
            <a:lstStyle/>
            <a:p>
              <a:endParaRPr lang="en-US"/>
            </a:p>
          </p:txBody>
        </p:sp>
      </p:grpSp>
    </p:spTree>
    <p:extLst>
      <p:ext uri="{BB962C8B-B14F-4D97-AF65-F5344CB8AC3E}">
        <p14:creationId xmlns:p14="http://schemas.microsoft.com/office/powerpoint/2010/main" val="32727450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Layout 1">
    <p:spTree>
      <p:nvGrpSpPr>
        <p:cNvPr id="1" name=""/>
        <p:cNvGrpSpPr/>
        <p:nvPr/>
      </p:nvGrpSpPr>
      <p:grpSpPr>
        <a:xfrm>
          <a:off x="0" y="0"/>
          <a:ext cx="0" cy="0"/>
          <a:chOff x="0" y="0"/>
          <a:chExt cx="0" cy="0"/>
        </a:xfrm>
      </p:grpSpPr>
      <p:grpSp>
        <p:nvGrpSpPr>
          <p:cNvPr id="2" name="Graphic 409">
            <a:extLst>
              <a:ext uri="{FF2B5EF4-FFF2-40B4-BE49-F238E27FC236}">
                <a16:creationId xmlns:a16="http://schemas.microsoft.com/office/drawing/2014/main" id="{5B955EB2-9F69-74EA-56FA-19F2991422BD}"/>
              </a:ext>
            </a:extLst>
          </p:cNvPr>
          <p:cNvGrpSpPr/>
          <p:nvPr userDrawn="1"/>
        </p:nvGrpSpPr>
        <p:grpSpPr>
          <a:xfrm>
            <a:off x="5895961" y="810510"/>
            <a:ext cx="4869922" cy="5492297"/>
            <a:chOff x="4211644" y="1586063"/>
            <a:chExt cx="4229885" cy="4770464"/>
          </a:xfrm>
          <a:solidFill>
            <a:schemeClr val="accent2">
              <a:lumMod val="50000"/>
              <a:alpha val="16000"/>
            </a:schemeClr>
          </a:solidFill>
        </p:grpSpPr>
        <p:grpSp>
          <p:nvGrpSpPr>
            <p:cNvPr id="3" name="Graphic 409">
              <a:extLst>
                <a:ext uri="{FF2B5EF4-FFF2-40B4-BE49-F238E27FC236}">
                  <a16:creationId xmlns:a16="http://schemas.microsoft.com/office/drawing/2014/main" id="{1DDE7BCF-AF58-B3C1-607C-FC1A358FE056}"/>
                </a:ext>
              </a:extLst>
            </p:cNvPr>
            <p:cNvGrpSpPr/>
            <p:nvPr/>
          </p:nvGrpSpPr>
          <p:grpSpPr>
            <a:xfrm>
              <a:off x="4444280" y="1953614"/>
              <a:ext cx="3782851" cy="4218451"/>
              <a:chOff x="4444280" y="1953614"/>
              <a:chExt cx="3782851" cy="4218451"/>
            </a:xfrm>
            <a:grpFill/>
          </p:grpSpPr>
          <p:sp>
            <p:nvSpPr>
              <p:cNvPr id="30" name="Freeform: Shape 29">
                <a:extLst>
                  <a:ext uri="{FF2B5EF4-FFF2-40B4-BE49-F238E27FC236}">
                    <a16:creationId xmlns:a16="http://schemas.microsoft.com/office/drawing/2014/main" id="{9139E8B3-634E-1904-93AF-8AC04CF99246}"/>
                  </a:ext>
                </a:extLst>
              </p:cNvPr>
              <p:cNvSpPr/>
              <p:nvPr/>
            </p:nvSpPr>
            <p:spPr>
              <a:xfrm>
                <a:off x="6517784" y="5105264"/>
                <a:ext cx="1068072" cy="1066801"/>
              </a:xfrm>
              <a:custGeom>
                <a:avLst/>
                <a:gdLst>
                  <a:gd name="connsiteX0" fmla="*/ 635049 w 1068072"/>
                  <a:gd name="connsiteY0" fmla="*/ 1057653 h 1066801"/>
                  <a:gd name="connsiteX1" fmla="*/ 663638 w 1068072"/>
                  <a:gd name="connsiteY1" fmla="*/ 1051428 h 1066801"/>
                  <a:gd name="connsiteX2" fmla="*/ 691718 w 1068072"/>
                  <a:gd name="connsiteY2" fmla="*/ 1043550 h 1066801"/>
                  <a:gd name="connsiteX3" fmla="*/ 725517 w 1068072"/>
                  <a:gd name="connsiteY3" fmla="*/ 962612 h 1066801"/>
                  <a:gd name="connsiteX4" fmla="*/ 808233 w 1068072"/>
                  <a:gd name="connsiteY4" fmla="*/ 991836 h 1066801"/>
                  <a:gd name="connsiteX5" fmla="*/ 856771 w 1068072"/>
                  <a:gd name="connsiteY5" fmla="*/ 959055 h 1066801"/>
                  <a:gd name="connsiteX6" fmla="*/ 860709 w 1068072"/>
                  <a:gd name="connsiteY6" fmla="*/ 871382 h 1066801"/>
                  <a:gd name="connsiteX7" fmla="*/ 948381 w 1068072"/>
                  <a:gd name="connsiteY7" fmla="*/ 870620 h 1066801"/>
                  <a:gd name="connsiteX8" fmla="*/ 982815 w 1068072"/>
                  <a:gd name="connsiteY8" fmla="*/ 822972 h 1066801"/>
                  <a:gd name="connsiteX9" fmla="*/ 956640 w 1068072"/>
                  <a:gd name="connsiteY9" fmla="*/ 739239 h 1066801"/>
                  <a:gd name="connsiteX10" fmla="*/ 1038594 w 1068072"/>
                  <a:gd name="connsiteY10" fmla="*/ 708618 h 1066801"/>
                  <a:gd name="connsiteX11" fmla="*/ 1054731 w 1068072"/>
                  <a:gd name="connsiteY11" fmla="*/ 652203 h 1066801"/>
                  <a:gd name="connsiteX12" fmla="*/ 1001492 w 1068072"/>
                  <a:gd name="connsiteY12" fmla="*/ 582446 h 1066801"/>
                  <a:gd name="connsiteX13" fmla="*/ 1068072 w 1068072"/>
                  <a:gd name="connsiteY13" fmla="*/ 525396 h 1066801"/>
                  <a:gd name="connsiteX14" fmla="*/ 1063752 w 1068072"/>
                  <a:gd name="connsiteY14" fmla="*/ 466821 h 1066801"/>
                  <a:gd name="connsiteX15" fmla="*/ 990057 w 1068072"/>
                  <a:gd name="connsiteY15" fmla="*/ 419554 h 1066801"/>
                  <a:gd name="connsiteX16" fmla="*/ 1032876 w 1068072"/>
                  <a:gd name="connsiteY16" fmla="*/ 343318 h 1066801"/>
                  <a:gd name="connsiteX17" fmla="*/ 1009116 w 1068072"/>
                  <a:gd name="connsiteY17" fmla="*/ 289572 h 1066801"/>
                  <a:gd name="connsiteX18" fmla="*/ 923604 w 1068072"/>
                  <a:gd name="connsiteY18" fmla="*/ 270639 h 1066801"/>
                  <a:gd name="connsiteX19" fmla="*/ 937835 w 1068072"/>
                  <a:gd name="connsiteY19" fmla="*/ 184111 h 1066801"/>
                  <a:gd name="connsiteX20" fmla="*/ 897176 w 1068072"/>
                  <a:gd name="connsiteY20" fmla="*/ 141927 h 1066801"/>
                  <a:gd name="connsiteX21" fmla="*/ 810139 w 1068072"/>
                  <a:gd name="connsiteY21" fmla="*/ 153108 h 1066801"/>
                  <a:gd name="connsiteX22" fmla="*/ 794003 w 1068072"/>
                  <a:gd name="connsiteY22" fmla="*/ 66961 h 1066801"/>
                  <a:gd name="connsiteX23" fmla="*/ 741399 w 1068072"/>
                  <a:gd name="connsiteY23" fmla="*/ 41295 h 1066801"/>
                  <a:gd name="connsiteX24" fmla="*/ 663511 w 1068072"/>
                  <a:gd name="connsiteY24" fmla="*/ 81700 h 1066801"/>
                  <a:gd name="connsiteX25" fmla="*/ 618786 w 1068072"/>
                  <a:gd name="connsiteY25" fmla="*/ 6099 h 1066801"/>
                  <a:gd name="connsiteX26" fmla="*/ 560592 w 1068072"/>
                  <a:gd name="connsiteY26" fmla="*/ 0 h 1066801"/>
                  <a:gd name="connsiteX27" fmla="*/ 501127 w 1068072"/>
                  <a:gd name="connsiteY27" fmla="*/ 64801 h 1066801"/>
                  <a:gd name="connsiteX28" fmla="*/ 433277 w 1068072"/>
                  <a:gd name="connsiteY28" fmla="*/ 9148 h 1066801"/>
                  <a:gd name="connsiteX29" fmla="*/ 404688 w 1068072"/>
                  <a:gd name="connsiteY29" fmla="*/ 15501 h 1066801"/>
                  <a:gd name="connsiteX30" fmla="*/ 376481 w 1068072"/>
                  <a:gd name="connsiteY30" fmla="*/ 23252 h 1066801"/>
                  <a:gd name="connsiteX31" fmla="*/ 342810 w 1068072"/>
                  <a:gd name="connsiteY31" fmla="*/ 104317 h 1066801"/>
                  <a:gd name="connsiteX32" fmla="*/ 260093 w 1068072"/>
                  <a:gd name="connsiteY32" fmla="*/ 74966 h 1066801"/>
                  <a:gd name="connsiteX33" fmla="*/ 211302 w 1068072"/>
                  <a:gd name="connsiteY33" fmla="*/ 107748 h 1066801"/>
                  <a:gd name="connsiteX34" fmla="*/ 207617 w 1068072"/>
                  <a:gd name="connsiteY34" fmla="*/ 195419 h 1066801"/>
                  <a:gd name="connsiteX35" fmla="*/ 119818 w 1068072"/>
                  <a:gd name="connsiteY35" fmla="*/ 196436 h 1066801"/>
                  <a:gd name="connsiteX36" fmla="*/ 85512 w 1068072"/>
                  <a:gd name="connsiteY36" fmla="*/ 243830 h 1066801"/>
                  <a:gd name="connsiteX37" fmla="*/ 111686 w 1068072"/>
                  <a:gd name="connsiteY37" fmla="*/ 327435 h 1066801"/>
                  <a:gd name="connsiteX38" fmla="*/ 29605 w 1068072"/>
                  <a:gd name="connsiteY38" fmla="*/ 358565 h 1066801"/>
                  <a:gd name="connsiteX39" fmla="*/ 13595 w 1068072"/>
                  <a:gd name="connsiteY39" fmla="*/ 414853 h 1066801"/>
                  <a:gd name="connsiteX40" fmla="*/ 66834 w 1068072"/>
                  <a:gd name="connsiteY40" fmla="*/ 484610 h 1066801"/>
                  <a:gd name="connsiteX41" fmla="*/ 0 w 1068072"/>
                  <a:gd name="connsiteY41" fmla="*/ 541660 h 1066801"/>
                  <a:gd name="connsiteX42" fmla="*/ 4447 w 1068072"/>
                  <a:gd name="connsiteY42" fmla="*/ 600235 h 1066801"/>
                  <a:gd name="connsiteX43" fmla="*/ 78269 w 1068072"/>
                  <a:gd name="connsiteY43" fmla="*/ 647375 h 1066801"/>
                  <a:gd name="connsiteX44" fmla="*/ 35323 w 1068072"/>
                  <a:gd name="connsiteY44" fmla="*/ 723611 h 1066801"/>
                  <a:gd name="connsiteX45" fmla="*/ 58956 w 1068072"/>
                  <a:gd name="connsiteY45" fmla="*/ 777358 h 1066801"/>
                  <a:gd name="connsiteX46" fmla="*/ 144722 w 1068072"/>
                  <a:gd name="connsiteY46" fmla="*/ 796417 h 1066801"/>
                  <a:gd name="connsiteX47" fmla="*/ 130491 w 1068072"/>
                  <a:gd name="connsiteY47" fmla="*/ 882945 h 1066801"/>
                  <a:gd name="connsiteX48" fmla="*/ 171151 w 1068072"/>
                  <a:gd name="connsiteY48" fmla="*/ 925129 h 1066801"/>
                  <a:gd name="connsiteX49" fmla="*/ 258187 w 1068072"/>
                  <a:gd name="connsiteY49" fmla="*/ 913567 h 1066801"/>
                  <a:gd name="connsiteX50" fmla="*/ 274324 w 1068072"/>
                  <a:gd name="connsiteY50" fmla="*/ 999714 h 1066801"/>
                  <a:gd name="connsiteX51" fmla="*/ 326927 w 1068072"/>
                  <a:gd name="connsiteY51" fmla="*/ 1025634 h 1066801"/>
                  <a:gd name="connsiteX52" fmla="*/ 404942 w 1068072"/>
                  <a:gd name="connsiteY52" fmla="*/ 985102 h 1066801"/>
                  <a:gd name="connsiteX53" fmla="*/ 449414 w 1068072"/>
                  <a:gd name="connsiteY53" fmla="*/ 1060703 h 1066801"/>
                  <a:gd name="connsiteX54" fmla="*/ 507862 w 1068072"/>
                  <a:gd name="connsiteY54" fmla="*/ 1066802 h 1066801"/>
                  <a:gd name="connsiteX55" fmla="*/ 567072 w 1068072"/>
                  <a:gd name="connsiteY55" fmla="*/ 1002128 h 1066801"/>
                  <a:gd name="connsiteX56" fmla="*/ 634922 w 1068072"/>
                  <a:gd name="connsiteY56" fmla="*/ 1057781 h 1066801"/>
                  <a:gd name="connsiteX57" fmla="*/ 198977 w 1068072"/>
                  <a:gd name="connsiteY57" fmla="*/ 654998 h 1066801"/>
                  <a:gd name="connsiteX58" fmla="*/ 413455 w 1068072"/>
                  <a:gd name="connsiteY58" fmla="*/ 601505 h 1066801"/>
                  <a:gd name="connsiteX59" fmla="*/ 461993 w 1068072"/>
                  <a:gd name="connsiteY59" fmla="*/ 651695 h 1066801"/>
                  <a:gd name="connsiteX60" fmla="*/ 401131 w 1068072"/>
                  <a:gd name="connsiteY60" fmla="*/ 864013 h 1066801"/>
                  <a:gd name="connsiteX61" fmla="*/ 199104 w 1068072"/>
                  <a:gd name="connsiteY61" fmla="*/ 654998 h 1066801"/>
                  <a:gd name="connsiteX62" fmla="*/ 596042 w 1068072"/>
                  <a:gd name="connsiteY62" fmla="*/ 517773 h 1066801"/>
                  <a:gd name="connsiteX63" fmla="*/ 549792 w 1068072"/>
                  <a:gd name="connsiteY63" fmla="*/ 594898 h 1066801"/>
                  <a:gd name="connsiteX64" fmla="*/ 472666 w 1068072"/>
                  <a:gd name="connsiteY64" fmla="*/ 548521 h 1066801"/>
                  <a:gd name="connsiteX65" fmla="*/ 519043 w 1068072"/>
                  <a:gd name="connsiteY65" fmla="*/ 471395 h 1066801"/>
                  <a:gd name="connsiteX66" fmla="*/ 596169 w 1068072"/>
                  <a:gd name="connsiteY66" fmla="*/ 517773 h 1066801"/>
                  <a:gd name="connsiteX67" fmla="*/ 261237 w 1068072"/>
                  <a:gd name="connsiteY67" fmla="*/ 303675 h 1066801"/>
                  <a:gd name="connsiteX68" fmla="*/ 414853 w 1068072"/>
                  <a:gd name="connsiteY68" fmla="*/ 462755 h 1066801"/>
                  <a:gd name="connsiteX69" fmla="*/ 395540 w 1068072"/>
                  <a:gd name="connsiteY69" fmla="*/ 529716 h 1066801"/>
                  <a:gd name="connsiteX70" fmla="*/ 181062 w 1068072"/>
                  <a:gd name="connsiteY70" fmla="*/ 583209 h 1066801"/>
                  <a:gd name="connsiteX71" fmla="*/ 261237 w 1068072"/>
                  <a:gd name="connsiteY71" fmla="*/ 303802 h 1066801"/>
                  <a:gd name="connsiteX72" fmla="*/ 596550 w 1068072"/>
                  <a:gd name="connsiteY72" fmla="*/ 181951 h 1066801"/>
                  <a:gd name="connsiteX73" fmla="*/ 535561 w 1068072"/>
                  <a:gd name="connsiteY73" fmla="*/ 394397 h 1066801"/>
                  <a:gd name="connsiteX74" fmla="*/ 500746 w 1068072"/>
                  <a:gd name="connsiteY74" fmla="*/ 398335 h 1066801"/>
                  <a:gd name="connsiteX75" fmla="*/ 467965 w 1068072"/>
                  <a:gd name="connsiteY75" fmla="*/ 411296 h 1066801"/>
                  <a:gd name="connsiteX76" fmla="*/ 314348 w 1068072"/>
                  <a:gd name="connsiteY76" fmla="*/ 252343 h 1066801"/>
                  <a:gd name="connsiteX77" fmla="*/ 448016 w 1068072"/>
                  <a:gd name="connsiteY77" fmla="*/ 187033 h 1066801"/>
                  <a:gd name="connsiteX78" fmla="*/ 596550 w 1068072"/>
                  <a:gd name="connsiteY78" fmla="*/ 181951 h 1066801"/>
                  <a:gd name="connsiteX79" fmla="*/ 869603 w 1068072"/>
                  <a:gd name="connsiteY79" fmla="*/ 411423 h 1066801"/>
                  <a:gd name="connsiteX80" fmla="*/ 655125 w 1068072"/>
                  <a:gd name="connsiteY80" fmla="*/ 464915 h 1066801"/>
                  <a:gd name="connsiteX81" fmla="*/ 606715 w 1068072"/>
                  <a:gd name="connsiteY81" fmla="*/ 414853 h 1066801"/>
                  <a:gd name="connsiteX82" fmla="*/ 667577 w 1068072"/>
                  <a:gd name="connsiteY82" fmla="*/ 202408 h 1066801"/>
                  <a:gd name="connsiteX83" fmla="*/ 869603 w 1068072"/>
                  <a:gd name="connsiteY83" fmla="*/ 411423 h 1066801"/>
                  <a:gd name="connsiteX84" fmla="*/ 807344 w 1068072"/>
                  <a:gd name="connsiteY84" fmla="*/ 762746 h 1066801"/>
                  <a:gd name="connsiteX85" fmla="*/ 653855 w 1068072"/>
                  <a:gd name="connsiteY85" fmla="*/ 603666 h 1066801"/>
                  <a:gd name="connsiteX86" fmla="*/ 673040 w 1068072"/>
                  <a:gd name="connsiteY86" fmla="*/ 536832 h 1066801"/>
                  <a:gd name="connsiteX87" fmla="*/ 887519 w 1068072"/>
                  <a:gd name="connsiteY87" fmla="*/ 483339 h 1066801"/>
                  <a:gd name="connsiteX88" fmla="*/ 807344 w 1068072"/>
                  <a:gd name="connsiteY88" fmla="*/ 762873 h 1066801"/>
                  <a:gd name="connsiteX89" fmla="*/ 472157 w 1068072"/>
                  <a:gd name="connsiteY89" fmla="*/ 884470 h 1066801"/>
                  <a:gd name="connsiteX90" fmla="*/ 533147 w 1068072"/>
                  <a:gd name="connsiteY90" fmla="*/ 672024 h 1066801"/>
                  <a:gd name="connsiteX91" fmla="*/ 568089 w 1068072"/>
                  <a:gd name="connsiteY91" fmla="*/ 667958 h 1066801"/>
                  <a:gd name="connsiteX92" fmla="*/ 600743 w 1068072"/>
                  <a:gd name="connsiteY92" fmla="*/ 654998 h 1066801"/>
                  <a:gd name="connsiteX93" fmla="*/ 754359 w 1068072"/>
                  <a:gd name="connsiteY93" fmla="*/ 813824 h 1066801"/>
                  <a:gd name="connsiteX94" fmla="*/ 620819 w 1068072"/>
                  <a:gd name="connsiteY94" fmla="*/ 879133 h 1066801"/>
                  <a:gd name="connsiteX95" fmla="*/ 472285 w 1068072"/>
                  <a:gd name="connsiteY95" fmla="*/ 884343 h 106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68072" h="1066801">
                    <a:moveTo>
                      <a:pt x="635049" y="1057653"/>
                    </a:moveTo>
                    <a:cubicBezTo>
                      <a:pt x="644325" y="1055875"/>
                      <a:pt x="653981" y="1053842"/>
                      <a:pt x="663638" y="1051428"/>
                    </a:cubicBezTo>
                    <a:cubicBezTo>
                      <a:pt x="673040" y="1049141"/>
                      <a:pt x="682570" y="1046345"/>
                      <a:pt x="691718" y="1043550"/>
                    </a:cubicBezTo>
                    <a:cubicBezTo>
                      <a:pt x="680029" y="1012039"/>
                      <a:pt x="694387" y="976462"/>
                      <a:pt x="725517" y="962612"/>
                    </a:cubicBezTo>
                    <a:cubicBezTo>
                      <a:pt x="756519" y="948763"/>
                      <a:pt x="792859" y="961850"/>
                      <a:pt x="808233" y="991836"/>
                    </a:cubicBezTo>
                    <a:cubicBezTo>
                      <a:pt x="825259" y="981798"/>
                      <a:pt x="841396" y="970744"/>
                      <a:pt x="856771" y="959055"/>
                    </a:cubicBezTo>
                    <a:cubicBezTo>
                      <a:pt x="834789" y="933515"/>
                      <a:pt x="836314" y="895143"/>
                      <a:pt x="860709" y="871382"/>
                    </a:cubicBezTo>
                    <a:cubicBezTo>
                      <a:pt x="885232" y="847622"/>
                      <a:pt x="923731" y="847749"/>
                      <a:pt x="948381" y="870620"/>
                    </a:cubicBezTo>
                    <a:cubicBezTo>
                      <a:pt x="960706" y="855373"/>
                      <a:pt x="972141" y="839490"/>
                      <a:pt x="982815" y="822972"/>
                    </a:cubicBezTo>
                    <a:cubicBezTo>
                      <a:pt x="953464" y="806455"/>
                      <a:pt x="941647" y="769988"/>
                      <a:pt x="956640" y="739239"/>
                    </a:cubicBezTo>
                    <a:cubicBezTo>
                      <a:pt x="971506" y="708745"/>
                      <a:pt x="1007592" y="695530"/>
                      <a:pt x="1038594" y="708618"/>
                    </a:cubicBezTo>
                    <a:cubicBezTo>
                      <a:pt x="1044947" y="690194"/>
                      <a:pt x="1050284" y="671389"/>
                      <a:pt x="1054731" y="652203"/>
                    </a:cubicBezTo>
                    <a:cubicBezTo>
                      <a:pt x="1021568" y="646739"/>
                      <a:pt x="997935" y="616372"/>
                      <a:pt x="1001492" y="582446"/>
                    </a:cubicBezTo>
                    <a:cubicBezTo>
                      <a:pt x="1005050" y="548394"/>
                      <a:pt x="1034401" y="523872"/>
                      <a:pt x="1068072" y="525396"/>
                    </a:cubicBezTo>
                    <a:cubicBezTo>
                      <a:pt x="1067691" y="505956"/>
                      <a:pt x="1066294" y="486516"/>
                      <a:pt x="1063752" y="466821"/>
                    </a:cubicBezTo>
                    <a:cubicBezTo>
                      <a:pt x="1030971" y="472920"/>
                      <a:pt x="998316" y="452717"/>
                      <a:pt x="990057" y="419554"/>
                    </a:cubicBezTo>
                    <a:cubicBezTo>
                      <a:pt x="981798" y="386646"/>
                      <a:pt x="1000984" y="353356"/>
                      <a:pt x="1032876" y="343318"/>
                    </a:cubicBezTo>
                    <a:cubicBezTo>
                      <a:pt x="1025888" y="324894"/>
                      <a:pt x="1018010" y="306852"/>
                      <a:pt x="1009116" y="289572"/>
                    </a:cubicBezTo>
                    <a:cubicBezTo>
                      <a:pt x="980146" y="306852"/>
                      <a:pt x="942790" y="298847"/>
                      <a:pt x="923604" y="270639"/>
                    </a:cubicBezTo>
                    <a:cubicBezTo>
                      <a:pt x="904545" y="242432"/>
                      <a:pt x="911152" y="204695"/>
                      <a:pt x="937835" y="184111"/>
                    </a:cubicBezTo>
                    <a:cubicBezTo>
                      <a:pt x="924875" y="169245"/>
                      <a:pt x="911279" y="155141"/>
                      <a:pt x="897176" y="141927"/>
                    </a:cubicBezTo>
                    <a:cubicBezTo>
                      <a:pt x="875702" y="167847"/>
                      <a:pt x="837711" y="173184"/>
                      <a:pt x="810139" y="153108"/>
                    </a:cubicBezTo>
                    <a:cubicBezTo>
                      <a:pt x="782567" y="133160"/>
                      <a:pt x="775833" y="95550"/>
                      <a:pt x="794003" y="66961"/>
                    </a:cubicBezTo>
                    <a:cubicBezTo>
                      <a:pt x="776976" y="57558"/>
                      <a:pt x="759315" y="48918"/>
                      <a:pt x="741399" y="41295"/>
                    </a:cubicBezTo>
                    <a:cubicBezTo>
                      <a:pt x="730218" y="73060"/>
                      <a:pt x="696293" y="91103"/>
                      <a:pt x="663511" y="81700"/>
                    </a:cubicBezTo>
                    <a:cubicBezTo>
                      <a:pt x="630729" y="72298"/>
                      <a:pt x="611543" y="39008"/>
                      <a:pt x="618786" y="6099"/>
                    </a:cubicBezTo>
                    <a:cubicBezTo>
                      <a:pt x="599727" y="3049"/>
                      <a:pt x="580286" y="1016"/>
                      <a:pt x="560592" y="0"/>
                    </a:cubicBezTo>
                    <a:cubicBezTo>
                      <a:pt x="560846" y="33798"/>
                      <a:pt x="535180" y="62514"/>
                      <a:pt x="501127" y="64801"/>
                    </a:cubicBezTo>
                    <a:cubicBezTo>
                      <a:pt x="467202" y="67215"/>
                      <a:pt x="437724" y="42438"/>
                      <a:pt x="433277" y="9148"/>
                    </a:cubicBezTo>
                    <a:cubicBezTo>
                      <a:pt x="423747" y="10927"/>
                      <a:pt x="414218" y="13214"/>
                      <a:pt x="404688" y="15501"/>
                    </a:cubicBezTo>
                    <a:cubicBezTo>
                      <a:pt x="395032" y="17916"/>
                      <a:pt x="385502" y="20457"/>
                      <a:pt x="376481" y="23252"/>
                    </a:cubicBezTo>
                    <a:cubicBezTo>
                      <a:pt x="388043" y="54763"/>
                      <a:pt x="373813" y="90467"/>
                      <a:pt x="342810" y="104317"/>
                    </a:cubicBezTo>
                    <a:cubicBezTo>
                      <a:pt x="311553" y="118294"/>
                      <a:pt x="275468" y="104952"/>
                      <a:pt x="260093" y="74966"/>
                    </a:cubicBezTo>
                    <a:cubicBezTo>
                      <a:pt x="243194" y="85131"/>
                      <a:pt x="226803" y="96058"/>
                      <a:pt x="211302" y="107748"/>
                    </a:cubicBezTo>
                    <a:cubicBezTo>
                      <a:pt x="233410" y="133414"/>
                      <a:pt x="232013" y="171786"/>
                      <a:pt x="207617" y="195419"/>
                    </a:cubicBezTo>
                    <a:cubicBezTo>
                      <a:pt x="182967" y="219180"/>
                      <a:pt x="144722" y="219053"/>
                      <a:pt x="119818" y="196436"/>
                    </a:cubicBezTo>
                    <a:cubicBezTo>
                      <a:pt x="107620" y="211429"/>
                      <a:pt x="96185" y="227439"/>
                      <a:pt x="85512" y="243830"/>
                    </a:cubicBezTo>
                    <a:cubicBezTo>
                      <a:pt x="114863" y="260475"/>
                      <a:pt x="126552" y="296941"/>
                      <a:pt x="111686" y="327435"/>
                    </a:cubicBezTo>
                    <a:cubicBezTo>
                      <a:pt x="96693" y="358184"/>
                      <a:pt x="60862" y="371271"/>
                      <a:pt x="29605" y="358565"/>
                    </a:cubicBezTo>
                    <a:cubicBezTo>
                      <a:pt x="23252" y="376862"/>
                      <a:pt x="18043" y="395667"/>
                      <a:pt x="13595" y="414853"/>
                    </a:cubicBezTo>
                    <a:cubicBezTo>
                      <a:pt x="46631" y="420444"/>
                      <a:pt x="70392" y="450557"/>
                      <a:pt x="66834" y="484610"/>
                    </a:cubicBezTo>
                    <a:cubicBezTo>
                      <a:pt x="63276" y="518535"/>
                      <a:pt x="33925" y="543185"/>
                      <a:pt x="0" y="541660"/>
                    </a:cubicBezTo>
                    <a:cubicBezTo>
                      <a:pt x="635" y="560973"/>
                      <a:pt x="1906" y="580668"/>
                      <a:pt x="4447" y="600235"/>
                    </a:cubicBezTo>
                    <a:cubicBezTo>
                      <a:pt x="37483" y="594136"/>
                      <a:pt x="70010" y="614466"/>
                      <a:pt x="78269" y="647375"/>
                    </a:cubicBezTo>
                    <a:cubicBezTo>
                      <a:pt x="86528" y="680537"/>
                      <a:pt x="67342" y="713573"/>
                      <a:pt x="35323" y="723611"/>
                    </a:cubicBezTo>
                    <a:cubicBezTo>
                      <a:pt x="42311" y="742162"/>
                      <a:pt x="50316" y="759950"/>
                      <a:pt x="58956" y="777358"/>
                    </a:cubicBezTo>
                    <a:cubicBezTo>
                      <a:pt x="88053" y="760204"/>
                      <a:pt x="125663" y="768082"/>
                      <a:pt x="144722" y="796417"/>
                    </a:cubicBezTo>
                    <a:cubicBezTo>
                      <a:pt x="163781" y="824624"/>
                      <a:pt x="157047" y="862488"/>
                      <a:pt x="130491" y="882945"/>
                    </a:cubicBezTo>
                    <a:cubicBezTo>
                      <a:pt x="143451" y="897684"/>
                      <a:pt x="156793" y="911788"/>
                      <a:pt x="171151" y="925129"/>
                    </a:cubicBezTo>
                    <a:cubicBezTo>
                      <a:pt x="192751" y="898955"/>
                      <a:pt x="230488" y="893745"/>
                      <a:pt x="258187" y="913567"/>
                    </a:cubicBezTo>
                    <a:cubicBezTo>
                      <a:pt x="285759" y="933642"/>
                      <a:pt x="292494" y="971506"/>
                      <a:pt x="274324" y="999714"/>
                    </a:cubicBezTo>
                    <a:cubicBezTo>
                      <a:pt x="291477" y="1009371"/>
                      <a:pt x="309012" y="1018011"/>
                      <a:pt x="326927" y="1025634"/>
                    </a:cubicBezTo>
                    <a:cubicBezTo>
                      <a:pt x="338236" y="993869"/>
                      <a:pt x="372034" y="975572"/>
                      <a:pt x="404942" y="985102"/>
                    </a:cubicBezTo>
                    <a:cubicBezTo>
                      <a:pt x="437724" y="994504"/>
                      <a:pt x="456910" y="1027921"/>
                      <a:pt x="449414" y="1060703"/>
                    </a:cubicBezTo>
                    <a:cubicBezTo>
                      <a:pt x="468600" y="1063753"/>
                      <a:pt x="488167" y="1065913"/>
                      <a:pt x="507862" y="1066802"/>
                    </a:cubicBezTo>
                    <a:cubicBezTo>
                      <a:pt x="507353" y="1033131"/>
                      <a:pt x="533020" y="1004542"/>
                      <a:pt x="567072" y="1002128"/>
                    </a:cubicBezTo>
                    <a:cubicBezTo>
                      <a:pt x="600997" y="999714"/>
                      <a:pt x="630348" y="1024491"/>
                      <a:pt x="634922" y="1057781"/>
                    </a:cubicBezTo>
                    <a:close/>
                    <a:moveTo>
                      <a:pt x="198977" y="654998"/>
                    </a:moveTo>
                    <a:lnTo>
                      <a:pt x="413455" y="601505"/>
                    </a:lnTo>
                    <a:cubicBezTo>
                      <a:pt x="425145" y="622470"/>
                      <a:pt x="442044" y="639497"/>
                      <a:pt x="461993" y="651695"/>
                    </a:cubicBezTo>
                    <a:lnTo>
                      <a:pt x="401131" y="864013"/>
                    </a:lnTo>
                    <a:cubicBezTo>
                      <a:pt x="309647" y="827165"/>
                      <a:pt x="234427" y="752835"/>
                      <a:pt x="199104" y="654998"/>
                    </a:cubicBezTo>
                    <a:close/>
                    <a:moveTo>
                      <a:pt x="596042" y="517773"/>
                    </a:moveTo>
                    <a:cubicBezTo>
                      <a:pt x="604555" y="551825"/>
                      <a:pt x="583844" y="586385"/>
                      <a:pt x="549792" y="594898"/>
                    </a:cubicBezTo>
                    <a:cubicBezTo>
                      <a:pt x="515612" y="603411"/>
                      <a:pt x="481052" y="582701"/>
                      <a:pt x="472666" y="548521"/>
                    </a:cubicBezTo>
                    <a:cubicBezTo>
                      <a:pt x="464153" y="514469"/>
                      <a:pt x="484864" y="479908"/>
                      <a:pt x="519043" y="471395"/>
                    </a:cubicBezTo>
                    <a:cubicBezTo>
                      <a:pt x="553222" y="462882"/>
                      <a:pt x="587656" y="483720"/>
                      <a:pt x="596169" y="517773"/>
                    </a:cubicBezTo>
                    <a:close/>
                    <a:moveTo>
                      <a:pt x="261237" y="303675"/>
                    </a:moveTo>
                    <a:lnTo>
                      <a:pt x="414853" y="462755"/>
                    </a:lnTo>
                    <a:cubicBezTo>
                      <a:pt x="402909" y="482831"/>
                      <a:pt x="396175" y="505829"/>
                      <a:pt x="395540" y="529716"/>
                    </a:cubicBezTo>
                    <a:lnTo>
                      <a:pt x="181062" y="583209"/>
                    </a:lnTo>
                    <a:cubicBezTo>
                      <a:pt x="166449" y="480289"/>
                      <a:pt x="197833" y="379404"/>
                      <a:pt x="261237" y="303802"/>
                    </a:cubicBezTo>
                    <a:close/>
                    <a:moveTo>
                      <a:pt x="596550" y="181951"/>
                    </a:moveTo>
                    <a:lnTo>
                      <a:pt x="535561" y="394397"/>
                    </a:lnTo>
                    <a:cubicBezTo>
                      <a:pt x="524125" y="394397"/>
                      <a:pt x="512309" y="395413"/>
                      <a:pt x="500746" y="398335"/>
                    </a:cubicBezTo>
                    <a:cubicBezTo>
                      <a:pt x="489057" y="401258"/>
                      <a:pt x="478129" y="405832"/>
                      <a:pt x="467965" y="411296"/>
                    </a:cubicBezTo>
                    <a:lnTo>
                      <a:pt x="314348" y="252343"/>
                    </a:lnTo>
                    <a:cubicBezTo>
                      <a:pt x="352593" y="222356"/>
                      <a:pt x="397700" y="199612"/>
                      <a:pt x="448016" y="187033"/>
                    </a:cubicBezTo>
                    <a:cubicBezTo>
                      <a:pt x="498205" y="174581"/>
                      <a:pt x="548648" y="173438"/>
                      <a:pt x="596550" y="181951"/>
                    </a:cubicBezTo>
                    <a:close/>
                    <a:moveTo>
                      <a:pt x="869603" y="411423"/>
                    </a:moveTo>
                    <a:lnTo>
                      <a:pt x="655125" y="464915"/>
                    </a:lnTo>
                    <a:cubicBezTo>
                      <a:pt x="643435" y="443950"/>
                      <a:pt x="626663" y="427051"/>
                      <a:pt x="606715" y="414853"/>
                    </a:cubicBezTo>
                    <a:lnTo>
                      <a:pt x="667577" y="202408"/>
                    </a:lnTo>
                    <a:cubicBezTo>
                      <a:pt x="759188" y="239255"/>
                      <a:pt x="834281" y="313586"/>
                      <a:pt x="869603" y="411423"/>
                    </a:cubicBezTo>
                    <a:close/>
                    <a:moveTo>
                      <a:pt x="807344" y="762746"/>
                    </a:moveTo>
                    <a:lnTo>
                      <a:pt x="653855" y="603666"/>
                    </a:lnTo>
                    <a:cubicBezTo>
                      <a:pt x="665798" y="583717"/>
                      <a:pt x="672532" y="560719"/>
                      <a:pt x="673040" y="536832"/>
                    </a:cubicBezTo>
                    <a:lnTo>
                      <a:pt x="887519" y="483339"/>
                    </a:lnTo>
                    <a:cubicBezTo>
                      <a:pt x="902258" y="586258"/>
                      <a:pt x="870747" y="687144"/>
                      <a:pt x="807344" y="762873"/>
                    </a:cubicBezTo>
                    <a:close/>
                    <a:moveTo>
                      <a:pt x="472157" y="884470"/>
                    </a:moveTo>
                    <a:lnTo>
                      <a:pt x="533147" y="672024"/>
                    </a:lnTo>
                    <a:cubicBezTo>
                      <a:pt x="544709" y="672024"/>
                      <a:pt x="556399" y="671008"/>
                      <a:pt x="568089" y="667958"/>
                    </a:cubicBezTo>
                    <a:cubicBezTo>
                      <a:pt x="579778" y="665036"/>
                      <a:pt x="590705" y="660589"/>
                      <a:pt x="600743" y="654998"/>
                    </a:cubicBezTo>
                    <a:lnTo>
                      <a:pt x="754359" y="813824"/>
                    </a:lnTo>
                    <a:cubicBezTo>
                      <a:pt x="716114" y="843810"/>
                      <a:pt x="671007" y="866554"/>
                      <a:pt x="620819" y="879133"/>
                    </a:cubicBezTo>
                    <a:cubicBezTo>
                      <a:pt x="570503" y="891712"/>
                      <a:pt x="520186" y="892729"/>
                      <a:pt x="472285" y="884343"/>
                    </a:cubicBezTo>
                    <a:close/>
                  </a:path>
                </a:pathLst>
              </a:custGeom>
              <a:grpFill/>
              <a:ln w="12700" cap="flat">
                <a:noFill/>
                <a:prstDash val="solid"/>
                <a:miter/>
              </a:ln>
            </p:spPr>
            <p:txBody>
              <a:bodyPr rtlCol="0" anchor="ctr"/>
              <a:lstStyle/>
              <a:p>
                <a:endParaRPr lang="en-US"/>
              </a:p>
            </p:txBody>
          </p:sp>
          <p:grpSp>
            <p:nvGrpSpPr>
              <p:cNvPr id="31" name="Graphic 409">
                <a:extLst>
                  <a:ext uri="{FF2B5EF4-FFF2-40B4-BE49-F238E27FC236}">
                    <a16:creationId xmlns:a16="http://schemas.microsoft.com/office/drawing/2014/main" id="{245E0989-5B73-F348-D05D-B472E46F361A}"/>
                  </a:ext>
                </a:extLst>
              </p:cNvPr>
              <p:cNvGrpSpPr/>
              <p:nvPr/>
            </p:nvGrpSpPr>
            <p:grpSpPr>
              <a:xfrm>
                <a:off x="4444280" y="1953614"/>
                <a:ext cx="3782851" cy="3941232"/>
                <a:chOff x="4444280" y="1953614"/>
                <a:chExt cx="3782851" cy="3941232"/>
              </a:xfrm>
              <a:grpFill/>
            </p:grpSpPr>
            <p:grpSp>
              <p:nvGrpSpPr>
                <p:cNvPr id="32" name="Graphic 409">
                  <a:extLst>
                    <a:ext uri="{FF2B5EF4-FFF2-40B4-BE49-F238E27FC236}">
                      <a16:creationId xmlns:a16="http://schemas.microsoft.com/office/drawing/2014/main" id="{C06DE738-D1B4-4FBC-9450-7A3EAAA06343}"/>
                    </a:ext>
                  </a:extLst>
                </p:cNvPr>
                <p:cNvGrpSpPr/>
                <p:nvPr/>
              </p:nvGrpSpPr>
              <p:grpSpPr>
                <a:xfrm>
                  <a:off x="4489259" y="1953614"/>
                  <a:ext cx="3737871" cy="3941232"/>
                  <a:chOff x="4489259" y="1953614"/>
                  <a:chExt cx="3737871" cy="3941232"/>
                </a:xfrm>
                <a:grpFill/>
              </p:grpSpPr>
              <p:grpSp>
                <p:nvGrpSpPr>
                  <p:cNvPr id="37" name="Graphic 409">
                    <a:extLst>
                      <a:ext uri="{FF2B5EF4-FFF2-40B4-BE49-F238E27FC236}">
                        <a16:creationId xmlns:a16="http://schemas.microsoft.com/office/drawing/2014/main" id="{453B5D9D-B019-2471-1F79-9877A4AE72D0}"/>
                      </a:ext>
                    </a:extLst>
                  </p:cNvPr>
                  <p:cNvGrpSpPr/>
                  <p:nvPr/>
                </p:nvGrpSpPr>
                <p:grpSpPr>
                  <a:xfrm>
                    <a:off x="4636989" y="3048277"/>
                    <a:ext cx="2674670" cy="2846569"/>
                    <a:chOff x="4636989" y="3048277"/>
                    <a:chExt cx="2674670" cy="2846569"/>
                  </a:xfrm>
                  <a:grpFill/>
                </p:grpSpPr>
                <p:sp>
                  <p:nvSpPr>
                    <p:cNvPr id="42" name="Freeform: Shape 41">
                      <a:extLst>
                        <a:ext uri="{FF2B5EF4-FFF2-40B4-BE49-F238E27FC236}">
                          <a16:creationId xmlns:a16="http://schemas.microsoft.com/office/drawing/2014/main" id="{416A5E8B-297A-1950-4882-3C31FFD9FC84}"/>
                        </a:ext>
                      </a:extLst>
                    </p:cNvPr>
                    <p:cNvSpPr/>
                    <p:nvPr/>
                  </p:nvSpPr>
                  <p:spPr>
                    <a:xfrm>
                      <a:off x="5012877" y="3048277"/>
                      <a:ext cx="2298782" cy="2301578"/>
                    </a:xfrm>
                    <a:custGeom>
                      <a:avLst/>
                      <a:gdLst>
                        <a:gd name="connsiteX0" fmla="*/ 1171627 w 2298782"/>
                        <a:gd name="connsiteY0" fmla="*/ 2301578 h 2301578"/>
                        <a:gd name="connsiteX1" fmla="*/ 1234649 w 2298782"/>
                        <a:gd name="connsiteY1" fmla="*/ 2298783 h 2301578"/>
                        <a:gd name="connsiteX2" fmla="*/ 1297290 w 2298782"/>
                        <a:gd name="connsiteY2" fmla="*/ 2292176 h 2301578"/>
                        <a:gd name="connsiteX3" fmla="*/ 1398811 w 2298782"/>
                        <a:gd name="connsiteY3" fmla="*/ 2132588 h 2301578"/>
                        <a:gd name="connsiteX4" fmla="*/ 1563863 w 2298782"/>
                        <a:gd name="connsiteY4" fmla="*/ 2224961 h 2301578"/>
                        <a:gd name="connsiteX5" fmla="*/ 1679107 w 2298782"/>
                        <a:gd name="connsiteY5" fmla="*/ 2172866 h 2301578"/>
                        <a:gd name="connsiteX6" fmla="*/ 1719513 w 2298782"/>
                        <a:gd name="connsiteY6" fmla="*/ 1988119 h 2301578"/>
                        <a:gd name="connsiteX7" fmla="*/ 1906038 w 2298782"/>
                        <a:gd name="connsiteY7" fmla="*/ 2018487 h 2301578"/>
                        <a:gd name="connsiteX8" fmla="*/ 1996505 w 2298782"/>
                        <a:gd name="connsiteY8" fmla="*/ 1929926 h 2301578"/>
                        <a:gd name="connsiteX9" fmla="*/ 1971474 w 2298782"/>
                        <a:gd name="connsiteY9" fmla="*/ 1742511 h 2301578"/>
                        <a:gd name="connsiteX10" fmla="*/ 2156856 w 2298782"/>
                        <a:gd name="connsiteY10" fmla="*/ 1707315 h 2301578"/>
                        <a:gd name="connsiteX11" fmla="*/ 2211746 w 2298782"/>
                        <a:gd name="connsiteY11" fmla="*/ 1593469 h 2301578"/>
                        <a:gd name="connsiteX12" fmla="*/ 2124328 w 2298782"/>
                        <a:gd name="connsiteY12" fmla="*/ 1425876 h 2301578"/>
                        <a:gd name="connsiteX13" fmla="*/ 2286585 w 2298782"/>
                        <a:gd name="connsiteY13" fmla="*/ 1329055 h 2301578"/>
                        <a:gd name="connsiteX14" fmla="*/ 2298783 w 2298782"/>
                        <a:gd name="connsiteY14" fmla="*/ 1203011 h 2301578"/>
                        <a:gd name="connsiteX15" fmla="*/ 2159524 w 2298782"/>
                        <a:gd name="connsiteY15" fmla="*/ 1075696 h 2301578"/>
                        <a:gd name="connsiteX16" fmla="*/ 2278453 w 2298782"/>
                        <a:gd name="connsiteY16" fmla="*/ 929322 h 2301578"/>
                        <a:gd name="connsiteX17" fmla="*/ 2247704 w 2298782"/>
                        <a:gd name="connsiteY17" fmla="*/ 806455 h 2301578"/>
                        <a:gd name="connsiteX18" fmla="*/ 2072996 w 2298782"/>
                        <a:gd name="connsiteY18" fmla="*/ 734792 h 2301578"/>
                        <a:gd name="connsiteX19" fmla="*/ 2134874 w 2298782"/>
                        <a:gd name="connsiteY19" fmla="*/ 556272 h 2301578"/>
                        <a:gd name="connsiteX20" fmla="*/ 2063847 w 2298782"/>
                        <a:gd name="connsiteY20" fmla="*/ 451955 h 2301578"/>
                        <a:gd name="connsiteX21" fmla="*/ 1874908 w 2298782"/>
                        <a:gd name="connsiteY21" fmla="*/ 443950 h 2301578"/>
                        <a:gd name="connsiteX22" fmla="*/ 1872113 w 2298782"/>
                        <a:gd name="connsiteY22" fmla="*/ 255011 h 2301578"/>
                        <a:gd name="connsiteX23" fmla="*/ 1769702 w 2298782"/>
                        <a:gd name="connsiteY23" fmla="*/ 181189 h 2301578"/>
                        <a:gd name="connsiteX24" fmla="*/ 1589529 w 2298782"/>
                        <a:gd name="connsiteY24" fmla="*/ 238493 h 2301578"/>
                        <a:gd name="connsiteX25" fmla="*/ 1522187 w 2298782"/>
                        <a:gd name="connsiteY25" fmla="*/ 61497 h 2301578"/>
                        <a:gd name="connsiteX26" fmla="*/ 1400844 w 2298782"/>
                        <a:gd name="connsiteY26" fmla="*/ 27191 h 2301578"/>
                        <a:gd name="connsiteX27" fmla="*/ 1251040 w 2298782"/>
                        <a:gd name="connsiteY27" fmla="*/ 143198 h 2301578"/>
                        <a:gd name="connsiteX28" fmla="*/ 1127283 w 2298782"/>
                        <a:gd name="connsiteY28" fmla="*/ 0 h 2301578"/>
                        <a:gd name="connsiteX29" fmla="*/ 1064261 w 2298782"/>
                        <a:gd name="connsiteY29" fmla="*/ 3177 h 2301578"/>
                        <a:gd name="connsiteX30" fmla="*/ 1001365 w 2298782"/>
                        <a:gd name="connsiteY30" fmla="*/ 9403 h 2301578"/>
                        <a:gd name="connsiteX31" fmla="*/ 900225 w 2298782"/>
                        <a:gd name="connsiteY31" fmla="*/ 169245 h 2301578"/>
                        <a:gd name="connsiteX32" fmla="*/ 735173 w 2298782"/>
                        <a:gd name="connsiteY32" fmla="*/ 76745 h 2301578"/>
                        <a:gd name="connsiteX33" fmla="*/ 619548 w 2298782"/>
                        <a:gd name="connsiteY33" fmla="*/ 128585 h 2301578"/>
                        <a:gd name="connsiteX34" fmla="*/ 579524 w 2298782"/>
                        <a:gd name="connsiteY34" fmla="*/ 313586 h 2301578"/>
                        <a:gd name="connsiteX35" fmla="*/ 392618 w 2298782"/>
                        <a:gd name="connsiteY35" fmla="*/ 283600 h 2301578"/>
                        <a:gd name="connsiteX36" fmla="*/ 302532 w 2298782"/>
                        <a:gd name="connsiteY36" fmla="*/ 371653 h 2301578"/>
                        <a:gd name="connsiteX37" fmla="*/ 327563 w 2298782"/>
                        <a:gd name="connsiteY37" fmla="*/ 558813 h 2301578"/>
                        <a:gd name="connsiteX38" fmla="*/ 141927 w 2298782"/>
                        <a:gd name="connsiteY38" fmla="*/ 594771 h 2301578"/>
                        <a:gd name="connsiteX39" fmla="*/ 87164 w 2298782"/>
                        <a:gd name="connsiteY39" fmla="*/ 708364 h 2301578"/>
                        <a:gd name="connsiteX40" fmla="*/ 174835 w 2298782"/>
                        <a:gd name="connsiteY40" fmla="*/ 875957 h 2301578"/>
                        <a:gd name="connsiteX41" fmla="*/ 12071 w 2298782"/>
                        <a:gd name="connsiteY41" fmla="*/ 972650 h 2301578"/>
                        <a:gd name="connsiteX42" fmla="*/ 0 w 2298782"/>
                        <a:gd name="connsiteY42" fmla="*/ 1098694 h 2301578"/>
                        <a:gd name="connsiteX43" fmla="*/ 139640 w 2298782"/>
                        <a:gd name="connsiteY43" fmla="*/ 1225882 h 2301578"/>
                        <a:gd name="connsiteX44" fmla="*/ 20457 w 2298782"/>
                        <a:gd name="connsiteY44" fmla="*/ 1372256 h 2301578"/>
                        <a:gd name="connsiteX45" fmla="*/ 50951 w 2298782"/>
                        <a:gd name="connsiteY45" fmla="*/ 1495124 h 2301578"/>
                        <a:gd name="connsiteX46" fmla="*/ 226168 w 2298782"/>
                        <a:gd name="connsiteY46" fmla="*/ 1566913 h 2301578"/>
                        <a:gd name="connsiteX47" fmla="*/ 164290 w 2298782"/>
                        <a:gd name="connsiteY47" fmla="*/ 1745433 h 2301578"/>
                        <a:gd name="connsiteX48" fmla="*/ 235189 w 2298782"/>
                        <a:gd name="connsiteY48" fmla="*/ 1850004 h 2301578"/>
                        <a:gd name="connsiteX49" fmla="*/ 424256 w 2298782"/>
                        <a:gd name="connsiteY49" fmla="*/ 1857374 h 2301578"/>
                        <a:gd name="connsiteX50" fmla="*/ 427178 w 2298782"/>
                        <a:gd name="connsiteY50" fmla="*/ 2046313 h 2301578"/>
                        <a:gd name="connsiteX51" fmla="*/ 529335 w 2298782"/>
                        <a:gd name="connsiteY51" fmla="*/ 2120771 h 2301578"/>
                        <a:gd name="connsiteX52" fmla="*/ 709761 w 2298782"/>
                        <a:gd name="connsiteY52" fmla="*/ 2063085 h 2301578"/>
                        <a:gd name="connsiteX53" fmla="*/ 776722 w 2298782"/>
                        <a:gd name="connsiteY53" fmla="*/ 2239954 h 2301578"/>
                        <a:gd name="connsiteX54" fmla="*/ 898700 w 2298782"/>
                        <a:gd name="connsiteY54" fmla="*/ 2274260 h 2301578"/>
                        <a:gd name="connsiteX55" fmla="*/ 1048251 w 2298782"/>
                        <a:gd name="connsiteY55" fmla="*/ 2158508 h 2301578"/>
                        <a:gd name="connsiteX56" fmla="*/ 1172008 w 2298782"/>
                        <a:gd name="connsiteY56" fmla="*/ 2301578 h 2301578"/>
                        <a:gd name="connsiteX57" fmla="*/ 392491 w 2298782"/>
                        <a:gd name="connsiteY57" fmla="*/ 1286998 h 2301578"/>
                        <a:gd name="connsiteX58" fmla="*/ 867698 w 2298782"/>
                        <a:gd name="connsiteY58" fmla="*/ 1251675 h 2301578"/>
                        <a:gd name="connsiteX59" fmla="*/ 952320 w 2298782"/>
                        <a:gd name="connsiteY59" fmla="*/ 1375941 h 2301578"/>
                        <a:gd name="connsiteX60" fmla="*/ 745338 w 2298782"/>
                        <a:gd name="connsiteY60" fmla="*/ 1804771 h 2301578"/>
                        <a:gd name="connsiteX61" fmla="*/ 392491 w 2298782"/>
                        <a:gd name="connsiteY61" fmla="*/ 1286871 h 2301578"/>
                        <a:gd name="connsiteX62" fmla="*/ 1285981 w 2298782"/>
                        <a:gd name="connsiteY62" fmla="*/ 1140624 h 2301578"/>
                        <a:gd name="connsiteX63" fmla="*/ 1159429 w 2298782"/>
                        <a:gd name="connsiteY63" fmla="*/ 1287633 h 2301578"/>
                        <a:gd name="connsiteX64" fmla="*/ 1012420 w 2298782"/>
                        <a:gd name="connsiteY64" fmla="*/ 1160954 h 2301578"/>
                        <a:gd name="connsiteX65" fmla="*/ 1138972 w 2298782"/>
                        <a:gd name="connsiteY65" fmla="*/ 1014072 h 2301578"/>
                        <a:gd name="connsiteX66" fmla="*/ 1285854 w 2298782"/>
                        <a:gd name="connsiteY66" fmla="*/ 1140624 h 2301578"/>
                        <a:gd name="connsiteX67" fmla="*/ 653092 w 2298782"/>
                        <a:gd name="connsiteY67" fmla="*/ 563641 h 2301578"/>
                        <a:gd name="connsiteX68" fmla="*/ 921190 w 2298782"/>
                        <a:gd name="connsiteY68" fmla="*/ 957530 h 2301578"/>
                        <a:gd name="connsiteX69" fmla="*/ 855881 w 2298782"/>
                        <a:gd name="connsiteY69" fmla="*/ 1092595 h 2301578"/>
                        <a:gd name="connsiteX70" fmla="*/ 380674 w 2298782"/>
                        <a:gd name="connsiteY70" fmla="*/ 1127918 h 2301578"/>
                        <a:gd name="connsiteX71" fmla="*/ 653092 w 2298782"/>
                        <a:gd name="connsiteY71" fmla="*/ 563641 h 2301578"/>
                        <a:gd name="connsiteX72" fmla="*/ 1409739 w 2298782"/>
                        <a:gd name="connsiteY72" fmla="*/ 427432 h 2301578"/>
                        <a:gd name="connsiteX73" fmla="*/ 1202630 w 2298782"/>
                        <a:gd name="connsiteY73" fmla="*/ 856516 h 2301578"/>
                        <a:gd name="connsiteX74" fmla="*/ 1127156 w 2298782"/>
                        <a:gd name="connsiteY74" fmla="*/ 852069 h 2301578"/>
                        <a:gd name="connsiteX75" fmla="*/ 1052825 w 2298782"/>
                        <a:gd name="connsiteY75" fmla="*/ 867571 h 2301578"/>
                        <a:gd name="connsiteX76" fmla="*/ 784600 w 2298782"/>
                        <a:gd name="connsiteY76" fmla="*/ 473937 h 2301578"/>
                        <a:gd name="connsiteX77" fmla="*/ 1092341 w 2298782"/>
                        <a:gd name="connsiteY77" fmla="*/ 383978 h 2301578"/>
                        <a:gd name="connsiteX78" fmla="*/ 1409612 w 2298782"/>
                        <a:gd name="connsiteY78" fmla="*/ 427432 h 2301578"/>
                        <a:gd name="connsiteX79" fmla="*/ 1905911 w 2298782"/>
                        <a:gd name="connsiteY79" fmla="*/ 1014453 h 2301578"/>
                        <a:gd name="connsiteX80" fmla="*/ 1430831 w 2298782"/>
                        <a:gd name="connsiteY80" fmla="*/ 1049776 h 2301578"/>
                        <a:gd name="connsiteX81" fmla="*/ 1346335 w 2298782"/>
                        <a:gd name="connsiteY81" fmla="*/ 925892 h 2301578"/>
                        <a:gd name="connsiteX82" fmla="*/ 1553063 w 2298782"/>
                        <a:gd name="connsiteY82" fmla="*/ 496680 h 2301578"/>
                        <a:gd name="connsiteX83" fmla="*/ 1905784 w 2298782"/>
                        <a:gd name="connsiteY83" fmla="*/ 1014453 h 2301578"/>
                        <a:gd name="connsiteX84" fmla="*/ 1645436 w 2298782"/>
                        <a:gd name="connsiteY84" fmla="*/ 1737937 h 2301578"/>
                        <a:gd name="connsiteX85" fmla="*/ 1377465 w 2298782"/>
                        <a:gd name="connsiteY85" fmla="*/ 1343921 h 2301578"/>
                        <a:gd name="connsiteX86" fmla="*/ 1442775 w 2298782"/>
                        <a:gd name="connsiteY86" fmla="*/ 1208856 h 2301578"/>
                        <a:gd name="connsiteX87" fmla="*/ 1917855 w 2298782"/>
                        <a:gd name="connsiteY87" fmla="*/ 1173533 h 2301578"/>
                        <a:gd name="connsiteX88" fmla="*/ 1645436 w 2298782"/>
                        <a:gd name="connsiteY88" fmla="*/ 1737937 h 2301578"/>
                        <a:gd name="connsiteX89" fmla="*/ 888917 w 2298782"/>
                        <a:gd name="connsiteY89" fmla="*/ 1874146 h 2301578"/>
                        <a:gd name="connsiteX90" fmla="*/ 1096026 w 2298782"/>
                        <a:gd name="connsiteY90" fmla="*/ 1445316 h 2301578"/>
                        <a:gd name="connsiteX91" fmla="*/ 1171627 w 2298782"/>
                        <a:gd name="connsiteY91" fmla="*/ 1449509 h 2301578"/>
                        <a:gd name="connsiteX92" fmla="*/ 1245703 w 2298782"/>
                        <a:gd name="connsiteY92" fmla="*/ 1434008 h 2301578"/>
                        <a:gd name="connsiteX93" fmla="*/ 1513928 w 2298782"/>
                        <a:gd name="connsiteY93" fmla="*/ 1827642 h 2301578"/>
                        <a:gd name="connsiteX94" fmla="*/ 1206442 w 2298782"/>
                        <a:gd name="connsiteY94" fmla="*/ 1917473 h 2301578"/>
                        <a:gd name="connsiteX95" fmla="*/ 888917 w 2298782"/>
                        <a:gd name="connsiteY95" fmla="*/ 1874146 h 230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298782" h="2301578">
                          <a:moveTo>
                            <a:pt x="1171627" y="2301578"/>
                          </a:moveTo>
                          <a:cubicBezTo>
                            <a:pt x="1191957" y="2301197"/>
                            <a:pt x="1213303" y="2300308"/>
                            <a:pt x="1234649" y="2298783"/>
                          </a:cubicBezTo>
                          <a:cubicBezTo>
                            <a:pt x="1255614" y="2297258"/>
                            <a:pt x="1276706" y="2294971"/>
                            <a:pt x="1297290" y="2292176"/>
                          </a:cubicBezTo>
                          <a:cubicBezTo>
                            <a:pt x="1284076" y="2220895"/>
                            <a:pt x="1327530" y="2150630"/>
                            <a:pt x="1398811" y="2132588"/>
                          </a:cubicBezTo>
                          <a:cubicBezTo>
                            <a:pt x="1469838" y="2114418"/>
                            <a:pt x="1542009" y="2155586"/>
                            <a:pt x="1563863" y="2224961"/>
                          </a:cubicBezTo>
                          <a:cubicBezTo>
                            <a:pt x="1603760" y="2209713"/>
                            <a:pt x="1642133" y="2192179"/>
                            <a:pt x="1679107" y="2172866"/>
                          </a:cubicBezTo>
                          <a:cubicBezTo>
                            <a:pt x="1641751" y="2110733"/>
                            <a:pt x="1658905" y="2029541"/>
                            <a:pt x="1719513" y="1988119"/>
                          </a:cubicBezTo>
                          <a:cubicBezTo>
                            <a:pt x="1780375" y="1946698"/>
                            <a:pt x="1861948" y="1960928"/>
                            <a:pt x="1906038" y="2018487"/>
                          </a:cubicBezTo>
                          <a:cubicBezTo>
                            <a:pt x="1937676" y="1990533"/>
                            <a:pt x="1967916" y="1961056"/>
                            <a:pt x="1996505" y="1929926"/>
                          </a:cubicBezTo>
                          <a:cubicBezTo>
                            <a:pt x="1940090" y="1884184"/>
                            <a:pt x="1928273" y="1802230"/>
                            <a:pt x="1971474" y="1742511"/>
                          </a:cubicBezTo>
                          <a:cubicBezTo>
                            <a:pt x="2014294" y="1683173"/>
                            <a:pt x="2095613" y="1668308"/>
                            <a:pt x="2156856" y="1707315"/>
                          </a:cubicBezTo>
                          <a:cubicBezTo>
                            <a:pt x="2177059" y="1670467"/>
                            <a:pt x="2195355" y="1632349"/>
                            <a:pt x="2211746" y="1593469"/>
                          </a:cubicBezTo>
                          <a:cubicBezTo>
                            <a:pt x="2143387" y="1569708"/>
                            <a:pt x="2104125" y="1496648"/>
                            <a:pt x="2124328" y="1425876"/>
                          </a:cubicBezTo>
                          <a:cubicBezTo>
                            <a:pt x="2144404" y="1354976"/>
                            <a:pt x="2215558" y="1313554"/>
                            <a:pt x="2286585" y="1329055"/>
                          </a:cubicBezTo>
                          <a:cubicBezTo>
                            <a:pt x="2292938" y="1287633"/>
                            <a:pt x="2296877" y="1245703"/>
                            <a:pt x="2298783" y="1203011"/>
                          </a:cubicBezTo>
                          <a:cubicBezTo>
                            <a:pt x="2226866" y="1204028"/>
                            <a:pt x="2164988" y="1149264"/>
                            <a:pt x="2159524" y="1075696"/>
                          </a:cubicBezTo>
                          <a:cubicBezTo>
                            <a:pt x="2154060" y="1002763"/>
                            <a:pt x="2207045" y="939106"/>
                            <a:pt x="2278453" y="929322"/>
                          </a:cubicBezTo>
                          <a:cubicBezTo>
                            <a:pt x="2270194" y="887519"/>
                            <a:pt x="2260283" y="846352"/>
                            <a:pt x="2247704" y="806455"/>
                          </a:cubicBezTo>
                          <a:cubicBezTo>
                            <a:pt x="2179854" y="832629"/>
                            <a:pt x="2103363" y="801880"/>
                            <a:pt x="2072996" y="734792"/>
                          </a:cubicBezTo>
                          <a:cubicBezTo>
                            <a:pt x="2042755" y="667831"/>
                            <a:pt x="2070582" y="590324"/>
                            <a:pt x="2134874" y="556272"/>
                          </a:cubicBezTo>
                          <a:cubicBezTo>
                            <a:pt x="2112893" y="520060"/>
                            <a:pt x="2089132" y="485118"/>
                            <a:pt x="2063847" y="451955"/>
                          </a:cubicBezTo>
                          <a:cubicBezTo>
                            <a:pt x="2008703" y="499349"/>
                            <a:pt x="1926240" y="496680"/>
                            <a:pt x="1874908" y="443950"/>
                          </a:cubicBezTo>
                          <a:cubicBezTo>
                            <a:pt x="1823575" y="391347"/>
                            <a:pt x="1823194" y="309012"/>
                            <a:pt x="1872113" y="255011"/>
                          </a:cubicBezTo>
                          <a:cubicBezTo>
                            <a:pt x="1839204" y="228836"/>
                            <a:pt x="1805025" y="204060"/>
                            <a:pt x="1769702" y="181189"/>
                          </a:cubicBezTo>
                          <a:cubicBezTo>
                            <a:pt x="1734379" y="244465"/>
                            <a:pt x="1655855" y="270385"/>
                            <a:pt x="1589529" y="238493"/>
                          </a:cubicBezTo>
                          <a:cubicBezTo>
                            <a:pt x="1523458" y="206601"/>
                            <a:pt x="1494869" y="128840"/>
                            <a:pt x="1522187" y="61497"/>
                          </a:cubicBezTo>
                          <a:cubicBezTo>
                            <a:pt x="1482926" y="48156"/>
                            <a:pt x="1442266" y="36721"/>
                            <a:pt x="1400844" y="27191"/>
                          </a:cubicBezTo>
                          <a:cubicBezTo>
                            <a:pt x="1389155" y="99107"/>
                            <a:pt x="1324100" y="150567"/>
                            <a:pt x="1251040" y="143198"/>
                          </a:cubicBezTo>
                          <a:cubicBezTo>
                            <a:pt x="1177980" y="135828"/>
                            <a:pt x="1124487" y="72425"/>
                            <a:pt x="1127283" y="0"/>
                          </a:cubicBezTo>
                          <a:cubicBezTo>
                            <a:pt x="1106445" y="381"/>
                            <a:pt x="1085226" y="1652"/>
                            <a:pt x="1064261" y="3177"/>
                          </a:cubicBezTo>
                          <a:cubicBezTo>
                            <a:pt x="1042787" y="4701"/>
                            <a:pt x="1021695" y="6734"/>
                            <a:pt x="1001365" y="9403"/>
                          </a:cubicBezTo>
                          <a:cubicBezTo>
                            <a:pt x="1014326" y="80556"/>
                            <a:pt x="971252" y="151075"/>
                            <a:pt x="900225" y="169245"/>
                          </a:cubicBezTo>
                          <a:cubicBezTo>
                            <a:pt x="828690" y="187415"/>
                            <a:pt x="756774" y="145993"/>
                            <a:pt x="735173" y="76745"/>
                          </a:cubicBezTo>
                          <a:cubicBezTo>
                            <a:pt x="695657" y="92246"/>
                            <a:pt x="656904" y="109526"/>
                            <a:pt x="619548" y="128585"/>
                          </a:cubicBezTo>
                          <a:cubicBezTo>
                            <a:pt x="657031" y="191099"/>
                            <a:pt x="640132" y="272291"/>
                            <a:pt x="579524" y="313586"/>
                          </a:cubicBezTo>
                          <a:cubicBezTo>
                            <a:pt x="518535" y="355008"/>
                            <a:pt x="437089" y="340904"/>
                            <a:pt x="392618" y="283600"/>
                          </a:cubicBezTo>
                          <a:cubicBezTo>
                            <a:pt x="361234" y="311045"/>
                            <a:pt x="330993" y="340777"/>
                            <a:pt x="302532" y="371653"/>
                          </a:cubicBezTo>
                          <a:cubicBezTo>
                            <a:pt x="358819" y="417776"/>
                            <a:pt x="370255" y="499476"/>
                            <a:pt x="327563" y="558813"/>
                          </a:cubicBezTo>
                          <a:cubicBezTo>
                            <a:pt x="284489" y="618659"/>
                            <a:pt x="203551" y="633398"/>
                            <a:pt x="141927" y="594771"/>
                          </a:cubicBezTo>
                          <a:cubicBezTo>
                            <a:pt x="121724" y="631365"/>
                            <a:pt x="103809" y="669356"/>
                            <a:pt x="87164" y="708364"/>
                          </a:cubicBezTo>
                          <a:cubicBezTo>
                            <a:pt x="155395" y="732378"/>
                            <a:pt x="194784" y="805057"/>
                            <a:pt x="174835" y="875957"/>
                          </a:cubicBezTo>
                          <a:cubicBezTo>
                            <a:pt x="154887" y="946729"/>
                            <a:pt x="83352" y="988405"/>
                            <a:pt x="12071" y="972650"/>
                          </a:cubicBezTo>
                          <a:cubicBezTo>
                            <a:pt x="6353" y="1013945"/>
                            <a:pt x="1906" y="1056129"/>
                            <a:pt x="0" y="1098694"/>
                          </a:cubicBezTo>
                          <a:cubicBezTo>
                            <a:pt x="72552" y="1097805"/>
                            <a:pt x="134176" y="1152822"/>
                            <a:pt x="139640" y="1225882"/>
                          </a:cubicBezTo>
                          <a:cubicBezTo>
                            <a:pt x="145103" y="1299450"/>
                            <a:pt x="92246" y="1362599"/>
                            <a:pt x="20457" y="1372256"/>
                          </a:cubicBezTo>
                          <a:cubicBezTo>
                            <a:pt x="28589" y="1414313"/>
                            <a:pt x="39135" y="1454972"/>
                            <a:pt x="50951" y="1495124"/>
                          </a:cubicBezTo>
                          <a:cubicBezTo>
                            <a:pt x="119183" y="1469330"/>
                            <a:pt x="196182" y="1499698"/>
                            <a:pt x="226168" y="1566913"/>
                          </a:cubicBezTo>
                          <a:cubicBezTo>
                            <a:pt x="256281" y="1633747"/>
                            <a:pt x="228201" y="1711889"/>
                            <a:pt x="164290" y="1745433"/>
                          </a:cubicBezTo>
                          <a:cubicBezTo>
                            <a:pt x="186398" y="1781645"/>
                            <a:pt x="209777" y="1816460"/>
                            <a:pt x="235189" y="1850004"/>
                          </a:cubicBezTo>
                          <a:cubicBezTo>
                            <a:pt x="290461" y="1802356"/>
                            <a:pt x="372796" y="1805025"/>
                            <a:pt x="424256" y="1857374"/>
                          </a:cubicBezTo>
                          <a:cubicBezTo>
                            <a:pt x="475334" y="1910231"/>
                            <a:pt x="475969" y="1992948"/>
                            <a:pt x="427178" y="2046313"/>
                          </a:cubicBezTo>
                          <a:cubicBezTo>
                            <a:pt x="459960" y="2072996"/>
                            <a:pt x="494139" y="2097773"/>
                            <a:pt x="529335" y="2120771"/>
                          </a:cubicBezTo>
                          <a:cubicBezTo>
                            <a:pt x="565039" y="2057240"/>
                            <a:pt x="643308" y="2030939"/>
                            <a:pt x="709761" y="2063085"/>
                          </a:cubicBezTo>
                          <a:cubicBezTo>
                            <a:pt x="775833" y="2095104"/>
                            <a:pt x="804421" y="2172993"/>
                            <a:pt x="776722" y="2239954"/>
                          </a:cubicBezTo>
                          <a:cubicBezTo>
                            <a:pt x="816492" y="2253549"/>
                            <a:pt x="857279" y="2265112"/>
                            <a:pt x="898700" y="2274260"/>
                          </a:cubicBezTo>
                          <a:cubicBezTo>
                            <a:pt x="909882" y="2202471"/>
                            <a:pt x="974937" y="2151266"/>
                            <a:pt x="1048251" y="2158508"/>
                          </a:cubicBezTo>
                          <a:cubicBezTo>
                            <a:pt x="1121184" y="2165877"/>
                            <a:pt x="1174422" y="2229027"/>
                            <a:pt x="1172008" y="2301578"/>
                          </a:cubicBezTo>
                          <a:close/>
                          <a:moveTo>
                            <a:pt x="392491" y="1286998"/>
                          </a:moveTo>
                          <a:lnTo>
                            <a:pt x="867698" y="1251675"/>
                          </a:lnTo>
                          <a:cubicBezTo>
                            <a:pt x="884851" y="1300467"/>
                            <a:pt x="914329" y="1342905"/>
                            <a:pt x="952320" y="1375941"/>
                          </a:cubicBezTo>
                          <a:lnTo>
                            <a:pt x="745338" y="1804771"/>
                          </a:lnTo>
                          <a:cubicBezTo>
                            <a:pt x="564404" y="1692957"/>
                            <a:pt x="431879" y="1507576"/>
                            <a:pt x="392491" y="1286871"/>
                          </a:cubicBezTo>
                          <a:close/>
                          <a:moveTo>
                            <a:pt x="1285981" y="1140624"/>
                          </a:moveTo>
                          <a:cubicBezTo>
                            <a:pt x="1291572" y="1216225"/>
                            <a:pt x="1235030" y="1282170"/>
                            <a:pt x="1159429" y="1287633"/>
                          </a:cubicBezTo>
                          <a:cubicBezTo>
                            <a:pt x="1083574" y="1293351"/>
                            <a:pt x="1018010" y="1236555"/>
                            <a:pt x="1012420" y="1160954"/>
                          </a:cubicBezTo>
                          <a:cubicBezTo>
                            <a:pt x="1006702" y="1085607"/>
                            <a:pt x="1063244" y="1019662"/>
                            <a:pt x="1138972" y="1014072"/>
                          </a:cubicBezTo>
                          <a:cubicBezTo>
                            <a:pt x="1214573" y="1008354"/>
                            <a:pt x="1280137" y="1065277"/>
                            <a:pt x="1285854" y="1140624"/>
                          </a:cubicBezTo>
                          <a:close/>
                          <a:moveTo>
                            <a:pt x="653092" y="563641"/>
                          </a:moveTo>
                          <a:lnTo>
                            <a:pt x="921190" y="957530"/>
                          </a:lnTo>
                          <a:cubicBezTo>
                            <a:pt x="888536" y="995775"/>
                            <a:pt x="865665" y="1042152"/>
                            <a:pt x="855881" y="1092595"/>
                          </a:cubicBezTo>
                          <a:lnTo>
                            <a:pt x="380674" y="1127918"/>
                          </a:lnTo>
                          <a:cubicBezTo>
                            <a:pt x="387154" y="904037"/>
                            <a:pt x="490708" y="701248"/>
                            <a:pt x="653092" y="563641"/>
                          </a:cubicBezTo>
                          <a:close/>
                          <a:moveTo>
                            <a:pt x="1409739" y="427432"/>
                          </a:moveTo>
                          <a:lnTo>
                            <a:pt x="1202630" y="856516"/>
                          </a:lnTo>
                          <a:cubicBezTo>
                            <a:pt x="1178361" y="852069"/>
                            <a:pt x="1152949" y="850163"/>
                            <a:pt x="1127156" y="852069"/>
                          </a:cubicBezTo>
                          <a:cubicBezTo>
                            <a:pt x="1101108" y="854102"/>
                            <a:pt x="1076458" y="859693"/>
                            <a:pt x="1052825" y="867571"/>
                          </a:cubicBezTo>
                          <a:lnTo>
                            <a:pt x="784600" y="473937"/>
                          </a:lnTo>
                          <a:cubicBezTo>
                            <a:pt x="876846" y="424129"/>
                            <a:pt x="980782" y="392364"/>
                            <a:pt x="1092341" y="383978"/>
                          </a:cubicBezTo>
                          <a:cubicBezTo>
                            <a:pt x="1203646" y="375846"/>
                            <a:pt x="1311012" y="391982"/>
                            <a:pt x="1409612" y="427432"/>
                          </a:cubicBezTo>
                          <a:close/>
                          <a:moveTo>
                            <a:pt x="1905911" y="1014453"/>
                          </a:moveTo>
                          <a:lnTo>
                            <a:pt x="1430831" y="1049776"/>
                          </a:lnTo>
                          <a:cubicBezTo>
                            <a:pt x="1413551" y="1001111"/>
                            <a:pt x="1384072" y="958927"/>
                            <a:pt x="1346335" y="925892"/>
                          </a:cubicBezTo>
                          <a:lnTo>
                            <a:pt x="1553063" y="496680"/>
                          </a:lnTo>
                          <a:cubicBezTo>
                            <a:pt x="1734125" y="608494"/>
                            <a:pt x="1866395" y="793875"/>
                            <a:pt x="1905784" y="1014453"/>
                          </a:cubicBezTo>
                          <a:close/>
                          <a:moveTo>
                            <a:pt x="1645436" y="1737937"/>
                          </a:moveTo>
                          <a:lnTo>
                            <a:pt x="1377465" y="1343921"/>
                          </a:lnTo>
                          <a:cubicBezTo>
                            <a:pt x="1409993" y="1306057"/>
                            <a:pt x="1432864" y="1259426"/>
                            <a:pt x="1442775" y="1208856"/>
                          </a:cubicBezTo>
                          <a:lnTo>
                            <a:pt x="1917855" y="1173533"/>
                          </a:lnTo>
                          <a:cubicBezTo>
                            <a:pt x="1911501" y="1397541"/>
                            <a:pt x="1807947" y="1600457"/>
                            <a:pt x="1645436" y="1737937"/>
                          </a:cubicBezTo>
                          <a:close/>
                          <a:moveTo>
                            <a:pt x="888917" y="1874146"/>
                          </a:moveTo>
                          <a:lnTo>
                            <a:pt x="1096026" y="1445316"/>
                          </a:lnTo>
                          <a:cubicBezTo>
                            <a:pt x="1120549" y="1449636"/>
                            <a:pt x="1145706" y="1451542"/>
                            <a:pt x="1171627" y="1449509"/>
                          </a:cubicBezTo>
                          <a:cubicBezTo>
                            <a:pt x="1197420" y="1447603"/>
                            <a:pt x="1222197" y="1442139"/>
                            <a:pt x="1245703" y="1434008"/>
                          </a:cubicBezTo>
                          <a:lnTo>
                            <a:pt x="1513928" y="1827642"/>
                          </a:lnTo>
                          <a:cubicBezTo>
                            <a:pt x="1421555" y="1877449"/>
                            <a:pt x="1317747" y="1909215"/>
                            <a:pt x="1206442" y="1917473"/>
                          </a:cubicBezTo>
                          <a:cubicBezTo>
                            <a:pt x="1095009" y="1925733"/>
                            <a:pt x="987516" y="1909723"/>
                            <a:pt x="888917" y="1874146"/>
                          </a:cubicBezTo>
                          <a:close/>
                        </a:path>
                      </a:pathLst>
                    </a:custGeom>
                    <a:grpFill/>
                    <a:ln w="12700" cap="flat">
                      <a:noFill/>
                      <a:prstDash val="solid"/>
                      <a:miter/>
                    </a:ln>
                  </p:spPr>
                  <p:txBody>
                    <a:bodyPr rtlCol="0" anchor="ctr"/>
                    <a:lstStyle/>
                    <a:p>
                      <a:endParaRPr lang="en-US"/>
                    </a:p>
                  </p:txBody>
                </p:sp>
                <p:grpSp>
                  <p:nvGrpSpPr>
                    <p:cNvPr id="65" name="Graphic 409">
                      <a:extLst>
                        <a:ext uri="{FF2B5EF4-FFF2-40B4-BE49-F238E27FC236}">
                          <a16:creationId xmlns:a16="http://schemas.microsoft.com/office/drawing/2014/main" id="{6C50041C-00B7-8CBE-ECB5-2D31EC202A4E}"/>
                        </a:ext>
                      </a:extLst>
                    </p:cNvPr>
                    <p:cNvGrpSpPr/>
                    <p:nvPr/>
                  </p:nvGrpSpPr>
                  <p:grpSpPr>
                    <a:xfrm>
                      <a:off x="4636989" y="5067132"/>
                      <a:ext cx="827572" cy="827714"/>
                      <a:chOff x="4636989" y="5067132"/>
                      <a:chExt cx="827572" cy="827714"/>
                    </a:xfrm>
                    <a:grpFill/>
                  </p:grpSpPr>
                  <p:sp>
                    <p:nvSpPr>
                      <p:cNvPr id="66" name="Freeform: Shape 65">
                        <a:extLst>
                          <a:ext uri="{FF2B5EF4-FFF2-40B4-BE49-F238E27FC236}">
                            <a16:creationId xmlns:a16="http://schemas.microsoft.com/office/drawing/2014/main" id="{8C47AB95-2839-4189-9DF6-BAD71E975C07}"/>
                          </a:ext>
                        </a:extLst>
                      </p:cNvPr>
                      <p:cNvSpPr/>
                      <p:nvPr/>
                    </p:nvSpPr>
                    <p:spPr>
                      <a:xfrm>
                        <a:off x="4802344" y="5232421"/>
                        <a:ext cx="497225" cy="497262"/>
                      </a:xfrm>
                      <a:custGeom>
                        <a:avLst/>
                        <a:gdLst>
                          <a:gd name="connsiteX0" fmla="*/ 336069 w 497225"/>
                          <a:gd name="connsiteY0" fmla="*/ 481464 h 497262"/>
                          <a:gd name="connsiteX1" fmla="*/ 474946 w 497225"/>
                          <a:gd name="connsiteY1" fmla="*/ 351481 h 497262"/>
                          <a:gd name="connsiteX2" fmla="*/ 481299 w 497225"/>
                          <a:gd name="connsiteY2" fmla="*/ 161271 h 497262"/>
                          <a:gd name="connsiteX3" fmla="*/ 351189 w 497225"/>
                          <a:gd name="connsiteY3" fmla="*/ 22393 h 497262"/>
                          <a:gd name="connsiteX4" fmla="*/ 161233 w 497225"/>
                          <a:gd name="connsiteY4" fmla="*/ 15914 h 497262"/>
                          <a:gd name="connsiteX5" fmla="*/ 24643 w 497225"/>
                          <a:gd name="connsiteY5" fmla="*/ 141322 h 497262"/>
                          <a:gd name="connsiteX6" fmla="*/ 15876 w 497225"/>
                          <a:gd name="connsiteY6" fmla="*/ 336106 h 497262"/>
                          <a:gd name="connsiteX7" fmla="*/ 336196 w 497225"/>
                          <a:gd name="connsiteY7" fmla="*/ 481464 h 497262"/>
                          <a:gd name="connsiteX8" fmla="*/ 457412 w 497225"/>
                          <a:gd name="connsiteY8" fmla="*/ 170292 h 497262"/>
                          <a:gd name="connsiteX9" fmla="*/ 451694 w 497225"/>
                          <a:gd name="connsiteY9" fmla="*/ 340935 h 497262"/>
                          <a:gd name="connsiteX10" fmla="*/ 327175 w 497225"/>
                          <a:gd name="connsiteY10" fmla="*/ 457450 h 497262"/>
                          <a:gd name="connsiteX11" fmla="*/ 39891 w 497225"/>
                          <a:gd name="connsiteY11" fmla="*/ 327085 h 497262"/>
                          <a:gd name="connsiteX12" fmla="*/ 39891 w 497225"/>
                          <a:gd name="connsiteY12" fmla="*/ 327085 h 497262"/>
                          <a:gd name="connsiteX13" fmla="*/ 170255 w 497225"/>
                          <a:gd name="connsiteY13" fmla="*/ 39928 h 497262"/>
                          <a:gd name="connsiteX14" fmla="*/ 340897 w 497225"/>
                          <a:gd name="connsiteY14" fmla="*/ 45773 h 497262"/>
                          <a:gd name="connsiteX15" fmla="*/ 457412 w 497225"/>
                          <a:gd name="connsiteY15" fmla="*/ 170292 h 497262"/>
                          <a:gd name="connsiteX16" fmla="*/ 15876 w 497225"/>
                          <a:gd name="connsiteY16" fmla="*/ 336106 h 497262"/>
                          <a:gd name="connsiteX17" fmla="*/ 15876 w 497225"/>
                          <a:gd name="connsiteY17" fmla="*/ 336106 h 4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7225" h="497262">
                            <a:moveTo>
                              <a:pt x="336069" y="481464"/>
                            </a:moveTo>
                            <a:cubicBezTo>
                              <a:pt x="397948" y="458339"/>
                              <a:pt x="447120" y="412216"/>
                              <a:pt x="474946" y="351481"/>
                            </a:cubicBezTo>
                            <a:cubicBezTo>
                              <a:pt x="502265" y="290873"/>
                              <a:pt x="504552" y="223276"/>
                              <a:pt x="481299" y="161271"/>
                            </a:cubicBezTo>
                            <a:cubicBezTo>
                              <a:pt x="457920" y="99138"/>
                              <a:pt x="411797" y="49839"/>
                              <a:pt x="351189" y="22393"/>
                            </a:cubicBezTo>
                            <a:cubicBezTo>
                              <a:pt x="290962" y="-5051"/>
                              <a:pt x="223493" y="-7339"/>
                              <a:pt x="161233" y="15914"/>
                            </a:cubicBezTo>
                            <a:cubicBezTo>
                              <a:pt x="98847" y="39547"/>
                              <a:pt x="51453" y="85543"/>
                              <a:pt x="24643" y="141322"/>
                            </a:cubicBezTo>
                            <a:cubicBezTo>
                              <a:pt x="-3691" y="200278"/>
                              <a:pt x="-8901" y="270289"/>
                              <a:pt x="15876" y="336106"/>
                            </a:cubicBezTo>
                            <a:cubicBezTo>
                              <a:pt x="64032" y="464311"/>
                              <a:pt x="207738" y="529493"/>
                              <a:pt x="336196" y="481464"/>
                            </a:cubicBezTo>
                            <a:close/>
                            <a:moveTo>
                              <a:pt x="457412" y="170292"/>
                            </a:moveTo>
                            <a:cubicBezTo>
                              <a:pt x="478250" y="225945"/>
                              <a:pt x="476217" y="286553"/>
                              <a:pt x="451694" y="340935"/>
                            </a:cubicBezTo>
                            <a:cubicBezTo>
                              <a:pt x="426790" y="395317"/>
                              <a:pt x="382573" y="436739"/>
                              <a:pt x="327175" y="457450"/>
                            </a:cubicBezTo>
                            <a:cubicBezTo>
                              <a:pt x="212058" y="500523"/>
                              <a:pt x="83218" y="442075"/>
                              <a:pt x="39891" y="327085"/>
                            </a:cubicBezTo>
                            <a:lnTo>
                              <a:pt x="39891" y="327085"/>
                            </a:lnTo>
                            <a:cubicBezTo>
                              <a:pt x="-3310" y="212222"/>
                              <a:pt x="55138" y="83383"/>
                              <a:pt x="170255" y="39928"/>
                            </a:cubicBezTo>
                            <a:cubicBezTo>
                              <a:pt x="226162" y="19090"/>
                              <a:pt x="286642" y="21123"/>
                              <a:pt x="340897" y="45773"/>
                            </a:cubicBezTo>
                            <a:cubicBezTo>
                              <a:pt x="395152" y="70296"/>
                              <a:pt x="436447" y="114512"/>
                              <a:pt x="457412" y="170292"/>
                            </a:cubicBezTo>
                            <a:close/>
                            <a:moveTo>
                              <a:pt x="15876" y="336106"/>
                            </a:moveTo>
                            <a:lnTo>
                              <a:pt x="15876" y="336106"/>
                            </a:lnTo>
                            <a:close/>
                          </a:path>
                        </a:pathLst>
                      </a:custGeom>
                      <a:grp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982AF52-5B29-1FCA-15EF-7D81665F2754}"/>
                          </a:ext>
                        </a:extLst>
                      </p:cNvPr>
                      <p:cNvSpPr/>
                      <p:nvPr/>
                    </p:nvSpPr>
                    <p:spPr>
                      <a:xfrm>
                        <a:off x="4868556" y="5298714"/>
                        <a:ext cx="364652" cy="364504"/>
                      </a:xfrm>
                      <a:custGeom>
                        <a:avLst/>
                        <a:gdLst>
                          <a:gd name="connsiteX0" fmla="*/ 106965 w 364652"/>
                          <a:gd name="connsiteY0" fmla="*/ 348337 h 364504"/>
                          <a:gd name="connsiteX1" fmla="*/ 348381 w 364652"/>
                          <a:gd name="connsiteY1" fmla="*/ 257743 h 364504"/>
                          <a:gd name="connsiteX2" fmla="*/ 257532 w 364652"/>
                          <a:gd name="connsiteY2" fmla="*/ 16200 h 364504"/>
                          <a:gd name="connsiteX3" fmla="*/ 257532 w 364652"/>
                          <a:gd name="connsiteY3" fmla="*/ 16200 h 364504"/>
                          <a:gd name="connsiteX4" fmla="*/ 16371 w 364652"/>
                          <a:gd name="connsiteY4" fmla="*/ 106922 h 364504"/>
                          <a:gd name="connsiteX5" fmla="*/ 106965 w 364652"/>
                          <a:gd name="connsiteY5" fmla="*/ 348337 h 364504"/>
                          <a:gd name="connsiteX6" fmla="*/ 247113 w 364652"/>
                          <a:gd name="connsiteY6" fmla="*/ 39579 h 364504"/>
                          <a:gd name="connsiteX7" fmla="*/ 325129 w 364652"/>
                          <a:gd name="connsiteY7" fmla="*/ 247069 h 364504"/>
                          <a:gd name="connsiteX8" fmla="*/ 117638 w 364652"/>
                          <a:gd name="connsiteY8" fmla="*/ 324957 h 364504"/>
                          <a:gd name="connsiteX9" fmla="*/ 39750 w 364652"/>
                          <a:gd name="connsiteY9" fmla="*/ 117467 h 364504"/>
                          <a:gd name="connsiteX10" fmla="*/ 41275 w 364652"/>
                          <a:gd name="connsiteY10" fmla="*/ 114291 h 364504"/>
                          <a:gd name="connsiteX11" fmla="*/ 247240 w 364652"/>
                          <a:gd name="connsiteY11" fmla="*/ 39452 h 36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652" h="364504">
                            <a:moveTo>
                              <a:pt x="106965" y="348337"/>
                            </a:moveTo>
                            <a:cubicBezTo>
                              <a:pt x="198449" y="389632"/>
                              <a:pt x="306705" y="349099"/>
                              <a:pt x="348381" y="257743"/>
                            </a:cubicBezTo>
                            <a:cubicBezTo>
                              <a:pt x="389929" y="166005"/>
                              <a:pt x="349143" y="57622"/>
                              <a:pt x="257532" y="16200"/>
                            </a:cubicBezTo>
                            <a:lnTo>
                              <a:pt x="257532" y="16200"/>
                            </a:lnTo>
                            <a:cubicBezTo>
                              <a:pt x="165921" y="-25222"/>
                              <a:pt x="57666" y="15565"/>
                              <a:pt x="16371" y="106922"/>
                            </a:cubicBezTo>
                            <a:cubicBezTo>
                              <a:pt x="-25305" y="198278"/>
                              <a:pt x="15355" y="306534"/>
                              <a:pt x="106965" y="348337"/>
                            </a:cubicBezTo>
                            <a:close/>
                            <a:moveTo>
                              <a:pt x="247113" y="39579"/>
                            </a:moveTo>
                            <a:cubicBezTo>
                              <a:pt x="325764" y="75156"/>
                              <a:pt x="360706" y="168292"/>
                              <a:pt x="325129" y="247069"/>
                            </a:cubicBezTo>
                            <a:cubicBezTo>
                              <a:pt x="289297" y="325593"/>
                              <a:pt x="196162" y="360535"/>
                              <a:pt x="117638" y="324957"/>
                            </a:cubicBezTo>
                            <a:cubicBezTo>
                              <a:pt x="38861" y="288999"/>
                              <a:pt x="3919" y="195991"/>
                              <a:pt x="39750" y="117467"/>
                            </a:cubicBezTo>
                            <a:cubicBezTo>
                              <a:pt x="40258" y="116451"/>
                              <a:pt x="40767" y="115307"/>
                              <a:pt x="41275" y="114291"/>
                            </a:cubicBezTo>
                            <a:cubicBezTo>
                              <a:pt x="77868" y="37927"/>
                              <a:pt x="169479" y="4383"/>
                              <a:pt x="247240" y="39452"/>
                            </a:cubicBezTo>
                            <a:close/>
                          </a:path>
                        </a:pathLst>
                      </a:custGeom>
                      <a:grp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AB037D5-580B-C58D-8283-0670B9E29D28}"/>
                          </a:ext>
                        </a:extLst>
                      </p:cNvPr>
                      <p:cNvSpPr/>
                      <p:nvPr/>
                    </p:nvSpPr>
                    <p:spPr>
                      <a:xfrm>
                        <a:off x="4636989" y="5067132"/>
                        <a:ext cx="827572" cy="827714"/>
                      </a:xfrm>
                      <a:custGeom>
                        <a:avLst/>
                        <a:gdLst>
                          <a:gd name="connsiteX0" fmla="*/ 169414 w 827572"/>
                          <a:gd name="connsiteY0" fmla="*/ 748019 h 827714"/>
                          <a:gd name="connsiteX1" fmla="*/ 176784 w 827572"/>
                          <a:gd name="connsiteY1" fmla="*/ 734932 h 827714"/>
                          <a:gd name="connsiteX2" fmla="*/ 284277 w 827572"/>
                          <a:gd name="connsiteY2" fmla="*/ 699482 h 827714"/>
                          <a:gd name="connsiteX3" fmla="*/ 328748 w 827572"/>
                          <a:gd name="connsiteY3" fmla="*/ 803926 h 827714"/>
                          <a:gd name="connsiteX4" fmla="*/ 323666 w 827572"/>
                          <a:gd name="connsiteY4" fmla="*/ 818157 h 827714"/>
                          <a:gd name="connsiteX5" fmla="*/ 338532 w 827572"/>
                          <a:gd name="connsiteY5" fmla="*/ 820825 h 827714"/>
                          <a:gd name="connsiteX6" fmla="*/ 462289 w 827572"/>
                          <a:gd name="connsiteY6" fmla="*/ 824764 h 827714"/>
                          <a:gd name="connsiteX7" fmla="*/ 477155 w 827572"/>
                          <a:gd name="connsiteY7" fmla="*/ 822858 h 827714"/>
                          <a:gd name="connsiteX8" fmla="*/ 472962 w 827572"/>
                          <a:gd name="connsiteY8" fmla="*/ 808500 h 827714"/>
                          <a:gd name="connsiteX9" fmla="*/ 524041 w 827572"/>
                          <a:gd name="connsiteY9" fmla="*/ 707233 h 827714"/>
                          <a:gd name="connsiteX10" fmla="*/ 629501 w 827572"/>
                          <a:gd name="connsiteY10" fmla="*/ 749925 h 827714"/>
                          <a:gd name="connsiteX11" fmla="*/ 635981 w 827572"/>
                          <a:gd name="connsiteY11" fmla="*/ 763394 h 827714"/>
                          <a:gd name="connsiteX12" fmla="*/ 648306 w 827572"/>
                          <a:gd name="connsiteY12" fmla="*/ 754881 h 827714"/>
                          <a:gd name="connsiteX13" fmla="*/ 738646 w 827572"/>
                          <a:gd name="connsiteY13" fmla="*/ 670131 h 827714"/>
                          <a:gd name="connsiteX14" fmla="*/ 747922 w 827572"/>
                          <a:gd name="connsiteY14" fmla="*/ 658315 h 827714"/>
                          <a:gd name="connsiteX15" fmla="*/ 734835 w 827572"/>
                          <a:gd name="connsiteY15" fmla="*/ 650945 h 827714"/>
                          <a:gd name="connsiteX16" fmla="*/ 699385 w 827572"/>
                          <a:gd name="connsiteY16" fmla="*/ 543198 h 827714"/>
                          <a:gd name="connsiteX17" fmla="*/ 699385 w 827572"/>
                          <a:gd name="connsiteY17" fmla="*/ 543198 h 827714"/>
                          <a:gd name="connsiteX18" fmla="*/ 803828 w 827572"/>
                          <a:gd name="connsiteY18" fmla="*/ 498980 h 827714"/>
                          <a:gd name="connsiteX19" fmla="*/ 817932 w 827572"/>
                          <a:gd name="connsiteY19" fmla="*/ 503936 h 827714"/>
                          <a:gd name="connsiteX20" fmla="*/ 820601 w 827572"/>
                          <a:gd name="connsiteY20" fmla="*/ 489197 h 827714"/>
                          <a:gd name="connsiteX21" fmla="*/ 824666 w 827572"/>
                          <a:gd name="connsiteY21" fmla="*/ 365567 h 827714"/>
                          <a:gd name="connsiteX22" fmla="*/ 822888 w 827572"/>
                          <a:gd name="connsiteY22" fmla="*/ 350701 h 827714"/>
                          <a:gd name="connsiteX23" fmla="*/ 808530 w 827572"/>
                          <a:gd name="connsiteY23" fmla="*/ 354640 h 827714"/>
                          <a:gd name="connsiteX24" fmla="*/ 707135 w 827572"/>
                          <a:gd name="connsiteY24" fmla="*/ 303561 h 827714"/>
                          <a:gd name="connsiteX25" fmla="*/ 749574 w 827572"/>
                          <a:gd name="connsiteY25" fmla="*/ 198482 h 827714"/>
                          <a:gd name="connsiteX26" fmla="*/ 763169 w 827572"/>
                          <a:gd name="connsiteY26" fmla="*/ 192129 h 827714"/>
                          <a:gd name="connsiteX27" fmla="*/ 754783 w 827572"/>
                          <a:gd name="connsiteY27" fmla="*/ 179677 h 827714"/>
                          <a:gd name="connsiteX28" fmla="*/ 670161 w 827572"/>
                          <a:gd name="connsiteY28" fmla="*/ 88955 h 827714"/>
                          <a:gd name="connsiteX29" fmla="*/ 658471 w 827572"/>
                          <a:gd name="connsiteY29" fmla="*/ 79807 h 827714"/>
                          <a:gd name="connsiteX30" fmla="*/ 651229 w 827572"/>
                          <a:gd name="connsiteY30" fmla="*/ 92894 h 827714"/>
                          <a:gd name="connsiteX31" fmla="*/ 543481 w 827572"/>
                          <a:gd name="connsiteY31" fmla="*/ 128217 h 827714"/>
                          <a:gd name="connsiteX32" fmla="*/ 499010 w 827572"/>
                          <a:gd name="connsiteY32" fmla="*/ 23900 h 827714"/>
                          <a:gd name="connsiteX33" fmla="*/ 503965 w 827572"/>
                          <a:gd name="connsiteY33" fmla="*/ 9796 h 827714"/>
                          <a:gd name="connsiteX34" fmla="*/ 489226 w 827572"/>
                          <a:gd name="connsiteY34" fmla="*/ 7001 h 827714"/>
                          <a:gd name="connsiteX35" fmla="*/ 365469 w 827572"/>
                          <a:gd name="connsiteY35" fmla="*/ 2808 h 827714"/>
                          <a:gd name="connsiteX36" fmla="*/ 350603 w 827572"/>
                          <a:gd name="connsiteY36" fmla="*/ 4587 h 827714"/>
                          <a:gd name="connsiteX37" fmla="*/ 354669 w 827572"/>
                          <a:gd name="connsiteY37" fmla="*/ 18945 h 827714"/>
                          <a:gd name="connsiteX38" fmla="*/ 303590 w 827572"/>
                          <a:gd name="connsiteY38" fmla="*/ 120212 h 827714"/>
                          <a:gd name="connsiteX39" fmla="*/ 198384 w 827572"/>
                          <a:gd name="connsiteY39" fmla="*/ 77774 h 827714"/>
                          <a:gd name="connsiteX40" fmla="*/ 191904 w 827572"/>
                          <a:gd name="connsiteY40" fmla="*/ 64306 h 827714"/>
                          <a:gd name="connsiteX41" fmla="*/ 179579 w 827572"/>
                          <a:gd name="connsiteY41" fmla="*/ 72692 h 827714"/>
                          <a:gd name="connsiteX42" fmla="*/ 88985 w 827572"/>
                          <a:gd name="connsiteY42" fmla="*/ 157441 h 827714"/>
                          <a:gd name="connsiteX43" fmla="*/ 79709 w 827572"/>
                          <a:gd name="connsiteY43" fmla="*/ 169258 h 827714"/>
                          <a:gd name="connsiteX44" fmla="*/ 92797 w 827572"/>
                          <a:gd name="connsiteY44" fmla="*/ 176501 h 827714"/>
                          <a:gd name="connsiteX45" fmla="*/ 128247 w 827572"/>
                          <a:gd name="connsiteY45" fmla="*/ 284121 h 827714"/>
                          <a:gd name="connsiteX46" fmla="*/ 23930 w 827572"/>
                          <a:gd name="connsiteY46" fmla="*/ 328465 h 827714"/>
                          <a:gd name="connsiteX47" fmla="*/ 9826 w 827572"/>
                          <a:gd name="connsiteY47" fmla="*/ 323383 h 827714"/>
                          <a:gd name="connsiteX48" fmla="*/ 7031 w 827572"/>
                          <a:gd name="connsiteY48" fmla="*/ 338122 h 827714"/>
                          <a:gd name="connsiteX49" fmla="*/ 2711 w 827572"/>
                          <a:gd name="connsiteY49" fmla="*/ 462006 h 827714"/>
                          <a:gd name="connsiteX50" fmla="*/ 4490 w 827572"/>
                          <a:gd name="connsiteY50" fmla="*/ 476872 h 827714"/>
                          <a:gd name="connsiteX51" fmla="*/ 18974 w 827572"/>
                          <a:gd name="connsiteY51" fmla="*/ 472806 h 827714"/>
                          <a:gd name="connsiteX52" fmla="*/ 120369 w 827572"/>
                          <a:gd name="connsiteY52" fmla="*/ 524011 h 827714"/>
                          <a:gd name="connsiteX53" fmla="*/ 77804 w 827572"/>
                          <a:gd name="connsiteY53" fmla="*/ 629091 h 827714"/>
                          <a:gd name="connsiteX54" fmla="*/ 64208 w 827572"/>
                          <a:gd name="connsiteY54" fmla="*/ 635444 h 827714"/>
                          <a:gd name="connsiteX55" fmla="*/ 72721 w 827572"/>
                          <a:gd name="connsiteY55" fmla="*/ 647769 h 827714"/>
                          <a:gd name="connsiteX56" fmla="*/ 157471 w 827572"/>
                          <a:gd name="connsiteY56" fmla="*/ 738236 h 827714"/>
                          <a:gd name="connsiteX57" fmla="*/ 169287 w 827572"/>
                          <a:gd name="connsiteY57" fmla="*/ 747511 h 827714"/>
                          <a:gd name="connsiteX58" fmla="*/ 102580 w 827572"/>
                          <a:gd name="connsiteY58" fmla="*/ 644465 h 827714"/>
                          <a:gd name="connsiteX59" fmla="*/ 140317 w 827572"/>
                          <a:gd name="connsiteY59" fmla="*/ 601010 h 827714"/>
                          <a:gd name="connsiteX60" fmla="*/ 144383 w 827572"/>
                          <a:gd name="connsiteY60" fmla="*/ 515371 h 827714"/>
                          <a:gd name="connsiteX61" fmla="*/ 27742 w 827572"/>
                          <a:gd name="connsiteY61" fmla="*/ 445615 h 827714"/>
                          <a:gd name="connsiteX62" fmla="*/ 30791 w 827572"/>
                          <a:gd name="connsiteY62" fmla="*/ 356799 h 827714"/>
                          <a:gd name="connsiteX63" fmla="*/ 150609 w 827572"/>
                          <a:gd name="connsiteY63" fmla="*/ 297335 h 827714"/>
                          <a:gd name="connsiteX64" fmla="*/ 151753 w 827572"/>
                          <a:gd name="connsiteY64" fmla="*/ 295048 h 827714"/>
                          <a:gd name="connsiteX65" fmla="*/ 118463 w 827572"/>
                          <a:gd name="connsiteY65" fmla="*/ 163540 h 827714"/>
                          <a:gd name="connsiteX66" fmla="*/ 183264 w 827572"/>
                          <a:gd name="connsiteY66" fmla="*/ 102805 h 827714"/>
                          <a:gd name="connsiteX67" fmla="*/ 312612 w 827572"/>
                          <a:gd name="connsiteY67" fmla="*/ 144608 h 827714"/>
                          <a:gd name="connsiteX68" fmla="*/ 372584 w 827572"/>
                          <a:gd name="connsiteY68" fmla="*/ 89591 h 827714"/>
                          <a:gd name="connsiteX69" fmla="*/ 382241 w 827572"/>
                          <a:gd name="connsiteY69" fmla="*/ 28093 h 827714"/>
                          <a:gd name="connsiteX70" fmla="*/ 470929 w 827572"/>
                          <a:gd name="connsiteY70" fmla="*/ 31143 h 827714"/>
                          <a:gd name="connsiteX71" fmla="*/ 532808 w 827572"/>
                          <a:gd name="connsiteY71" fmla="*/ 151977 h 827714"/>
                          <a:gd name="connsiteX72" fmla="*/ 664443 w 827572"/>
                          <a:gd name="connsiteY72" fmla="*/ 118942 h 827714"/>
                          <a:gd name="connsiteX73" fmla="*/ 725051 w 827572"/>
                          <a:gd name="connsiteY73" fmla="*/ 183870 h 827714"/>
                          <a:gd name="connsiteX74" fmla="*/ 687314 w 827572"/>
                          <a:gd name="connsiteY74" fmla="*/ 227198 h 827714"/>
                          <a:gd name="connsiteX75" fmla="*/ 683248 w 827572"/>
                          <a:gd name="connsiteY75" fmla="*/ 313091 h 827714"/>
                          <a:gd name="connsiteX76" fmla="*/ 799890 w 827572"/>
                          <a:gd name="connsiteY76" fmla="*/ 382720 h 827714"/>
                          <a:gd name="connsiteX77" fmla="*/ 796967 w 827572"/>
                          <a:gd name="connsiteY77" fmla="*/ 471408 h 827714"/>
                          <a:gd name="connsiteX78" fmla="*/ 677022 w 827572"/>
                          <a:gd name="connsiteY78" fmla="*/ 530746 h 827714"/>
                          <a:gd name="connsiteX79" fmla="*/ 676005 w 827572"/>
                          <a:gd name="connsiteY79" fmla="*/ 533033 h 827714"/>
                          <a:gd name="connsiteX80" fmla="*/ 709168 w 827572"/>
                          <a:gd name="connsiteY80" fmla="*/ 664795 h 827714"/>
                          <a:gd name="connsiteX81" fmla="*/ 644494 w 827572"/>
                          <a:gd name="connsiteY81" fmla="*/ 725530 h 827714"/>
                          <a:gd name="connsiteX82" fmla="*/ 515020 w 827572"/>
                          <a:gd name="connsiteY82" fmla="*/ 683600 h 827714"/>
                          <a:gd name="connsiteX83" fmla="*/ 455047 w 827572"/>
                          <a:gd name="connsiteY83" fmla="*/ 738871 h 827714"/>
                          <a:gd name="connsiteX84" fmla="*/ 445390 w 827572"/>
                          <a:gd name="connsiteY84" fmla="*/ 800242 h 827714"/>
                          <a:gd name="connsiteX85" fmla="*/ 356702 w 827572"/>
                          <a:gd name="connsiteY85" fmla="*/ 797319 h 827714"/>
                          <a:gd name="connsiteX86" fmla="*/ 294823 w 827572"/>
                          <a:gd name="connsiteY86" fmla="*/ 676357 h 827714"/>
                          <a:gd name="connsiteX87" fmla="*/ 163315 w 827572"/>
                          <a:gd name="connsiteY87" fmla="*/ 709520 h 827714"/>
                          <a:gd name="connsiteX88" fmla="*/ 102580 w 827572"/>
                          <a:gd name="connsiteY88" fmla="*/ 644719 h 827714"/>
                          <a:gd name="connsiteX89" fmla="*/ 676005 w 827572"/>
                          <a:gd name="connsiteY89" fmla="*/ 532779 h 827714"/>
                          <a:gd name="connsiteX90" fmla="*/ 676005 w 827572"/>
                          <a:gd name="connsiteY90" fmla="*/ 532779 h 8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27572" h="827714">
                            <a:moveTo>
                              <a:pt x="169414" y="748019"/>
                            </a:moveTo>
                            <a:lnTo>
                              <a:pt x="176784" y="734932"/>
                            </a:lnTo>
                            <a:cubicBezTo>
                              <a:pt x="197876" y="697068"/>
                              <a:pt x="245015" y="681567"/>
                              <a:pt x="284277" y="699482"/>
                            </a:cubicBezTo>
                            <a:cubicBezTo>
                              <a:pt x="324301" y="717652"/>
                              <a:pt x="343488" y="762505"/>
                              <a:pt x="328748" y="803926"/>
                            </a:cubicBezTo>
                            <a:lnTo>
                              <a:pt x="323666" y="818157"/>
                            </a:lnTo>
                            <a:lnTo>
                              <a:pt x="338532" y="820825"/>
                            </a:lnTo>
                            <a:cubicBezTo>
                              <a:pt x="380081" y="828449"/>
                              <a:pt x="421630" y="829719"/>
                              <a:pt x="462289" y="824764"/>
                            </a:cubicBezTo>
                            <a:lnTo>
                              <a:pt x="477155" y="822858"/>
                            </a:lnTo>
                            <a:lnTo>
                              <a:pt x="472962" y="808500"/>
                            </a:lnTo>
                            <a:cubicBezTo>
                              <a:pt x="461146" y="767079"/>
                              <a:pt x="483636" y="722481"/>
                              <a:pt x="524041" y="707233"/>
                            </a:cubicBezTo>
                            <a:cubicBezTo>
                              <a:pt x="565208" y="691859"/>
                              <a:pt x="610442" y="710282"/>
                              <a:pt x="629501" y="749925"/>
                            </a:cubicBezTo>
                            <a:lnTo>
                              <a:pt x="635981" y="763394"/>
                            </a:lnTo>
                            <a:lnTo>
                              <a:pt x="648306" y="754881"/>
                            </a:lnTo>
                            <a:cubicBezTo>
                              <a:pt x="682231" y="731629"/>
                              <a:pt x="712599" y="703040"/>
                              <a:pt x="738646" y="670131"/>
                            </a:cubicBezTo>
                            <a:lnTo>
                              <a:pt x="747922" y="658315"/>
                            </a:lnTo>
                            <a:lnTo>
                              <a:pt x="734835" y="650945"/>
                            </a:lnTo>
                            <a:cubicBezTo>
                              <a:pt x="697098" y="629980"/>
                              <a:pt x="681469" y="582587"/>
                              <a:pt x="699385" y="543198"/>
                            </a:cubicBezTo>
                            <a:lnTo>
                              <a:pt x="699385" y="543198"/>
                            </a:lnTo>
                            <a:cubicBezTo>
                              <a:pt x="717427" y="503301"/>
                              <a:pt x="762280" y="484242"/>
                              <a:pt x="803828" y="498980"/>
                            </a:cubicBezTo>
                            <a:lnTo>
                              <a:pt x="817932" y="503936"/>
                            </a:lnTo>
                            <a:lnTo>
                              <a:pt x="820601" y="489197"/>
                            </a:lnTo>
                            <a:cubicBezTo>
                              <a:pt x="828224" y="448029"/>
                              <a:pt x="829622" y="406480"/>
                              <a:pt x="824666" y="365567"/>
                            </a:cubicBezTo>
                            <a:lnTo>
                              <a:pt x="822888" y="350701"/>
                            </a:lnTo>
                            <a:lnTo>
                              <a:pt x="808530" y="354640"/>
                            </a:lnTo>
                            <a:cubicBezTo>
                              <a:pt x="766854" y="366329"/>
                              <a:pt x="722383" y="343839"/>
                              <a:pt x="707135" y="303561"/>
                            </a:cubicBezTo>
                            <a:cubicBezTo>
                              <a:pt x="691888" y="263029"/>
                              <a:pt x="710566" y="216906"/>
                              <a:pt x="749574" y="198482"/>
                            </a:cubicBezTo>
                            <a:lnTo>
                              <a:pt x="763169" y="192129"/>
                            </a:lnTo>
                            <a:lnTo>
                              <a:pt x="754783" y="179677"/>
                            </a:lnTo>
                            <a:cubicBezTo>
                              <a:pt x="731277" y="144989"/>
                              <a:pt x="702815" y="114495"/>
                              <a:pt x="670161" y="88955"/>
                            </a:cubicBezTo>
                            <a:lnTo>
                              <a:pt x="658471" y="79807"/>
                            </a:lnTo>
                            <a:lnTo>
                              <a:pt x="651229" y="92894"/>
                            </a:lnTo>
                            <a:cubicBezTo>
                              <a:pt x="630010" y="130631"/>
                              <a:pt x="582743" y="146260"/>
                              <a:pt x="543481" y="128217"/>
                            </a:cubicBezTo>
                            <a:cubicBezTo>
                              <a:pt x="504092" y="110429"/>
                              <a:pt x="484525" y="64687"/>
                              <a:pt x="499010" y="23900"/>
                            </a:cubicBezTo>
                            <a:lnTo>
                              <a:pt x="503965" y="9796"/>
                            </a:lnTo>
                            <a:lnTo>
                              <a:pt x="489226" y="7001"/>
                            </a:lnTo>
                            <a:cubicBezTo>
                              <a:pt x="448313" y="-622"/>
                              <a:pt x="406764" y="-2020"/>
                              <a:pt x="365469" y="2808"/>
                            </a:cubicBezTo>
                            <a:lnTo>
                              <a:pt x="350603" y="4587"/>
                            </a:lnTo>
                            <a:lnTo>
                              <a:pt x="354669" y="18945"/>
                            </a:lnTo>
                            <a:cubicBezTo>
                              <a:pt x="366359" y="60748"/>
                              <a:pt x="343996" y="105092"/>
                              <a:pt x="303590" y="120212"/>
                            </a:cubicBezTo>
                            <a:cubicBezTo>
                              <a:pt x="263185" y="135460"/>
                              <a:pt x="216935" y="116909"/>
                              <a:pt x="198384" y="77774"/>
                            </a:cubicBezTo>
                            <a:lnTo>
                              <a:pt x="191904" y="64306"/>
                            </a:lnTo>
                            <a:lnTo>
                              <a:pt x="179579" y="72692"/>
                            </a:lnTo>
                            <a:cubicBezTo>
                              <a:pt x="145654" y="95817"/>
                              <a:pt x="115159" y="124278"/>
                              <a:pt x="88985" y="157441"/>
                            </a:cubicBezTo>
                            <a:lnTo>
                              <a:pt x="79709" y="169258"/>
                            </a:lnTo>
                            <a:lnTo>
                              <a:pt x="92797" y="176501"/>
                            </a:lnTo>
                            <a:cubicBezTo>
                              <a:pt x="131169" y="197973"/>
                              <a:pt x="146416" y="244224"/>
                              <a:pt x="128247" y="284121"/>
                            </a:cubicBezTo>
                            <a:cubicBezTo>
                              <a:pt x="110458" y="323509"/>
                              <a:pt x="64589" y="343077"/>
                              <a:pt x="23930" y="328465"/>
                            </a:cubicBezTo>
                            <a:lnTo>
                              <a:pt x="9826" y="323383"/>
                            </a:lnTo>
                            <a:lnTo>
                              <a:pt x="7031" y="338122"/>
                            </a:lnTo>
                            <a:cubicBezTo>
                              <a:pt x="-593" y="379035"/>
                              <a:pt x="-1991" y="420711"/>
                              <a:pt x="2711" y="462006"/>
                            </a:cubicBezTo>
                            <a:lnTo>
                              <a:pt x="4490" y="476872"/>
                            </a:lnTo>
                            <a:lnTo>
                              <a:pt x="18974" y="472806"/>
                            </a:lnTo>
                            <a:cubicBezTo>
                              <a:pt x="60523" y="461116"/>
                              <a:pt x="104995" y="483606"/>
                              <a:pt x="120369" y="524011"/>
                            </a:cubicBezTo>
                            <a:cubicBezTo>
                              <a:pt x="135489" y="564290"/>
                              <a:pt x="116811" y="610540"/>
                              <a:pt x="77804" y="629091"/>
                            </a:cubicBezTo>
                            <a:lnTo>
                              <a:pt x="64208" y="635444"/>
                            </a:lnTo>
                            <a:lnTo>
                              <a:pt x="72721" y="647769"/>
                            </a:lnTo>
                            <a:cubicBezTo>
                              <a:pt x="96100" y="681821"/>
                              <a:pt x="124689" y="712315"/>
                              <a:pt x="157471" y="738236"/>
                            </a:cubicBezTo>
                            <a:lnTo>
                              <a:pt x="169287" y="747511"/>
                            </a:lnTo>
                            <a:close/>
                            <a:moveTo>
                              <a:pt x="102580" y="644465"/>
                            </a:moveTo>
                            <a:cubicBezTo>
                              <a:pt x="119098" y="633411"/>
                              <a:pt x="132059" y="618291"/>
                              <a:pt x="140317" y="601010"/>
                            </a:cubicBezTo>
                            <a:cubicBezTo>
                              <a:pt x="152896" y="574836"/>
                              <a:pt x="155184" y="543960"/>
                              <a:pt x="144383" y="515371"/>
                            </a:cubicBezTo>
                            <a:cubicBezTo>
                              <a:pt x="126341" y="467596"/>
                              <a:pt x="77041" y="439262"/>
                              <a:pt x="27742" y="445615"/>
                            </a:cubicBezTo>
                            <a:cubicBezTo>
                              <a:pt x="25327" y="415883"/>
                              <a:pt x="26344" y="386278"/>
                              <a:pt x="30791" y="356799"/>
                            </a:cubicBezTo>
                            <a:cubicBezTo>
                              <a:pt x="78947" y="366329"/>
                              <a:pt x="128882" y="342442"/>
                              <a:pt x="150609" y="297335"/>
                            </a:cubicBezTo>
                            <a:cubicBezTo>
                              <a:pt x="150991" y="296573"/>
                              <a:pt x="151245" y="295810"/>
                              <a:pt x="151753" y="295048"/>
                            </a:cubicBezTo>
                            <a:cubicBezTo>
                              <a:pt x="173099" y="247781"/>
                              <a:pt x="158487" y="194035"/>
                              <a:pt x="118463" y="163540"/>
                            </a:cubicBezTo>
                            <a:cubicBezTo>
                              <a:pt x="137903" y="140542"/>
                              <a:pt x="159631" y="120339"/>
                              <a:pt x="183264" y="102805"/>
                            </a:cubicBezTo>
                            <a:cubicBezTo>
                              <a:pt x="211090" y="144227"/>
                              <a:pt x="264837" y="162651"/>
                              <a:pt x="312612" y="144608"/>
                            </a:cubicBezTo>
                            <a:cubicBezTo>
                              <a:pt x="339803" y="134570"/>
                              <a:pt x="360641" y="114240"/>
                              <a:pt x="372584" y="89591"/>
                            </a:cubicBezTo>
                            <a:cubicBezTo>
                              <a:pt x="381606" y="70913"/>
                              <a:pt x="385036" y="49440"/>
                              <a:pt x="382241" y="28093"/>
                            </a:cubicBezTo>
                            <a:cubicBezTo>
                              <a:pt x="411846" y="25552"/>
                              <a:pt x="441451" y="26569"/>
                              <a:pt x="470929" y="31143"/>
                            </a:cubicBezTo>
                            <a:cubicBezTo>
                              <a:pt x="461273" y="80061"/>
                              <a:pt x="486304" y="131013"/>
                              <a:pt x="532808" y="151977"/>
                            </a:cubicBezTo>
                            <a:cubicBezTo>
                              <a:pt x="579185" y="173197"/>
                              <a:pt x="633948" y="158331"/>
                              <a:pt x="664443" y="118942"/>
                            </a:cubicBezTo>
                            <a:cubicBezTo>
                              <a:pt x="687060" y="138001"/>
                              <a:pt x="707389" y="159728"/>
                              <a:pt x="725051" y="183870"/>
                            </a:cubicBezTo>
                            <a:cubicBezTo>
                              <a:pt x="708533" y="194924"/>
                              <a:pt x="695573" y="209917"/>
                              <a:pt x="687314" y="227198"/>
                            </a:cubicBezTo>
                            <a:cubicBezTo>
                              <a:pt x="674735" y="253372"/>
                              <a:pt x="672448" y="284375"/>
                              <a:pt x="683248" y="313091"/>
                            </a:cubicBezTo>
                            <a:cubicBezTo>
                              <a:pt x="701163" y="360739"/>
                              <a:pt x="750463" y="388946"/>
                              <a:pt x="799890" y="382720"/>
                            </a:cubicBezTo>
                            <a:cubicBezTo>
                              <a:pt x="802304" y="412198"/>
                              <a:pt x="801287" y="441803"/>
                              <a:pt x="796967" y="471408"/>
                            </a:cubicBezTo>
                            <a:cubicBezTo>
                              <a:pt x="748303" y="461624"/>
                              <a:pt x="699003" y="485131"/>
                              <a:pt x="677022" y="530746"/>
                            </a:cubicBezTo>
                            <a:cubicBezTo>
                              <a:pt x="676641" y="531508"/>
                              <a:pt x="676260" y="532271"/>
                              <a:pt x="676005" y="533033"/>
                            </a:cubicBezTo>
                            <a:cubicBezTo>
                              <a:pt x="654786" y="579664"/>
                              <a:pt x="669779" y="634300"/>
                              <a:pt x="709168" y="664795"/>
                            </a:cubicBezTo>
                            <a:cubicBezTo>
                              <a:pt x="689855" y="687666"/>
                              <a:pt x="668128" y="707995"/>
                              <a:pt x="644494" y="725530"/>
                            </a:cubicBezTo>
                            <a:cubicBezTo>
                              <a:pt x="616541" y="683600"/>
                              <a:pt x="563684" y="665430"/>
                              <a:pt x="515020" y="683600"/>
                            </a:cubicBezTo>
                            <a:cubicBezTo>
                              <a:pt x="487829" y="693892"/>
                              <a:pt x="466991" y="714094"/>
                              <a:pt x="455047" y="738871"/>
                            </a:cubicBezTo>
                            <a:cubicBezTo>
                              <a:pt x="446026" y="757676"/>
                              <a:pt x="442595" y="778895"/>
                              <a:pt x="445390" y="800242"/>
                            </a:cubicBezTo>
                            <a:cubicBezTo>
                              <a:pt x="416039" y="802783"/>
                              <a:pt x="386434" y="801766"/>
                              <a:pt x="356702" y="797319"/>
                            </a:cubicBezTo>
                            <a:cubicBezTo>
                              <a:pt x="366740" y="747893"/>
                              <a:pt x="342090" y="697831"/>
                              <a:pt x="294823" y="676357"/>
                            </a:cubicBezTo>
                            <a:cubicBezTo>
                              <a:pt x="248446" y="655138"/>
                              <a:pt x="193810" y="670004"/>
                              <a:pt x="163315" y="709520"/>
                            </a:cubicBezTo>
                            <a:cubicBezTo>
                              <a:pt x="140444" y="690207"/>
                              <a:pt x="120115" y="668480"/>
                              <a:pt x="102580" y="644719"/>
                            </a:cubicBezTo>
                            <a:close/>
                            <a:moveTo>
                              <a:pt x="676005" y="532779"/>
                            </a:moveTo>
                            <a:lnTo>
                              <a:pt x="676005" y="532779"/>
                            </a:lnTo>
                            <a:close/>
                          </a:path>
                        </a:pathLst>
                      </a:custGeom>
                      <a:grpFill/>
                      <a:ln w="12700" cap="flat">
                        <a:noFill/>
                        <a:prstDash val="solid"/>
                        <a:miter/>
                      </a:ln>
                    </p:spPr>
                    <p:txBody>
                      <a:bodyPr rtlCol="0" anchor="ctr"/>
                      <a:lstStyle/>
                      <a:p>
                        <a:endParaRPr lang="en-US"/>
                      </a:p>
                    </p:txBody>
                  </p:sp>
                </p:grpSp>
              </p:grpSp>
              <p:grpSp>
                <p:nvGrpSpPr>
                  <p:cNvPr id="38" name="Graphic 409">
                    <a:extLst>
                      <a:ext uri="{FF2B5EF4-FFF2-40B4-BE49-F238E27FC236}">
                        <a16:creationId xmlns:a16="http://schemas.microsoft.com/office/drawing/2014/main" id="{EE64CDDD-BEFB-1892-C6BD-9D9F2965132F}"/>
                      </a:ext>
                    </a:extLst>
                  </p:cNvPr>
                  <p:cNvGrpSpPr/>
                  <p:nvPr/>
                </p:nvGrpSpPr>
                <p:grpSpPr>
                  <a:xfrm>
                    <a:off x="7150292" y="2831893"/>
                    <a:ext cx="1076839" cy="1076966"/>
                    <a:chOff x="7150292" y="2831893"/>
                    <a:chExt cx="1076839" cy="1076966"/>
                  </a:xfrm>
                  <a:grpFill/>
                </p:grpSpPr>
                <p:sp>
                  <p:nvSpPr>
                    <p:cNvPr id="40" name="Freeform: Shape 39">
                      <a:extLst>
                        <a:ext uri="{FF2B5EF4-FFF2-40B4-BE49-F238E27FC236}">
                          <a16:creationId xmlns:a16="http://schemas.microsoft.com/office/drawing/2014/main" id="{E5938065-F37B-72DB-6FF5-2B9C918B384F}"/>
                        </a:ext>
                      </a:extLst>
                    </p:cNvPr>
                    <p:cNvSpPr/>
                    <p:nvPr/>
                  </p:nvSpPr>
                  <p:spPr>
                    <a:xfrm>
                      <a:off x="7471665" y="3153479"/>
                      <a:ext cx="434195" cy="434255"/>
                    </a:xfrm>
                    <a:custGeom>
                      <a:avLst/>
                      <a:gdLst>
                        <a:gd name="connsiteX0" fmla="*/ 117241 w 434195"/>
                        <a:gd name="connsiteY0" fmla="*/ 409902 h 434255"/>
                        <a:gd name="connsiteX1" fmla="*/ 409735 w 434195"/>
                        <a:gd name="connsiteY1" fmla="*/ 316894 h 434255"/>
                        <a:gd name="connsiteX2" fmla="*/ 316853 w 434195"/>
                        <a:gd name="connsiteY2" fmla="*/ 24273 h 434255"/>
                        <a:gd name="connsiteX3" fmla="*/ 24360 w 434195"/>
                        <a:gd name="connsiteY3" fmla="*/ 117281 h 434255"/>
                        <a:gd name="connsiteX4" fmla="*/ 117114 w 434195"/>
                        <a:gd name="connsiteY4" fmla="*/ 409902 h 434255"/>
                        <a:gd name="connsiteX5" fmla="*/ 124992 w 434195"/>
                        <a:gd name="connsiteY5" fmla="*/ 169249 h 434255"/>
                        <a:gd name="connsiteX6" fmla="*/ 264886 w 434195"/>
                        <a:gd name="connsiteY6" fmla="*/ 124778 h 434255"/>
                        <a:gd name="connsiteX7" fmla="*/ 309357 w 434195"/>
                        <a:gd name="connsiteY7" fmla="*/ 264799 h 434255"/>
                        <a:gd name="connsiteX8" fmla="*/ 169336 w 434195"/>
                        <a:gd name="connsiteY8" fmla="*/ 309397 h 434255"/>
                        <a:gd name="connsiteX9" fmla="*/ 124992 w 434195"/>
                        <a:gd name="connsiteY9" fmla="*/ 169249 h 43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195" h="434255">
                          <a:moveTo>
                            <a:pt x="117241" y="409902"/>
                          </a:moveTo>
                          <a:cubicBezTo>
                            <a:pt x="223845" y="465047"/>
                            <a:pt x="354718" y="423371"/>
                            <a:pt x="409735" y="316894"/>
                          </a:cubicBezTo>
                          <a:cubicBezTo>
                            <a:pt x="465006" y="210544"/>
                            <a:pt x="423458" y="79544"/>
                            <a:pt x="316853" y="24273"/>
                          </a:cubicBezTo>
                          <a:cubicBezTo>
                            <a:pt x="210504" y="-30744"/>
                            <a:pt x="79377" y="10932"/>
                            <a:pt x="24360" y="117281"/>
                          </a:cubicBezTo>
                          <a:cubicBezTo>
                            <a:pt x="-30784" y="223758"/>
                            <a:pt x="10891" y="354758"/>
                            <a:pt x="117114" y="409902"/>
                          </a:cubicBezTo>
                          <a:close/>
                          <a:moveTo>
                            <a:pt x="124992" y="169249"/>
                          </a:moveTo>
                          <a:cubicBezTo>
                            <a:pt x="151293" y="118425"/>
                            <a:pt x="214061" y="98476"/>
                            <a:pt x="264886" y="124778"/>
                          </a:cubicBezTo>
                          <a:cubicBezTo>
                            <a:pt x="315837" y="151207"/>
                            <a:pt x="335785" y="213848"/>
                            <a:pt x="309357" y="264799"/>
                          </a:cubicBezTo>
                          <a:cubicBezTo>
                            <a:pt x="283055" y="315750"/>
                            <a:pt x="220414" y="335699"/>
                            <a:pt x="169336" y="309397"/>
                          </a:cubicBezTo>
                          <a:cubicBezTo>
                            <a:pt x="118512" y="282969"/>
                            <a:pt x="98563" y="220328"/>
                            <a:pt x="124992" y="169249"/>
                          </a:cubicBezTo>
                          <a:close/>
                        </a:path>
                      </a:pathLst>
                    </a:custGeom>
                    <a:grpFill/>
                    <a:ln w="127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50E188B-C50B-3A01-F28F-BB80DFDF8078}"/>
                        </a:ext>
                      </a:extLst>
                    </p:cNvPr>
                    <p:cNvSpPr/>
                    <p:nvPr/>
                  </p:nvSpPr>
                  <p:spPr>
                    <a:xfrm>
                      <a:off x="7150292" y="2831893"/>
                      <a:ext cx="1076839" cy="1076966"/>
                    </a:xfrm>
                    <a:custGeom>
                      <a:avLst/>
                      <a:gdLst>
                        <a:gd name="connsiteX0" fmla="*/ 218545 w 1076839"/>
                        <a:gd name="connsiteY0" fmla="*/ 975699 h 1076966"/>
                        <a:gd name="connsiteX1" fmla="*/ 366316 w 1076839"/>
                        <a:gd name="connsiteY1" fmla="*/ 1052190 h 1076966"/>
                        <a:gd name="connsiteX2" fmla="*/ 387662 w 1076839"/>
                        <a:gd name="connsiteY2" fmla="*/ 1011022 h 1076966"/>
                        <a:gd name="connsiteX3" fmla="*/ 477876 w 1076839"/>
                        <a:gd name="connsiteY3" fmla="*/ 1030971 h 1076966"/>
                        <a:gd name="connsiteX4" fmla="*/ 479909 w 1076839"/>
                        <a:gd name="connsiteY4" fmla="*/ 1076967 h 1076966"/>
                        <a:gd name="connsiteX5" fmla="*/ 646104 w 1076839"/>
                        <a:gd name="connsiteY5" fmla="*/ 1069343 h 1076966"/>
                        <a:gd name="connsiteX6" fmla="*/ 643944 w 1076839"/>
                        <a:gd name="connsiteY6" fmla="*/ 1023220 h 1076966"/>
                        <a:gd name="connsiteX7" fmla="*/ 731997 w 1076839"/>
                        <a:gd name="connsiteY7" fmla="*/ 995140 h 1076966"/>
                        <a:gd name="connsiteX8" fmla="*/ 756901 w 1076839"/>
                        <a:gd name="connsiteY8" fmla="*/ 1034020 h 1076966"/>
                        <a:gd name="connsiteX9" fmla="*/ 897049 w 1076839"/>
                        <a:gd name="connsiteY9" fmla="*/ 944315 h 1076966"/>
                        <a:gd name="connsiteX10" fmla="*/ 872145 w 1076839"/>
                        <a:gd name="connsiteY10" fmla="*/ 905308 h 1076966"/>
                        <a:gd name="connsiteX11" fmla="*/ 934151 w 1076839"/>
                        <a:gd name="connsiteY11" fmla="*/ 837076 h 1076966"/>
                        <a:gd name="connsiteX12" fmla="*/ 975318 w 1076839"/>
                        <a:gd name="connsiteY12" fmla="*/ 858295 h 1076966"/>
                        <a:gd name="connsiteX13" fmla="*/ 1051809 w 1076839"/>
                        <a:gd name="connsiteY13" fmla="*/ 710524 h 1076966"/>
                        <a:gd name="connsiteX14" fmla="*/ 1010895 w 1076839"/>
                        <a:gd name="connsiteY14" fmla="*/ 689432 h 1076966"/>
                        <a:gd name="connsiteX15" fmla="*/ 1030717 w 1076839"/>
                        <a:gd name="connsiteY15" fmla="*/ 599218 h 1076966"/>
                        <a:gd name="connsiteX16" fmla="*/ 1076840 w 1076839"/>
                        <a:gd name="connsiteY16" fmla="*/ 597058 h 1076966"/>
                        <a:gd name="connsiteX17" fmla="*/ 1069089 w 1076839"/>
                        <a:gd name="connsiteY17" fmla="*/ 430863 h 1076966"/>
                        <a:gd name="connsiteX18" fmla="*/ 1022839 w 1076839"/>
                        <a:gd name="connsiteY18" fmla="*/ 432896 h 1076966"/>
                        <a:gd name="connsiteX19" fmla="*/ 994886 w 1076839"/>
                        <a:gd name="connsiteY19" fmla="*/ 344970 h 1076966"/>
                        <a:gd name="connsiteX20" fmla="*/ 1033893 w 1076839"/>
                        <a:gd name="connsiteY20" fmla="*/ 320066 h 1076966"/>
                        <a:gd name="connsiteX21" fmla="*/ 944188 w 1076839"/>
                        <a:gd name="connsiteY21" fmla="*/ 179918 h 1076966"/>
                        <a:gd name="connsiteX22" fmla="*/ 905308 w 1076839"/>
                        <a:gd name="connsiteY22" fmla="*/ 204695 h 1076966"/>
                        <a:gd name="connsiteX23" fmla="*/ 837076 w 1076839"/>
                        <a:gd name="connsiteY23" fmla="*/ 142562 h 1076966"/>
                        <a:gd name="connsiteX24" fmla="*/ 858295 w 1076839"/>
                        <a:gd name="connsiteY24" fmla="*/ 101522 h 1076966"/>
                        <a:gd name="connsiteX25" fmla="*/ 710397 w 1076839"/>
                        <a:gd name="connsiteY25" fmla="*/ 24904 h 1076966"/>
                        <a:gd name="connsiteX26" fmla="*/ 689178 w 1076839"/>
                        <a:gd name="connsiteY26" fmla="*/ 65945 h 1076966"/>
                        <a:gd name="connsiteX27" fmla="*/ 598964 w 1076839"/>
                        <a:gd name="connsiteY27" fmla="*/ 46123 h 1076966"/>
                        <a:gd name="connsiteX28" fmla="*/ 596804 w 1076839"/>
                        <a:gd name="connsiteY28" fmla="*/ 0 h 1076966"/>
                        <a:gd name="connsiteX29" fmla="*/ 430736 w 1076839"/>
                        <a:gd name="connsiteY29" fmla="*/ 7624 h 1076966"/>
                        <a:gd name="connsiteX30" fmla="*/ 432896 w 1076839"/>
                        <a:gd name="connsiteY30" fmla="*/ 53874 h 1076966"/>
                        <a:gd name="connsiteX31" fmla="*/ 344716 w 1076839"/>
                        <a:gd name="connsiteY31" fmla="*/ 81700 h 1076966"/>
                        <a:gd name="connsiteX32" fmla="*/ 319812 w 1076839"/>
                        <a:gd name="connsiteY32" fmla="*/ 42820 h 1076966"/>
                        <a:gd name="connsiteX33" fmla="*/ 179791 w 1076839"/>
                        <a:gd name="connsiteY33" fmla="*/ 132524 h 1076966"/>
                        <a:gd name="connsiteX34" fmla="*/ 204568 w 1076839"/>
                        <a:gd name="connsiteY34" fmla="*/ 171405 h 1076966"/>
                        <a:gd name="connsiteX35" fmla="*/ 142435 w 1076839"/>
                        <a:gd name="connsiteY35" fmla="*/ 239637 h 1076966"/>
                        <a:gd name="connsiteX36" fmla="*/ 101522 w 1076839"/>
                        <a:gd name="connsiteY36" fmla="*/ 218417 h 1076966"/>
                        <a:gd name="connsiteX37" fmla="*/ 24904 w 1076839"/>
                        <a:gd name="connsiteY37" fmla="*/ 366189 h 1076966"/>
                        <a:gd name="connsiteX38" fmla="*/ 65945 w 1076839"/>
                        <a:gd name="connsiteY38" fmla="*/ 387408 h 1076966"/>
                        <a:gd name="connsiteX39" fmla="*/ 46123 w 1076839"/>
                        <a:gd name="connsiteY39" fmla="*/ 477748 h 1076966"/>
                        <a:gd name="connsiteX40" fmla="*/ 0 w 1076839"/>
                        <a:gd name="connsiteY40" fmla="*/ 479781 h 1076966"/>
                        <a:gd name="connsiteX41" fmla="*/ 7624 w 1076839"/>
                        <a:gd name="connsiteY41" fmla="*/ 645977 h 1076966"/>
                        <a:gd name="connsiteX42" fmla="*/ 53747 w 1076839"/>
                        <a:gd name="connsiteY42" fmla="*/ 643817 h 1076966"/>
                        <a:gd name="connsiteX43" fmla="*/ 81700 w 1076839"/>
                        <a:gd name="connsiteY43" fmla="*/ 731870 h 1076966"/>
                        <a:gd name="connsiteX44" fmla="*/ 42820 w 1076839"/>
                        <a:gd name="connsiteY44" fmla="*/ 756774 h 1076966"/>
                        <a:gd name="connsiteX45" fmla="*/ 132525 w 1076839"/>
                        <a:gd name="connsiteY45" fmla="*/ 896795 h 1076966"/>
                        <a:gd name="connsiteX46" fmla="*/ 171278 w 1076839"/>
                        <a:gd name="connsiteY46" fmla="*/ 872018 h 1076966"/>
                        <a:gd name="connsiteX47" fmla="*/ 239764 w 1076839"/>
                        <a:gd name="connsiteY47" fmla="*/ 934151 h 1076966"/>
                        <a:gd name="connsiteX48" fmla="*/ 218417 w 1076839"/>
                        <a:gd name="connsiteY48" fmla="*/ 975318 h 1076966"/>
                        <a:gd name="connsiteX49" fmla="*/ 174708 w 1076839"/>
                        <a:gd name="connsiteY49" fmla="*/ 654363 h 1076966"/>
                        <a:gd name="connsiteX50" fmla="*/ 422858 w 1076839"/>
                        <a:gd name="connsiteY50" fmla="*/ 174836 h 1076966"/>
                        <a:gd name="connsiteX51" fmla="*/ 902131 w 1076839"/>
                        <a:gd name="connsiteY51" fmla="*/ 422985 h 1076966"/>
                        <a:gd name="connsiteX52" fmla="*/ 877608 w 1076839"/>
                        <a:gd name="connsiteY52" fmla="*/ 714081 h 1076966"/>
                        <a:gd name="connsiteX53" fmla="*/ 654236 w 1076839"/>
                        <a:gd name="connsiteY53" fmla="*/ 902385 h 1076966"/>
                        <a:gd name="connsiteX54" fmla="*/ 174836 w 1076839"/>
                        <a:gd name="connsiteY54" fmla="*/ 654363 h 1076966"/>
                        <a:gd name="connsiteX55" fmla="*/ 191353 w 1076839"/>
                        <a:gd name="connsiteY55" fmla="*/ 649026 h 1076966"/>
                        <a:gd name="connsiteX56" fmla="*/ 371017 w 1076839"/>
                        <a:gd name="connsiteY56" fmla="*/ 861853 h 1076966"/>
                        <a:gd name="connsiteX57" fmla="*/ 648899 w 1076839"/>
                        <a:gd name="connsiteY57" fmla="*/ 885613 h 1076966"/>
                        <a:gd name="connsiteX58" fmla="*/ 861980 w 1076839"/>
                        <a:gd name="connsiteY58" fmla="*/ 706204 h 1076966"/>
                        <a:gd name="connsiteX59" fmla="*/ 861980 w 1076839"/>
                        <a:gd name="connsiteY59" fmla="*/ 706076 h 1076966"/>
                        <a:gd name="connsiteX60" fmla="*/ 885486 w 1076839"/>
                        <a:gd name="connsiteY60" fmla="*/ 428449 h 1076966"/>
                        <a:gd name="connsiteX61" fmla="*/ 428195 w 1076839"/>
                        <a:gd name="connsiteY61" fmla="*/ 191608 h 1076966"/>
                        <a:gd name="connsiteX62" fmla="*/ 191353 w 1076839"/>
                        <a:gd name="connsiteY62" fmla="*/ 649026 h 1076966"/>
                        <a:gd name="connsiteX63" fmla="*/ 264794 w 1076839"/>
                        <a:gd name="connsiteY63" fmla="*/ 396811 h 1076966"/>
                        <a:gd name="connsiteX64" fmla="*/ 680410 w 1076839"/>
                        <a:gd name="connsiteY64" fmla="*/ 264668 h 1076966"/>
                        <a:gd name="connsiteX65" fmla="*/ 812299 w 1076839"/>
                        <a:gd name="connsiteY65" fmla="*/ 680283 h 1076966"/>
                        <a:gd name="connsiteX66" fmla="*/ 396557 w 1076839"/>
                        <a:gd name="connsiteY66" fmla="*/ 812553 h 1076966"/>
                        <a:gd name="connsiteX67" fmla="*/ 264794 w 1076839"/>
                        <a:gd name="connsiteY67" fmla="*/ 396811 h 107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76839" h="1076966">
                          <a:moveTo>
                            <a:pt x="218545" y="975699"/>
                          </a:moveTo>
                          <a:lnTo>
                            <a:pt x="366316" y="1052190"/>
                          </a:lnTo>
                          <a:lnTo>
                            <a:pt x="387662" y="1011022"/>
                          </a:lnTo>
                          <a:cubicBezTo>
                            <a:pt x="417395" y="1020425"/>
                            <a:pt x="447508" y="1027286"/>
                            <a:pt x="477876" y="1030971"/>
                          </a:cubicBezTo>
                          <a:lnTo>
                            <a:pt x="479909" y="1076967"/>
                          </a:lnTo>
                          <a:lnTo>
                            <a:pt x="646104" y="1069343"/>
                          </a:lnTo>
                          <a:lnTo>
                            <a:pt x="643944" y="1023220"/>
                          </a:lnTo>
                          <a:cubicBezTo>
                            <a:pt x="674184" y="1016613"/>
                            <a:pt x="703662" y="1007211"/>
                            <a:pt x="731997" y="995140"/>
                          </a:cubicBezTo>
                          <a:lnTo>
                            <a:pt x="756901" y="1034020"/>
                          </a:lnTo>
                          <a:lnTo>
                            <a:pt x="897049" y="944315"/>
                          </a:lnTo>
                          <a:lnTo>
                            <a:pt x="872145" y="905308"/>
                          </a:lnTo>
                          <a:cubicBezTo>
                            <a:pt x="894762" y="884851"/>
                            <a:pt x="915473" y="862107"/>
                            <a:pt x="934151" y="837076"/>
                          </a:cubicBezTo>
                          <a:lnTo>
                            <a:pt x="975318" y="858295"/>
                          </a:lnTo>
                          <a:lnTo>
                            <a:pt x="1051809" y="710524"/>
                          </a:lnTo>
                          <a:lnTo>
                            <a:pt x="1010895" y="689432"/>
                          </a:lnTo>
                          <a:cubicBezTo>
                            <a:pt x="1020298" y="659445"/>
                            <a:pt x="1027032" y="629459"/>
                            <a:pt x="1030717" y="599218"/>
                          </a:cubicBezTo>
                          <a:lnTo>
                            <a:pt x="1076840" y="597058"/>
                          </a:lnTo>
                          <a:lnTo>
                            <a:pt x="1069089" y="430863"/>
                          </a:lnTo>
                          <a:lnTo>
                            <a:pt x="1022839" y="432896"/>
                          </a:lnTo>
                          <a:cubicBezTo>
                            <a:pt x="1016232" y="402783"/>
                            <a:pt x="1006702" y="373432"/>
                            <a:pt x="994886" y="344970"/>
                          </a:cubicBezTo>
                          <a:lnTo>
                            <a:pt x="1033893" y="320066"/>
                          </a:lnTo>
                          <a:lnTo>
                            <a:pt x="944188" y="179918"/>
                          </a:lnTo>
                          <a:lnTo>
                            <a:pt x="905308" y="204695"/>
                          </a:lnTo>
                          <a:cubicBezTo>
                            <a:pt x="884978" y="182078"/>
                            <a:pt x="861980" y="161367"/>
                            <a:pt x="837076" y="142562"/>
                          </a:cubicBezTo>
                          <a:lnTo>
                            <a:pt x="858295" y="101522"/>
                          </a:lnTo>
                          <a:lnTo>
                            <a:pt x="710397" y="24904"/>
                          </a:lnTo>
                          <a:lnTo>
                            <a:pt x="689178" y="65945"/>
                          </a:lnTo>
                          <a:cubicBezTo>
                            <a:pt x="659572" y="56415"/>
                            <a:pt x="629332" y="49808"/>
                            <a:pt x="598964" y="46123"/>
                          </a:cubicBezTo>
                          <a:lnTo>
                            <a:pt x="596804" y="0"/>
                          </a:lnTo>
                          <a:lnTo>
                            <a:pt x="430736" y="7624"/>
                          </a:lnTo>
                          <a:lnTo>
                            <a:pt x="432896" y="53874"/>
                          </a:lnTo>
                          <a:cubicBezTo>
                            <a:pt x="402655" y="60354"/>
                            <a:pt x="373178" y="69756"/>
                            <a:pt x="344716" y="81700"/>
                          </a:cubicBezTo>
                          <a:lnTo>
                            <a:pt x="319812" y="42820"/>
                          </a:lnTo>
                          <a:lnTo>
                            <a:pt x="179791" y="132524"/>
                          </a:lnTo>
                          <a:lnTo>
                            <a:pt x="204568" y="171405"/>
                          </a:lnTo>
                          <a:cubicBezTo>
                            <a:pt x="181951" y="191862"/>
                            <a:pt x="161113" y="214733"/>
                            <a:pt x="142435" y="239637"/>
                          </a:cubicBezTo>
                          <a:lnTo>
                            <a:pt x="101522" y="218417"/>
                          </a:lnTo>
                          <a:lnTo>
                            <a:pt x="24904" y="366189"/>
                          </a:lnTo>
                          <a:lnTo>
                            <a:pt x="65945" y="387408"/>
                          </a:lnTo>
                          <a:cubicBezTo>
                            <a:pt x="56415" y="417267"/>
                            <a:pt x="49808" y="447381"/>
                            <a:pt x="46123" y="477748"/>
                          </a:cubicBezTo>
                          <a:lnTo>
                            <a:pt x="0" y="479781"/>
                          </a:lnTo>
                          <a:lnTo>
                            <a:pt x="7624" y="645977"/>
                          </a:lnTo>
                          <a:lnTo>
                            <a:pt x="53747" y="643817"/>
                          </a:lnTo>
                          <a:cubicBezTo>
                            <a:pt x="60227" y="673930"/>
                            <a:pt x="69629" y="703408"/>
                            <a:pt x="81700" y="731870"/>
                          </a:cubicBezTo>
                          <a:lnTo>
                            <a:pt x="42820" y="756774"/>
                          </a:lnTo>
                          <a:lnTo>
                            <a:pt x="132525" y="896795"/>
                          </a:lnTo>
                          <a:lnTo>
                            <a:pt x="171278" y="872018"/>
                          </a:lnTo>
                          <a:cubicBezTo>
                            <a:pt x="191862" y="894635"/>
                            <a:pt x="214733" y="915345"/>
                            <a:pt x="239764" y="934151"/>
                          </a:cubicBezTo>
                          <a:lnTo>
                            <a:pt x="218417" y="975318"/>
                          </a:lnTo>
                          <a:close/>
                          <a:moveTo>
                            <a:pt x="174708" y="654363"/>
                          </a:moveTo>
                          <a:cubicBezTo>
                            <a:pt x="110924" y="453607"/>
                            <a:pt x="222483" y="238493"/>
                            <a:pt x="422858" y="174836"/>
                          </a:cubicBezTo>
                          <a:cubicBezTo>
                            <a:pt x="623233" y="111178"/>
                            <a:pt x="838347" y="222483"/>
                            <a:pt x="902131" y="422985"/>
                          </a:cubicBezTo>
                          <a:cubicBezTo>
                            <a:pt x="933134" y="520060"/>
                            <a:pt x="924367" y="623614"/>
                            <a:pt x="877608" y="714081"/>
                          </a:cubicBezTo>
                          <a:cubicBezTo>
                            <a:pt x="830850" y="804548"/>
                            <a:pt x="751310" y="871510"/>
                            <a:pt x="654236" y="902385"/>
                          </a:cubicBezTo>
                          <a:cubicBezTo>
                            <a:pt x="453607" y="966297"/>
                            <a:pt x="238493" y="854865"/>
                            <a:pt x="174836" y="654363"/>
                          </a:cubicBezTo>
                          <a:close/>
                          <a:moveTo>
                            <a:pt x="191353" y="649026"/>
                          </a:moveTo>
                          <a:cubicBezTo>
                            <a:pt x="221848" y="744576"/>
                            <a:pt x="288301" y="818906"/>
                            <a:pt x="371017" y="861853"/>
                          </a:cubicBezTo>
                          <a:cubicBezTo>
                            <a:pt x="453861" y="904672"/>
                            <a:pt x="553222" y="915981"/>
                            <a:pt x="648899" y="885613"/>
                          </a:cubicBezTo>
                          <a:cubicBezTo>
                            <a:pt x="741654" y="856262"/>
                            <a:pt x="817127" y="792478"/>
                            <a:pt x="861980" y="706204"/>
                          </a:cubicBezTo>
                          <a:cubicBezTo>
                            <a:pt x="861980" y="706204"/>
                            <a:pt x="861980" y="706076"/>
                            <a:pt x="861980" y="706076"/>
                          </a:cubicBezTo>
                          <a:cubicBezTo>
                            <a:pt x="906578" y="619802"/>
                            <a:pt x="914964" y="521076"/>
                            <a:pt x="885486" y="428449"/>
                          </a:cubicBezTo>
                          <a:cubicBezTo>
                            <a:pt x="824497" y="236968"/>
                            <a:pt x="619548" y="130745"/>
                            <a:pt x="428195" y="191608"/>
                          </a:cubicBezTo>
                          <a:cubicBezTo>
                            <a:pt x="236841" y="252470"/>
                            <a:pt x="130492" y="457546"/>
                            <a:pt x="191353" y="649026"/>
                          </a:cubicBezTo>
                          <a:close/>
                          <a:moveTo>
                            <a:pt x="264794" y="396811"/>
                          </a:moveTo>
                          <a:cubicBezTo>
                            <a:pt x="342937" y="245608"/>
                            <a:pt x="529208" y="186525"/>
                            <a:pt x="680410" y="264668"/>
                          </a:cubicBezTo>
                          <a:cubicBezTo>
                            <a:pt x="831740" y="343191"/>
                            <a:pt x="890696" y="529208"/>
                            <a:pt x="812299" y="680283"/>
                          </a:cubicBezTo>
                          <a:cubicBezTo>
                            <a:pt x="734157" y="831612"/>
                            <a:pt x="548140" y="890823"/>
                            <a:pt x="396557" y="812553"/>
                          </a:cubicBezTo>
                          <a:cubicBezTo>
                            <a:pt x="245609" y="734157"/>
                            <a:pt x="186525" y="548140"/>
                            <a:pt x="264794" y="396811"/>
                          </a:cubicBezTo>
                          <a:close/>
                        </a:path>
                      </a:pathLst>
                    </a:custGeom>
                    <a:grpFill/>
                    <a:ln w="12700" cap="flat">
                      <a:noFill/>
                      <a:prstDash val="solid"/>
                      <a:miter/>
                    </a:ln>
                  </p:spPr>
                  <p:txBody>
                    <a:bodyPr rtlCol="0" anchor="ctr"/>
                    <a:lstStyle/>
                    <a:p>
                      <a:endParaRPr lang="en-US"/>
                    </a:p>
                  </p:txBody>
                </p:sp>
              </p:grpSp>
              <p:sp>
                <p:nvSpPr>
                  <p:cNvPr id="39" name="Freeform: Shape 38">
                    <a:extLst>
                      <a:ext uri="{FF2B5EF4-FFF2-40B4-BE49-F238E27FC236}">
                        <a16:creationId xmlns:a16="http://schemas.microsoft.com/office/drawing/2014/main" id="{CD9B156D-4C0E-E911-5BFE-FB51AA752DEC}"/>
                      </a:ext>
                    </a:extLst>
                  </p:cNvPr>
                  <p:cNvSpPr/>
                  <p:nvPr/>
                </p:nvSpPr>
                <p:spPr>
                  <a:xfrm>
                    <a:off x="4489259" y="1953614"/>
                    <a:ext cx="1312537" cy="1315937"/>
                  </a:xfrm>
                  <a:custGeom>
                    <a:avLst/>
                    <a:gdLst>
                      <a:gd name="connsiteX0" fmla="*/ 55907 w 1312537"/>
                      <a:gd name="connsiteY0" fmla="*/ 927832 h 1315937"/>
                      <a:gd name="connsiteX1" fmla="*/ 71916 w 1312537"/>
                      <a:gd name="connsiteY1" fmla="*/ 960614 h 1315937"/>
                      <a:gd name="connsiteX2" fmla="*/ 89324 w 1312537"/>
                      <a:gd name="connsiteY2" fmla="*/ 991998 h 1315937"/>
                      <a:gd name="connsiteX3" fmla="*/ 196055 w 1312537"/>
                      <a:gd name="connsiteY3" fmla="*/ 1009405 h 1315937"/>
                      <a:gd name="connsiteX4" fmla="*/ 184619 w 1312537"/>
                      <a:gd name="connsiteY4" fmla="*/ 1116899 h 1315937"/>
                      <a:gd name="connsiteX5" fmla="*/ 237858 w 1312537"/>
                      <a:gd name="connsiteY5" fmla="*/ 1165944 h 1315937"/>
                      <a:gd name="connsiteX6" fmla="*/ 344080 w 1312537"/>
                      <a:gd name="connsiteY6" fmla="*/ 1145742 h 1315937"/>
                      <a:gd name="connsiteX7" fmla="*/ 370128 w 1312537"/>
                      <a:gd name="connsiteY7" fmla="*/ 1250567 h 1315937"/>
                      <a:gd name="connsiteX8" fmla="*/ 436962 w 1312537"/>
                      <a:gd name="connsiteY8" fmla="*/ 1278012 h 1315937"/>
                      <a:gd name="connsiteX9" fmla="*/ 529716 w 1312537"/>
                      <a:gd name="connsiteY9" fmla="*/ 1222867 h 1315937"/>
                      <a:gd name="connsiteX10" fmla="*/ 590197 w 1312537"/>
                      <a:gd name="connsiteY10" fmla="*/ 1312191 h 1315937"/>
                      <a:gd name="connsiteX11" fmla="*/ 662495 w 1312537"/>
                      <a:gd name="connsiteY11" fmla="*/ 1315876 h 1315937"/>
                      <a:gd name="connsiteX12" fmla="*/ 730980 w 1312537"/>
                      <a:gd name="connsiteY12" fmla="*/ 1232143 h 1315937"/>
                      <a:gd name="connsiteX13" fmla="*/ 818144 w 1312537"/>
                      <a:gd name="connsiteY13" fmla="*/ 1295673 h 1315937"/>
                      <a:gd name="connsiteX14" fmla="*/ 887011 w 1312537"/>
                      <a:gd name="connsiteY14" fmla="*/ 1274073 h 1315937"/>
                      <a:gd name="connsiteX15" fmla="*/ 922715 w 1312537"/>
                      <a:gd name="connsiteY15" fmla="*/ 1172170 h 1315937"/>
                      <a:gd name="connsiteX16" fmla="*/ 1026396 w 1312537"/>
                      <a:gd name="connsiteY16" fmla="*/ 1201902 h 1315937"/>
                      <a:gd name="connsiteX17" fmla="*/ 1083828 w 1312537"/>
                      <a:gd name="connsiteY17" fmla="*/ 1158066 h 1315937"/>
                      <a:gd name="connsiteX18" fmla="*/ 1082557 w 1312537"/>
                      <a:gd name="connsiteY18" fmla="*/ 1050192 h 1315937"/>
                      <a:gd name="connsiteX19" fmla="*/ 1190178 w 1312537"/>
                      <a:gd name="connsiteY19" fmla="*/ 1042695 h 1315937"/>
                      <a:gd name="connsiteX20" fmla="*/ 1229058 w 1312537"/>
                      <a:gd name="connsiteY20" fmla="*/ 981960 h 1315937"/>
                      <a:gd name="connsiteX21" fmla="*/ 1190940 w 1312537"/>
                      <a:gd name="connsiteY21" fmla="*/ 880947 h 1315937"/>
                      <a:gd name="connsiteX22" fmla="*/ 1289285 w 1312537"/>
                      <a:gd name="connsiteY22" fmla="*/ 836857 h 1315937"/>
                      <a:gd name="connsiteX23" fmla="*/ 1305422 w 1312537"/>
                      <a:gd name="connsiteY23" fmla="*/ 766465 h 1315937"/>
                      <a:gd name="connsiteX24" fmla="*/ 1234776 w 1312537"/>
                      <a:gd name="connsiteY24" fmla="*/ 684511 h 1315937"/>
                      <a:gd name="connsiteX25" fmla="*/ 1312537 w 1312537"/>
                      <a:gd name="connsiteY25" fmla="*/ 609545 h 1315937"/>
                      <a:gd name="connsiteX26" fmla="*/ 1303262 w 1312537"/>
                      <a:gd name="connsiteY26" fmla="*/ 537756 h 1315937"/>
                      <a:gd name="connsiteX27" fmla="*/ 1208856 w 1312537"/>
                      <a:gd name="connsiteY27" fmla="*/ 485153 h 1315937"/>
                      <a:gd name="connsiteX28" fmla="*/ 1256249 w 1312537"/>
                      <a:gd name="connsiteY28" fmla="*/ 388078 h 1315937"/>
                      <a:gd name="connsiteX29" fmla="*/ 1240494 w 1312537"/>
                      <a:gd name="connsiteY29" fmla="*/ 355424 h 1315937"/>
                      <a:gd name="connsiteX30" fmla="*/ 1222959 w 1312537"/>
                      <a:gd name="connsiteY30" fmla="*/ 323913 h 1315937"/>
                      <a:gd name="connsiteX31" fmla="*/ 1116483 w 1312537"/>
                      <a:gd name="connsiteY31" fmla="*/ 306505 h 1315937"/>
                      <a:gd name="connsiteX32" fmla="*/ 1127664 w 1312537"/>
                      <a:gd name="connsiteY32" fmla="*/ 198885 h 1315937"/>
                      <a:gd name="connsiteX33" fmla="*/ 1074807 w 1312537"/>
                      <a:gd name="connsiteY33" fmla="*/ 149967 h 1315937"/>
                      <a:gd name="connsiteX34" fmla="*/ 968330 w 1312537"/>
                      <a:gd name="connsiteY34" fmla="*/ 170169 h 1315937"/>
                      <a:gd name="connsiteX35" fmla="*/ 942282 w 1312537"/>
                      <a:gd name="connsiteY35" fmla="*/ 65344 h 1315937"/>
                      <a:gd name="connsiteX36" fmla="*/ 875448 w 1312537"/>
                      <a:gd name="connsiteY36" fmla="*/ 37645 h 1315937"/>
                      <a:gd name="connsiteX37" fmla="*/ 782821 w 1312537"/>
                      <a:gd name="connsiteY37" fmla="*/ 93043 h 1315937"/>
                      <a:gd name="connsiteX38" fmla="*/ 722467 w 1312537"/>
                      <a:gd name="connsiteY38" fmla="*/ 3211 h 1315937"/>
                      <a:gd name="connsiteX39" fmla="*/ 650170 w 1312537"/>
                      <a:gd name="connsiteY39" fmla="*/ 35 h 1315937"/>
                      <a:gd name="connsiteX40" fmla="*/ 581938 w 1312537"/>
                      <a:gd name="connsiteY40" fmla="*/ 83768 h 1315937"/>
                      <a:gd name="connsiteX41" fmla="*/ 494520 w 1312537"/>
                      <a:gd name="connsiteY41" fmla="*/ 20238 h 1315937"/>
                      <a:gd name="connsiteX42" fmla="*/ 425526 w 1312537"/>
                      <a:gd name="connsiteY42" fmla="*/ 41838 h 1315937"/>
                      <a:gd name="connsiteX43" fmla="*/ 389949 w 1312537"/>
                      <a:gd name="connsiteY43" fmla="*/ 143741 h 1315937"/>
                      <a:gd name="connsiteX44" fmla="*/ 286141 w 1312537"/>
                      <a:gd name="connsiteY44" fmla="*/ 114008 h 1315937"/>
                      <a:gd name="connsiteX45" fmla="*/ 228709 w 1312537"/>
                      <a:gd name="connsiteY45" fmla="*/ 157844 h 1315937"/>
                      <a:gd name="connsiteX46" fmla="*/ 230234 w 1312537"/>
                      <a:gd name="connsiteY46" fmla="*/ 265719 h 1315937"/>
                      <a:gd name="connsiteX47" fmla="*/ 122232 w 1312537"/>
                      <a:gd name="connsiteY47" fmla="*/ 273088 h 1315937"/>
                      <a:gd name="connsiteX48" fmla="*/ 83352 w 1312537"/>
                      <a:gd name="connsiteY48" fmla="*/ 333950 h 1315937"/>
                      <a:gd name="connsiteX49" fmla="*/ 121851 w 1312537"/>
                      <a:gd name="connsiteY49" fmla="*/ 434964 h 1315937"/>
                      <a:gd name="connsiteX50" fmla="*/ 23252 w 1312537"/>
                      <a:gd name="connsiteY50" fmla="*/ 479054 h 1315937"/>
                      <a:gd name="connsiteX51" fmla="*/ 7369 w 1312537"/>
                      <a:gd name="connsiteY51" fmla="*/ 549318 h 1315937"/>
                      <a:gd name="connsiteX52" fmla="*/ 77761 w 1312537"/>
                      <a:gd name="connsiteY52" fmla="*/ 631273 h 1315937"/>
                      <a:gd name="connsiteX53" fmla="*/ 0 w 1312537"/>
                      <a:gd name="connsiteY53" fmla="*/ 706238 h 1315937"/>
                      <a:gd name="connsiteX54" fmla="*/ 9148 w 1312537"/>
                      <a:gd name="connsiteY54" fmla="*/ 777901 h 1315937"/>
                      <a:gd name="connsiteX55" fmla="*/ 103555 w 1312537"/>
                      <a:gd name="connsiteY55" fmla="*/ 830758 h 1315937"/>
                      <a:gd name="connsiteX56" fmla="*/ 55907 w 1312537"/>
                      <a:gd name="connsiteY56" fmla="*/ 927705 h 1315937"/>
                      <a:gd name="connsiteX57" fmla="*/ 825895 w 1312537"/>
                      <a:gd name="connsiteY57" fmla="*/ 232556 h 1315937"/>
                      <a:gd name="connsiteX58" fmla="*/ 802007 w 1312537"/>
                      <a:gd name="connsiteY58" fmla="*/ 285159 h 1315937"/>
                      <a:gd name="connsiteX59" fmla="*/ 543947 w 1312537"/>
                      <a:gd name="connsiteY59" fmla="*/ 276646 h 1315937"/>
                      <a:gd name="connsiteX60" fmla="*/ 523617 w 1312537"/>
                      <a:gd name="connsiteY60" fmla="*/ 222645 h 1315937"/>
                      <a:gd name="connsiteX61" fmla="*/ 825895 w 1312537"/>
                      <a:gd name="connsiteY61" fmla="*/ 232556 h 1315937"/>
                      <a:gd name="connsiteX62" fmla="*/ 1028811 w 1312537"/>
                      <a:gd name="connsiteY62" fmla="*/ 803948 h 1315937"/>
                      <a:gd name="connsiteX63" fmla="*/ 1037070 w 1312537"/>
                      <a:gd name="connsiteY63" fmla="*/ 545761 h 1315937"/>
                      <a:gd name="connsiteX64" fmla="*/ 1091197 w 1312537"/>
                      <a:gd name="connsiteY64" fmla="*/ 525431 h 1315937"/>
                      <a:gd name="connsiteX65" fmla="*/ 1081287 w 1312537"/>
                      <a:gd name="connsiteY65" fmla="*/ 827836 h 1315937"/>
                      <a:gd name="connsiteX66" fmla="*/ 1028811 w 1312537"/>
                      <a:gd name="connsiteY66" fmla="*/ 803948 h 1315937"/>
                      <a:gd name="connsiteX67" fmla="*/ 486134 w 1312537"/>
                      <a:gd name="connsiteY67" fmla="*/ 1083228 h 1315937"/>
                      <a:gd name="connsiteX68" fmla="*/ 510022 w 1312537"/>
                      <a:gd name="connsiteY68" fmla="*/ 1030625 h 1315937"/>
                      <a:gd name="connsiteX69" fmla="*/ 768336 w 1312537"/>
                      <a:gd name="connsiteY69" fmla="*/ 1039010 h 1315937"/>
                      <a:gd name="connsiteX70" fmla="*/ 788666 w 1312537"/>
                      <a:gd name="connsiteY70" fmla="*/ 1092884 h 1315937"/>
                      <a:gd name="connsiteX71" fmla="*/ 486134 w 1312537"/>
                      <a:gd name="connsiteY71" fmla="*/ 1083228 h 1315937"/>
                      <a:gd name="connsiteX72" fmla="*/ 513071 w 1312537"/>
                      <a:gd name="connsiteY72" fmla="*/ 381471 h 1315937"/>
                      <a:gd name="connsiteX73" fmla="*/ 932372 w 1312537"/>
                      <a:gd name="connsiteY73" fmla="*/ 514631 h 1315937"/>
                      <a:gd name="connsiteX74" fmla="*/ 799339 w 1312537"/>
                      <a:gd name="connsiteY74" fmla="*/ 934185 h 1315937"/>
                      <a:gd name="connsiteX75" fmla="*/ 379657 w 1312537"/>
                      <a:gd name="connsiteY75" fmla="*/ 801026 h 1315937"/>
                      <a:gd name="connsiteX76" fmla="*/ 513071 w 1312537"/>
                      <a:gd name="connsiteY76" fmla="*/ 381471 h 1315937"/>
                      <a:gd name="connsiteX77" fmla="*/ 230869 w 1312537"/>
                      <a:gd name="connsiteY77" fmla="*/ 487948 h 1315937"/>
                      <a:gd name="connsiteX78" fmla="*/ 283600 w 1312537"/>
                      <a:gd name="connsiteY78" fmla="*/ 511708 h 1315937"/>
                      <a:gd name="connsiteX79" fmla="*/ 275214 w 1312537"/>
                      <a:gd name="connsiteY79" fmla="*/ 769896 h 1315937"/>
                      <a:gd name="connsiteX80" fmla="*/ 221086 w 1312537"/>
                      <a:gd name="connsiteY80" fmla="*/ 790226 h 1315937"/>
                      <a:gd name="connsiteX81" fmla="*/ 221086 w 1312537"/>
                      <a:gd name="connsiteY81" fmla="*/ 790226 h 1315937"/>
                      <a:gd name="connsiteX82" fmla="*/ 230996 w 1312537"/>
                      <a:gd name="connsiteY82" fmla="*/ 487821 h 13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12537" h="1315937">
                        <a:moveTo>
                          <a:pt x="55907" y="927832"/>
                        </a:moveTo>
                        <a:cubicBezTo>
                          <a:pt x="60989" y="938760"/>
                          <a:pt x="66326" y="949687"/>
                          <a:pt x="71916" y="960614"/>
                        </a:cubicBezTo>
                        <a:cubicBezTo>
                          <a:pt x="77507" y="971287"/>
                          <a:pt x="83352" y="981579"/>
                          <a:pt x="89324" y="991998"/>
                        </a:cubicBezTo>
                        <a:cubicBezTo>
                          <a:pt x="123884" y="968873"/>
                          <a:pt x="170516" y="975861"/>
                          <a:pt x="196055" y="1009405"/>
                        </a:cubicBezTo>
                        <a:cubicBezTo>
                          <a:pt x="221721" y="1042822"/>
                          <a:pt x="216130" y="1089581"/>
                          <a:pt x="184619" y="1116899"/>
                        </a:cubicBezTo>
                        <a:cubicBezTo>
                          <a:pt x="201518" y="1134306"/>
                          <a:pt x="219307" y="1150697"/>
                          <a:pt x="237858" y="1165944"/>
                        </a:cubicBezTo>
                        <a:cubicBezTo>
                          <a:pt x="262126" y="1132146"/>
                          <a:pt x="308503" y="1122744"/>
                          <a:pt x="344080" y="1145742"/>
                        </a:cubicBezTo>
                        <a:cubicBezTo>
                          <a:pt x="379403" y="1168231"/>
                          <a:pt x="390458" y="1214227"/>
                          <a:pt x="370128" y="1250567"/>
                        </a:cubicBezTo>
                        <a:cubicBezTo>
                          <a:pt x="392109" y="1260986"/>
                          <a:pt x="414218" y="1270134"/>
                          <a:pt x="436962" y="1278012"/>
                        </a:cubicBezTo>
                        <a:cubicBezTo>
                          <a:pt x="448270" y="1238369"/>
                          <a:pt x="488930" y="1213719"/>
                          <a:pt x="529716" y="1222867"/>
                        </a:cubicBezTo>
                        <a:cubicBezTo>
                          <a:pt x="570757" y="1232016"/>
                          <a:pt x="596804" y="1271659"/>
                          <a:pt x="590197" y="1312191"/>
                        </a:cubicBezTo>
                        <a:cubicBezTo>
                          <a:pt x="613957" y="1314859"/>
                          <a:pt x="638226" y="1316257"/>
                          <a:pt x="662495" y="1315876"/>
                        </a:cubicBezTo>
                        <a:cubicBezTo>
                          <a:pt x="659572" y="1274454"/>
                          <a:pt x="689050" y="1237479"/>
                          <a:pt x="730980" y="1232143"/>
                        </a:cubicBezTo>
                        <a:cubicBezTo>
                          <a:pt x="772656" y="1226679"/>
                          <a:pt x="810266" y="1255014"/>
                          <a:pt x="818144" y="1295673"/>
                        </a:cubicBezTo>
                        <a:cubicBezTo>
                          <a:pt x="841142" y="1289701"/>
                          <a:pt x="864267" y="1282586"/>
                          <a:pt x="887011" y="1274073"/>
                        </a:cubicBezTo>
                        <a:cubicBezTo>
                          <a:pt x="870366" y="1236082"/>
                          <a:pt x="885486" y="1191483"/>
                          <a:pt x="922715" y="1172170"/>
                        </a:cubicBezTo>
                        <a:cubicBezTo>
                          <a:pt x="959817" y="1152857"/>
                          <a:pt x="1005177" y="1166580"/>
                          <a:pt x="1026396" y="1201902"/>
                        </a:cubicBezTo>
                        <a:cubicBezTo>
                          <a:pt x="1046599" y="1188434"/>
                          <a:pt x="1065658" y="1173695"/>
                          <a:pt x="1083828" y="1158066"/>
                        </a:cubicBezTo>
                        <a:cubicBezTo>
                          <a:pt x="1055239" y="1128334"/>
                          <a:pt x="1054096" y="1081195"/>
                          <a:pt x="1082557" y="1050192"/>
                        </a:cubicBezTo>
                        <a:cubicBezTo>
                          <a:pt x="1110765" y="1019316"/>
                          <a:pt x="1158031" y="1016394"/>
                          <a:pt x="1190178" y="1042695"/>
                        </a:cubicBezTo>
                        <a:cubicBezTo>
                          <a:pt x="1204154" y="1023001"/>
                          <a:pt x="1217242" y="1002671"/>
                          <a:pt x="1229058" y="981960"/>
                        </a:cubicBezTo>
                        <a:cubicBezTo>
                          <a:pt x="1191957" y="963536"/>
                          <a:pt x="1174676" y="919573"/>
                          <a:pt x="1190940" y="880947"/>
                        </a:cubicBezTo>
                        <a:cubicBezTo>
                          <a:pt x="1206950" y="842193"/>
                          <a:pt x="1250278" y="823388"/>
                          <a:pt x="1289285" y="836857"/>
                        </a:cubicBezTo>
                        <a:cubicBezTo>
                          <a:pt x="1295765" y="813732"/>
                          <a:pt x="1301356" y="790353"/>
                          <a:pt x="1305422" y="766465"/>
                        </a:cubicBezTo>
                        <a:cubicBezTo>
                          <a:pt x="1264127" y="761891"/>
                          <a:pt x="1232870" y="726441"/>
                          <a:pt x="1234776" y="684511"/>
                        </a:cubicBezTo>
                        <a:cubicBezTo>
                          <a:pt x="1236682" y="642581"/>
                          <a:pt x="1271116" y="610053"/>
                          <a:pt x="1312537" y="609545"/>
                        </a:cubicBezTo>
                        <a:cubicBezTo>
                          <a:pt x="1310885" y="585658"/>
                          <a:pt x="1307709" y="561770"/>
                          <a:pt x="1303262" y="537756"/>
                        </a:cubicBezTo>
                        <a:cubicBezTo>
                          <a:pt x="1262984" y="548048"/>
                          <a:pt x="1221562" y="525431"/>
                          <a:pt x="1208856" y="485153"/>
                        </a:cubicBezTo>
                        <a:cubicBezTo>
                          <a:pt x="1196404" y="445129"/>
                          <a:pt x="1217623" y="402944"/>
                          <a:pt x="1256249" y="388078"/>
                        </a:cubicBezTo>
                        <a:cubicBezTo>
                          <a:pt x="1251294" y="377151"/>
                          <a:pt x="1246085" y="366351"/>
                          <a:pt x="1240494" y="355424"/>
                        </a:cubicBezTo>
                        <a:cubicBezTo>
                          <a:pt x="1234903" y="344624"/>
                          <a:pt x="1229058" y="334077"/>
                          <a:pt x="1222959" y="323913"/>
                        </a:cubicBezTo>
                        <a:cubicBezTo>
                          <a:pt x="1188653" y="347038"/>
                          <a:pt x="1142022" y="339922"/>
                          <a:pt x="1116483" y="306505"/>
                        </a:cubicBezTo>
                        <a:cubicBezTo>
                          <a:pt x="1090943" y="273088"/>
                          <a:pt x="1096407" y="226203"/>
                          <a:pt x="1127664" y="198885"/>
                        </a:cubicBezTo>
                        <a:cubicBezTo>
                          <a:pt x="1110765" y="181605"/>
                          <a:pt x="1093103" y="165214"/>
                          <a:pt x="1074807" y="149967"/>
                        </a:cubicBezTo>
                        <a:cubicBezTo>
                          <a:pt x="1050284" y="183638"/>
                          <a:pt x="1003780" y="193040"/>
                          <a:pt x="968330" y="170169"/>
                        </a:cubicBezTo>
                        <a:cubicBezTo>
                          <a:pt x="933007" y="147552"/>
                          <a:pt x="922080" y="101683"/>
                          <a:pt x="942282" y="65344"/>
                        </a:cubicBezTo>
                        <a:cubicBezTo>
                          <a:pt x="920428" y="54925"/>
                          <a:pt x="898319" y="45777"/>
                          <a:pt x="875448" y="37645"/>
                        </a:cubicBezTo>
                        <a:cubicBezTo>
                          <a:pt x="864013" y="77415"/>
                          <a:pt x="823735" y="101810"/>
                          <a:pt x="782821" y="93043"/>
                        </a:cubicBezTo>
                        <a:cubicBezTo>
                          <a:pt x="741908" y="83641"/>
                          <a:pt x="715860" y="44379"/>
                          <a:pt x="722467" y="3211"/>
                        </a:cubicBezTo>
                        <a:cubicBezTo>
                          <a:pt x="698580" y="924"/>
                          <a:pt x="674438" y="-219"/>
                          <a:pt x="650170" y="35"/>
                        </a:cubicBezTo>
                        <a:cubicBezTo>
                          <a:pt x="653092" y="41457"/>
                          <a:pt x="623487" y="78177"/>
                          <a:pt x="581938" y="83768"/>
                        </a:cubicBezTo>
                        <a:cubicBezTo>
                          <a:pt x="540262" y="89104"/>
                          <a:pt x="502398" y="61024"/>
                          <a:pt x="494520" y="20238"/>
                        </a:cubicBezTo>
                        <a:cubicBezTo>
                          <a:pt x="471522" y="26082"/>
                          <a:pt x="448397" y="33452"/>
                          <a:pt x="425526" y="41838"/>
                        </a:cubicBezTo>
                        <a:cubicBezTo>
                          <a:pt x="442298" y="79702"/>
                          <a:pt x="427305" y="124554"/>
                          <a:pt x="389949" y="143741"/>
                        </a:cubicBezTo>
                        <a:cubicBezTo>
                          <a:pt x="352593" y="162927"/>
                          <a:pt x="307360" y="149458"/>
                          <a:pt x="286141" y="114008"/>
                        </a:cubicBezTo>
                        <a:cubicBezTo>
                          <a:pt x="266065" y="127604"/>
                          <a:pt x="247006" y="142343"/>
                          <a:pt x="228709" y="157844"/>
                        </a:cubicBezTo>
                        <a:cubicBezTo>
                          <a:pt x="257425" y="187831"/>
                          <a:pt x="258569" y="234716"/>
                          <a:pt x="230234" y="265719"/>
                        </a:cubicBezTo>
                        <a:cubicBezTo>
                          <a:pt x="201772" y="296595"/>
                          <a:pt x="154506" y="299517"/>
                          <a:pt x="122232" y="273088"/>
                        </a:cubicBezTo>
                        <a:cubicBezTo>
                          <a:pt x="108383" y="292783"/>
                          <a:pt x="95169" y="313112"/>
                          <a:pt x="83352" y="333950"/>
                        </a:cubicBezTo>
                        <a:cubicBezTo>
                          <a:pt x="120708" y="352374"/>
                          <a:pt x="137988" y="396083"/>
                          <a:pt x="121851" y="434964"/>
                        </a:cubicBezTo>
                        <a:cubicBezTo>
                          <a:pt x="105715" y="473590"/>
                          <a:pt x="62133" y="492268"/>
                          <a:pt x="23252" y="479054"/>
                        </a:cubicBezTo>
                        <a:cubicBezTo>
                          <a:pt x="16645" y="502052"/>
                          <a:pt x="11181" y="525685"/>
                          <a:pt x="7369" y="549318"/>
                        </a:cubicBezTo>
                        <a:cubicBezTo>
                          <a:pt x="48537" y="553766"/>
                          <a:pt x="79921" y="589343"/>
                          <a:pt x="77761" y="631273"/>
                        </a:cubicBezTo>
                        <a:cubicBezTo>
                          <a:pt x="75728" y="673330"/>
                          <a:pt x="41422" y="705730"/>
                          <a:pt x="0" y="706238"/>
                        </a:cubicBezTo>
                        <a:cubicBezTo>
                          <a:pt x="1525" y="730253"/>
                          <a:pt x="4828" y="754267"/>
                          <a:pt x="9148" y="777901"/>
                        </a:cubicBezTo>
                        <a:cubicBezTo>
                          <a:pt x="49300" y="767863"/>
                          <a:pt x="91103" y="790607"/>
                          <a:pt x="103555" y="830758"/>
                        </a:cubicBezTo>
                        <a:cubicBezTo>
                          <a:pt x="116133" y="870655"/>
                          <a:pt x="94787" y="912966"/>
                          <a:pt x="55907" y="927705"/>
                        </a:cubicBezTo>
                        <a:close/>
                        <a:moveTo>
                          <a:pt x="825895" y="232556"/>
                        </a:moveTo>
                        <a:lnTo>
                          <a:pt x="802007" y="285159"/>
                        </a:lnTo>
                        <a:cubicBezTo>
                          <a:pt x="723357" y="249582"/>
                          <a:pt x="631111" y="243737"/>
                          <a:pt x="543947" y="276646"/>
                        </a:cubicBezTo>
                        <a:lnTo>
                          <a:pt x="523617" y="222645"/>
                        </a:lnTo>
                        <a:cubicBezTo>
                          <a:pt x="625647" y="184146"/>
                          <a:pt x="733776" y="190753"/>
                          <a:pt x="825895" y="232556"/>
                        </a:cubicBezTo>
                        <a:close/>
                        <a:moveTo>
                          <a:pt x="1028811" y="803948"/>
                        </a:moveTo>
                        <a:cubicBezTo>
                          <a:pt x="1064515" y="725170"/>
                          <a:pt x="1070105" y="633051"/>
                          <a:pt x="1037070" y="545761"/>
                        </a:cubicBezTo>
                        <a:lnTo>
                          <a:pt x="1091197" y="525431"/>
                        </a:lnTo>
                        <a:cubicBezTo>
                          <a:pt x="1129697" y="627588"/>
                          <a:pt x="1123090" y="735589"/>
                          <a:pt x="1081287" y="827836"/>
                        </a:cubicBezTo>
                        <a:lnTo>
                          <a:pt x="1028811" y="803948"/>
                        </a:lnTo>
                        <a:close/>
                        <a:moveTo>
                          <a:pt x="486134" y="1083228"/>
                        </a:moveTo>
                        <a:lnTo>
                          <a:pt x="510022" y="1030625"/>
                        </a:lnTo>
                        <a:cubicBezTo>
                          <a:pt x="588672" y="1066456"/>
                          <a:pt x="680791" y="1071919"/>
                          <a:pt x="768336" y="1039010"/>
                        </a:cubicBezTo>
                        <a:lnTo>
                          <a:pt x="788666" y="1092884"/>
                        </a:lnTo>
                        <a:cubicBezTo>
                          <a:pt x="686509" y="1131384"/>
                          <a:pt x="578380" y="1124776"/>
                          <a:pt x="486134" y="1083228"/>
                        </a:cubicBezTo>
                        <a:close/>
                        <a:moveTo>
                          <a:pt x="513071" y="381471"/>
                        </a:moveTo>
                        <a:cubicBezTo>
                          <a:pt x="665925" y="302185"/>
                          <a:pt x="853594" y="362285"/>
                          <a:pt x="932372" y="514631"/>
                        </a:cubicBezTo>
                        <a:cubicBezTo>
                          <a:pt x="1011530" y="667104"/>
                          <a:pt x="951939" y="855154"/>
                          <a:pt x="799339" y="934185"/>
                        </a:cubicBezTo>
                        <a:cubicBezTo>
                          <a:pt x="646612" y="1013217"/>
                          <a:pt x="458689" y="953499"/>
                          <a:pt x="379657" y="801026"/>
                        </a:cubicBezTo>
                        <a:cubicBezTo>
                          <a:pt x="300499" y="648172"/>
                          <a:pt x="360344" y="460630"/>
                          <a:pt x="513071" y="381471"/>
                        </a:cubicBezTo>
                        <a:close/>
                        <a:moveTo>
                          <a:pt x="230869" y="487948"/>
                        </a:moveTo>
                        <a:lnTo>
                          <a:pt x="283600" y="511708"/>
                        </a:lnTo>
                        <a:cubicBezTo>
                          <a:pt x="247768" y="590486"/>
                          <a:pt x="242051" y="682605"/>
                          <a:pt x="275214" y="769896"/>
                        </a:cubicBezTo>
                        <a:lnTo>
                          <a:pt x="221086" y="790226"/>
                        </a:lnTo>
                        <a:lnTo>
                          <a:pt x="221086" y="790226"/>
                        </a:lnTo>
                        <a:cubicBezTo>
                          <a:pt x="182713" y="688069"/>
                          <a:pt x="189193" y="580067"/>
                          <a:pt x="230996" y="487821"/>
                        </a:cubicBezTo>
                        <a:close/>
                      </a:path>
                    </a:pathLst>
                  </a:custGeom>
                  <a:grpFill/>
                  <a:ln w="12700" cap="flat">
                    <a:noFill/>
                    <a:prstDash val="solid"/>
                    <a:miter/>
                  </a:ln>
                </p:spPr>
                <p:txBody>
                  <a:bodyPr rtlCol="0" anchor="ctr"/>
                  <a:lstStyle/>
                  <a:p>
                    <a:endParaRPr lang="en-US"/>
                  </a:p>
                </p:txBody>
              </p:sp>
            </p:grpSp>
            <p:grpSp>
              <p:nvGrpSpPr>
                <p:cNvPr id="33" name="Graphic 409">
                  <a:extLst>
                    <a:ext uri="{FF2B5EF4-FFF2-40B4-BE49-F238E27FC236}">
                      <a16:creationId xmlns:a16="http://schemas.microsoft.com/office/drawing/2014/main" id="{13274753-8615-3F9D-1C21-BF7B31CC2B77}"/>
                    </a:ext>
                  </a:extLst>
                </p:cNvPr>
                <p:cNvGrpSpPr/>
                <p:nvPr/>
              </p:nvGrpSpPr>
              <p:grpSpPr>
                <a:xfrm>
                  <a:off x="4444280" y="3274573"/>
                  <a:ext cx="531113" cy="530732"/>
                  <a:chOff x="4444280" y="3274573"/>
                  <a:chExt cx="531113" cy="530732"/>
                </a:xfrm>
                <a:grpFill/>
              </p:grpSpPr>
              <p:sp>
                <p:nvSpPr>
                  <p:cNvPr id="35" name="Freeform: Shape 34">
                    <a:extLst>
                      <a:ext uri="{FF2B5EF4-FFF2-40B4-BE49-F238E27FC236}">
                        <a16:creationId xmlns:a16="http://schemas.microsoft.com/office/drawing/2014/main" id="{A05C7A1B-AAB1-DE6F-1BCE-F5D98A83744B}"/>
                      </a:ext>
                    </a:extLst>
                  </p:cNvPr>
                  <p:cNvSpPr/>
                  <p:nvPr/>
                </p:nvSpPr>
                <p:spPr>
                  <a:xfrm>
                    <a:off x="4602639" y="3432888"/>
                    <a:ext cx="214013" cy="214029"/>
                  </a:xfrm>
                  <a:custGeom>
                    <a:avLst/>
                    <a:gdLst>
                      <a:gd name="connsiteX0" fmla="*/ 57771 w 214013"/>
                      <a:gd name="connsiteY0" fmla="*/ 202028 h 214029"/>
                      <a:gd name="connsiteX1" fmla="*/ 201985 w 214013"/>
                      <a:gd name="connsiteY1" fmla="*/ 156159 h 214029"/>
                      <a:gd name="connsiteX2" fmla="*/ 156243 w 214013"/>
                      <a:gd name="connsiteY2" fmla="*/ 11946 h 214029"/>
                      <a:gd name="connsiteX3" fmla="*/ 12029 w 214013"/>
                      <a:gd name="connsiteY3" fmla="*/ 57815 h 214029"/>
                      <a:gd name="connsiteX4" fmla="*/ 57771 w 214013"/>
                      <a:gd name="connsiteY4" fmla="*/ 202028 h 214029"/>
                      <a:gd name="connsiteX5" fmla="*/ 61583 w 214013"/>
                      <a:gd name="connsiteY5" fmla="*/ 83481 h 214029"/>
                      <a:gd name="connsiteX6" fmla="*/ 130577 w 214013"/>
                      <a:gd name="connsiteY6" fmla="*/ 61499 h 214029"/>
                      <a:gd name="connsiteX7" fmla="*/ 152431 w 214013"/>
                      <a:gd name="connsiteY7" fmla="*/ 130493 h 214029"/>
                      <a:gd name="connsiteX8" fmla="*/ 83437 w 214013"/>
                      <a:gd name="connsiteY8" fmla="*/ 152475 h 214029"/>
                      <a:gd name="connsiteX9" fmla="*/ 61583 w 214013"/>
                      <a:gd name="connsiteY9" fmla="*/ 83481 h 2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13" h="214029">
                        <a:moveTo>
                          <a:pt x="57771" y="202028"/>
                        </a:moveTo>
                        <a:cubicBezTo>
                          <a:pt x="110374" y="229219"/>
                          <a:pt x="174794" y="208636"/>
                          <a:pt x="201985" y="156159"/>
                        </a:cubicBezTo>
                        <a:cubicBezTo>
                          <a:pt x="229176" y="103683"/>
                          <a:pt x="208719" y="39137"/>
                          <a:pt x="156243" y="11946"/>
                        </a:cubicBezTo>
                        <a:cubicBezTo>
                          <a:pt x="103767" y="-15118"/>
                          <a:pt x="39220" y="5338"/>
                          <a:pt x="12029" y="57815"/>
                        </a:cubicBezTo>
                        <a:cubicBezTo>
                          <a:pt x="-15162" y="110290"/>
                          <a:pt x="5295" y="174837"/>
                          <a:pt x="57771" y="202028"/>
                        </a:cubicBezTo>
                        <a:close/>
                        <a:moveTo>
                          <a:pt x="61583" y="83481"/>
                        </a:moveTo>
                        <a:cubicBezTo>
                          <a:pt x="74543" y="58450"/>
                          <a:pt x="105546" y="48539"/>
                          <a:pt x="130577" y="61499"/>
                        </a:cubicBezTo>
                        <a:cubicBezTo>
                          <a:pt x="155735" y="74586"/>
                          <a:pt x="165518" y="105462"/>
                          <a:pt x="152431" y="130493"/>
                        </a:cubicBezTo>
                        <a:cubicBezTo>
                          <a:pt x="139471" y="155651"/>
                          <a:pt x="108595" y="165435"/>
                          <a:pt x="83437" y="152475"/>
                        </a:cubicBezTo>
                        <a:cubicBezTo>
                          <a:pt x="58406" y="139387"/>
                          <a:pt x="48495" y="108512"/>
                          <a:pt x="61583" y="83481"/>
                        </a:cubicBezTo>
                        <a:close/>
                      </a:path>
                    </a:pathLst>
                  </a:custGeom>
                  <a:grpFill/>
                  <a:ln w="127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9223B24-C93C-CBD1-FFA8-9CF2785C146E}"/>
                      </a:ext>
                    </a:extLst>
                  </p:cNvPr>
                  <p:cNvSpPr/>
                  <p:nvPr/>
                </p:nvSpPr>
                <p:spPr>
                  <a:xfrm>
                    <a:off x="4444280" y="3274573"/>
                    <a:ext cx="531113" cy="530732"/>
                  </a:xfrm>
                  <a:custGeom>
                    <a:avLst/>
                    <a:gdLst>
                      <a:gd name="connsiteX0" fmla="*/ 107747 w 531113"/>
                      <a:gd name="connsiteY0" fmla="*/ 480798 h 530732"/>
                      <a:gd name="connsiteX1" fmla="*/ 180553 w 531113"/>
                      <a:gd name="connsiteY1" fmla="*/ 518535 h 530732"/>
                      <a:gd name="connsiteX2" fmla="*/ 191099 w 531113"/>
                      <a:gd name="connsiteY2" fmla="*/ 498205 h 530732"/>
                      <a:gd name="connsiteX3" fmla="*/ 235571 w 531113"/>
                      <a:gd name="connsiteY3" fmla="*/ 508116 h 530732"/>
                      <a:gd name="connsiteX4" fmla="*/ 236587 w 531113"/>
                      <a:gd name="connsiteY4" fmla="*/ 530733 h 530732"/>
                      <a:gd name="connsiteX5" fmla="*/ 318541 w 531113"/>
                      <a:gd name="connsiteY5" fmla="*/ 526921 h 530732"/>
                      <a:gd name="connsiteX6" fmla="*/ 317525 w 531113"/>
                      <a:gd name="connsiteY6" fmla="*/ 504177 h 530732"/>
                      <a:gd name="connsiteX7" fmla="*/ 360980 w 531113"/>
                      <a:gd name="connsiteY7" fmla="*/ 490455 h 530732"/>
                      <a:gd name="connsiteX8" fmla="*/ 373304 w 531113"/>
                      <a:gd name="connsiteY8" fmla="*/ 509641 h 530732"/>
                      <a:gd name="connsiteX9" fmla="*/ 442425 w 531113"/>
                      <a:gd name="connsiteY9" fmla="*/ 465424 h 530732"/>
                      <a:gd name="connsiteX10" fmla="*/ 430228 w 531113"/>
                      <a:gd name="connsiteY10" fmla="*/ 446237 h 530732"/>
                      <a:gd name="connsiteX11" fmla="*/ 460849 w 531113"/>
                      <a:gd name="connsiteY11" fmla="*/ 412566 h 530732"/>
                      <a:gd name="connsiteX12" fmla="*/ 481052 w 531113"/>
                      <a:gd name="connsiteY12" fmla="*/ 423112 h 530732"/>
                      <a:gd name="connsiteX13" fmla="*/ 518789 w 531113"/>
                      <a:gd name="connsiteY13" fmla="*/ 350307 h 530732"/>
                      <a:gd name="connsiteX14" fmla="*/ 498586 w 531113"/>
                      <a:gd name="connsiteY14" fmla="*/ 339887 h 530732"/>
                      <a:gd name="connsiteX15" fmla="*/ 508370 w 531113"/>
                      <a:gd name="connsiteY15" fmla="*/ 295416 h 530732"/>
                      <a:gd name="connsiteX16" fmla="*/ 531114 w 531113"/>
                      <a:gd name="connsiteY16" fmla="*/ 294400 h 530732"/>
                      <a:gd name="connsiteX17" fmla="*/ 527302 w 531113"/>
                      <a:gd name="connsiteY17" fmla="*/ 212446 h 530732"/>
                      <a:gd name="connsiteX18" fmla="*/ 504558 w 531113"/>
                      <a:gd name="connsiteY18" fmla="*/ 213462 h 530732"/>
                      <a:gd name="connsiteX19" fmla="*/ 490708 w 531113"/>
                      <a:gd name="connsiteY19" fmla="*/ 170134 h 530732"/>
                      <a:gd name="connsiteX20" fmla="*/ 509895 w 531113"/>
                      <a:gd name="connsiteY20" fmla="*/ 157809 h 530732"/>
                      <a:gd name="connsiteX21" fmla="*/ 465678 w 531113"/>
                      <a:gd name="connsiteY21" fmla="*/ 88688 h 530732"/>
                      <a:gd name="connsiteX22" fmla="*/ 446491 w 531113"/>
                      <a:gd name="connsiteY22" fmla="*/ 100886 h 530732"/>
                      <a:gd name="connsiteX23" fmla="*/ 412820 w 531113"/>
                      <a:gd name="connsiteY23" fmla="*/ 70265 h 530732"/>
                      <a:gd name="connsiteX24" fmla="*/ 423239 w 531113"/>
                      <a:gd name="connsiteY24" fmla="*/ 50062 h 530732"/>
                      <a:gd name="connsiteX25" fmla="*/ 350306 w 531113"/>
                      <a:gd name="connsiteY25" fmla="*/ 12325 h 530732"/>
                      <a:gd name="connsiteX26" fmla="*/ 339887 w 531113"/>
                      <a:gd name="connsiteY26" fmla="*/ 32528 h 530732"/>
                      <a:gd name="connsiteX27" fmla="*/ 295416 w 531113"/>
                      <a:gd name="connsiteY27" fmla="*/ 22744 h 530732"/>
                      <a:gd name="connsiteX28" fmla="*/ 294400 w 531113"/>
                      <a:gd name="connsiteY28" fmla="*/ 0 h 530732"/>
                      <a:gd name="connsiteX29" fmla="*/ 212445 w 531113"/>
                      <a:gd name="connsiteY29" fmla="*/ 3685 h 530732"/>
                      <a:gd name="connsiteX30" fmla="*/ 213462 w 531113"/>
                      <a:gd name="connsiteY30" fmla="*/ 26429 h 530732"/>
                      <a:gd name="connsiteX31" fmla="*/ 170007 w 531113"/>
                      <a:gd name="connsiteY31" fmla="*/ 40151 h 530732"/>
                      <a:gd name="connsiteX32" fmla="*/ 157682 w 531113"/>
                      <a:gd name="connsiteY32" fmla="*/ 20965 h 530732"/>
                      <a:gd name="connsiteX33" fmla="*/ 88688 w 531113"/>
                      <a:gd name="connsiteY33" fmla="*/ 65182 h 530732"/>
                      <a:gd name="connsiteX34" fmla="*/ 100886 w 531113"/>
                      <a:gd name="connsiteY34" fmla="*/ 84368 h 530732"/>
                      <a:gd name="connsiteX35" fmla="*/ 70265 w 531113"/>
                      <a:gd name="connsiteY35" fmla="*/ 118040 h 530732"/>
                      <a:gd name="connsiteX36" fmla="*/ 50062 w 531113"/>
                      <a:gd name="connsiteY36" fmla="*/ 107620 h 530732"/>
                      <a:gd name="connsiteX37" fmla="*/ 12325 w 531113"/>
                      <a:gd name="connsiteY37" fmla="*/ 180553 h 530732"/>
                      <a:gd name="connsiteX38" fmla="*/ 32528 w 531113"/>
                      <a:gd name="connsiteY38" fmla="*/ 190972 h 530732"/>
                      <a:gd name="connsiteX39" fmla="*/ 22744 w 531113"/>
                      <a:gd name="connsiteY39" fmla="*/ 235444 h 530732"/>
                      <a:gd name="connsiteX40" fmla="*/ 0 w 531113"/>
                      <a:gd name="connsiteY40" fmla="*/ 236460 h 530732"/>
                      <a:gd name="connsiteX41" fmla="*/ 3812 w 531113"/>
                      <a:gd name="connsiteY41" fmla="*/ 318414 h 530732"/>
                      <a:gd name="connsiteX42" fmla="*/ 26556 w 531113"/>
                      <a:gd name="connsiteY42" fmla="*/ 317398 h 530732"/>
                      <a:gd name="connsiteX43" fmla="*/ 40278 w 531113"/>
                      <a:gd name="connsiteY43" fmla="*/ 360853 h 530732"/>
                      <a:gd name="connsiteX44" fmla="*/ 21219 w 531113"/>
                      <a:gd name="connsiteY44" fmla="*/ 373178 h 530732"/>
                      <a:gd name="connsiteX45" fmla="*/ 65436 w 531113"/>
                      <a:gd name="connsiteY45" fmla="*/ 442171 h 530732"/>
                      <a:gd name="connsiteX46" fmla="*/ 84622 w 531113"/>
                      <a:gd name="connsiteY46" fmla="*/ 429973 h 530732"/>
                      <a:gd name="connsiteX47" fmla="*/ 118294 w 531113"/>
                      <a:gd name="connsiteY47" fmla="*/ 460595 h 530732"/>
                      <a:gd name="connsiteX48" fmla="*/ 107747 w 531113"/>
                      <a:gd name="connsiteY48" fmla="*/ 480925 h 530732"/>
                      <a:gd name="connsiteX49" fmla="*/ 86147 w 531113"/>
                      <a:gd name="connsiteY49" fmla="*/ 322353 h 530732"/>
                      <a:gd name="connsiteX50" fmla="*/ 208507 w 531113"/>
                      <a:gd name="connsiteY50" fmla="*/ 85893 h 530732"/>
                      <a:gd name="connsiteX51" fmla="*/ 444713 w 531113"/>
                      <a:gd name="connsiteY51" fmla="*/ 208253 h 530732"/>
                      <a:gd name="connsiteX52" fmla="*/ 432642 w 531113"/>
                      <a:gd name="connsiteY52" fmla="*/ 351704 h 530732"/>
                      <a:gd name="connsiteX53" fmla="*/ 322480 w 531113"/>
                      <a:gd name="connsiteY53" fmla="*/ 444458 h 530732"/>
                      <a:gd name="connsiteX54" fmla="*/ 86147 w 531113"/>
                      <a:gd name="connsiteY54" fmla="*/ 322226 h 530732"/>
                      <a:gd name="connsiteX55" fmla="*/ 94406 w 531113"/>
                      <a:gd name="connsiteY55" fmla="*/ 319685 h 530732"/>
                      <a:gd name="connsiteX56" fmla="*/ 182967 w 531113"/>
                      <a:gd name="connsiteY56" fmla="*/ 424510 h 530732"/>
                      <a:gd name="connsiteX57" fmla="*/ 319939 w 531113"/>
                      <a:gd name="connsiteY57" fmla="*/ 436200 h 530732"/>
                      <a:gd name="connsiteX58" fmla="*/ 425018 w 531113"/>
                      <a:gd name="connsiteY58" fmla="*/ 347765 h 530732"/>
                      <a:gd name="connsiteX59" fmla="*/ 425018 w 531113"/>
                      <a:gd name="connsiteY59" fmla="*/ 347765 h 530732"/>
                      <a:gd name="connsiteX60" fmla="*/ 436581 w 531113"/>
                      <a:gd name="connsiteY60" fmla="*/ 210921 h 530732"/>
                      <a:gd name="connsiteX61" fmla="*/ 211175 w 531113"/>
                      <a:gd name="connsiteY61" fmla="*/ 94152 h 530732"/>
                      <a:gd name="connsiteX62" fmla="*/ 94406 w 531113"/>
                      <a:gd name="connsiteY62" fmla="*/ 319685 h 530732"/>
                      <a:gd name="connsiteX63" fmla="*/ 130618 w 531113"/>
                      <a:gd name="connsiteY63" fmla="*/ 195419 h 530732"/>
                      <a:gd name="connsiteX64" fmla="*/ 335440 w 531113"/>
                      <a:gd name="connsiteY64" fmla="*/ 130237 h 530732"/>
                      <a:gd name="connsiteX65" fmla="*/ 400495 w 531113"/>
                      <a:gd name="connsiteY65" fmla="*/ 335059 h 530732"/>
                      <a:gd name="connsiteX66" fmla="*/ 195546 w 531113"/>
                      <a:gd name="connsiteY66" fmla="*/ 400241 h 530732"/>
                      <a:gd name="connsiteX67" fmla="*/ 130618 w 531113"/>
                      <a:gd name="connsiteY67" fmla="*/ 195292 h 53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31113" h="530732">
                        <a:moveTo>
                          <a:pt x="107747" y="480798"/>
                        </a:moveTo>
                        <a:lnTo>
                          <a:pt x="180553" y="518535"/>
                        </a:lnTo>
                        <a:lnTo>
                          <a:pt x="191099" y="498205"/>
                        </a:lnTo>
                        <a:cubicBezTo>
                          <a:pt x="205838" y="502906"/>
                          <a:pt x="220577" y="506210"/>
                          <a:pt x="235571" y="508116"/>
                        </a:cubicBezTo>
                        <a:lnTo>
                          <a:pt x="236587" y="530733"/>
                        </a:lnTo>
                        <a:lnTo>
                          <a:pt x="318541" y="526921"/>
                        </a:lnTo>
                        <a:lnTo>
                          <a:pt x="317525" y="504177"/>
                        </a:lnTo>
                        <a:cubicBezTo>
                          <a:pt x="332391" y="500873"/>
                          <a:pt x="347003" y="496299"/>
                          <a:pt x="360980" y="490455"/>
                        </a:cubicBezTo>
                        <a:lnTo>
                          <a:pt x="373304" y="509641"/>
                        </a:lnTo>
                        <a:lnTo>
                          <a:pt x="442425" y="465424"/>
                        </a:lnTo>
                        <a:lnTo>
                          <a:pt x="430228" y="446237"/>
                        </a:lnTo>
                        <a:cubicBezTo>
                          <a:pt x="441409" y="436200"/>
                          <a:pt x="451574" y="424891"/>
                          <a:pt x="460849" y="412566"/>
                        </a:cubicBezTo>
                        <a:lnTo>
                          <a:pt x="481052" y="423112"/>
                        </a:lnTo>
                        <a:lnTo>
                          <a:pt x="518789" y="350307"/>
                        </a:lnTo>
                        <a:lnTo>
                          <a:pt x="498586" y="339887"/>
                        </a:lnTo>
                        <a:cubicBezTo>
                          <a:pt x="503160" y="325148"/>
                          <a:pt x="506591" y="310282"/>
                          <a:pt x="508370" y="295416"/>
                        </a:cubicBezTo>
                        <a:lnTo>
                          <a:pt x="531114" y="294400"/>
                        </a:lnTo>
                        <a:lnTo>
                          <a:pt x="527302" y="212446"/>
                        </a:lnTo>
                        <a:lnTo>
                          <a:pt x="504558" y="213462"/>
                        </a:lnTo>
                        <a:cubicBezTo>
                          <a:pt x="501382" y="198596"/>
                          <a:pt x="496680" y="184111"/>
                          <a:pt x="490708" y="170134"/>
                        </a:cubicBezTo>
                        <a:lnTo>
                          <a:pt x="509895" y="157809"/>
                        </a:lnTo>
                        <a:lnTo>
                          <a:pt x="465678" y="88688"/>
                        </a:lnTo>
                        <a:lnTo>
                          <a:pt x="446491" y="100886"/>
                        </a:lnTo>
                        <a:cubicBezTo>
                          <a:pt x="436454" y="89832"/>
                          <a:pt x="425145" y="79540"/>
                          <a:pt x="412820" y="70265"/>
                        </a:cubicBezTo>
                        <a:lnTo>
                          <a:pt x="423239" y="50062"/>
                        </a:lnTo>
                        <a:lnTo>
                          <a:pt x="350306" y="12325"/>
                        </a:lnTo>
                        <a:lnTo>
                          <a:pt x="339887" y="32528"/>
                        </a:lnTo>
                        <a:cubicBezTo>
                          <a:pt x="325275" y="27826"/>
                          <a:pt x="310409" y="24523"/>
                          <a:pt x="295416" y="22744"/>
                        </a:cubicBezTo>
                        <a:lnTo>
                          <a:pt x="294400" y="0"/>
                        </a:lnTo>
                        <a:lnTo>
                          <a:pt x="212445" y="3685"/>
                        </a:lnTo>
                        <a:lnTo>
                          <a:pt x="213462" y="26429"/>
                        </a:lnTo>
                        <a:cubicBezTo>
                          <a:pt x="198596" y="29605"/>
                          <a:pt x="184111" y="34306"/>
                          <a:pt x="170007" y="40151"/>
                        </a:cubicBezTo>
                        <a:lnTo>
                          <a:pt x="157682" y="20965"/>
                        </a:lnTo>
                        <a:lnTo>
                          <a:pt x="88688" y="65182"/>
                        </a:lnTo>
                        <a:lnTo>
                          <a:pt x="100886" y="84368"/>
                        </a:lnTo>
                        <a:cubicBezTo>
                          <a:pt x="89705" y="94406"/>
                          <a:pt x="79540" y="105715"/>
                          <a:pt x="70265" y="118040"/>
                        </a:cubicBezTo>
                        <a:lnTo>
                          <a:pt x="50062" y="107620"/>
                        </a:lnTo>
                        <a:lnTo>
                          <a:pt x="12325" y="180553"/>
                        </a:lnTo>
                        <a:lnTo>
                          <a:pt x="32528" y="190972"/>
                        </a:lnTo>
                        <a:cubicBezTo>
                          <a:pt x="27826" y="205711"/>
                          <a:pt x="24523" y="220450"/>
                          <a:pt x="22744" y="235444"/>
                        </a:cubicBezTo>
                        <a:lnTo>
                          <a:pt x="0" y="236460"/>
                        </a:lnTo>
                        <a:lnTo>
                          <a:pt x="3812" y="318414"/>
                        </a:lnTo>
                        <a:lnTo>
                          <a:pt x="26556" y="317398"/>
                        </a:lnTo>
                        <a:cubicBezTo>
                          <a:pt x="29732" y="332137"/>
                          <a:pt x="34433" y="346749"/>
                          <a:pt x="40278" y="360853"/>
                        </a:cubicBezTo>
                        <a:lnTo>
                          <a:pt x="21219" y="373178"/>
                        </a:lnTo>
                        <a:lnTo>
                          <a:pt x="65436" y="442171"/>
                        </a:lnTo>
                        <a:lnTo>
                          <a:pt x="84622" y="429973"/>
                        </a:lnTo>
                        <a:cubicBezTo>
                          <a:pt x="94787" y="441155"/>
                          <a:pt x="106096" y="451320"/>
                          <a:pt x="118294" y="460595"/>
                        </a:cubicBezTo>
                        <a:lnTo>
                          <a:pt x="107747" y="480925"/>
                        </a:lnTo>
                        <a:close/>
                        <a:moveTo>
                          <a:pt x="86147" y="322353"/>
                        </a:moveTo>
                        <a:cubicBezTo>
                          <a:pt x="54763" y="223373"/>
                          <a:pt x="109653" y="117404"/>
                          <a:pt x="208507" y="85893"/>
                        </a:cubicBezTo>
                        <a:cubicBezTo>
                          <a:pt x="307233" y="54509"/>
                          <a:pt x="413329" y="109399"/>
                          <a:pt x="444713" y="208253"/>
                        </a:cubicBezTo>
                        <a:cubicBezTo>
                          <a:pt x="459960" y="256154"/>
                          <a:pt x="455640" y="307106"/>
                          <a:pt x="432642" y="351704"/>
                        </a:cubicBezTo>
                        <a:cubicBezTo>
                          <a:pt x="409644" y="396302"/>
                          <a:pt x="370382" y="429338"/>
                          <a:pt x="322480" y="444458"/>
                        </a:cubicBezTo>
                        <a:cubicBezTo>
                          <a:pt x="223627" y="475970"/>
                          <a:pt x="117531" y="421079"/>
                          <a:pt x="86147" y="322226"/>
                        </a:cubicBezTo>
                        <a:close/>
                        <a:moveTo>
                          <a:pt x="94406" y="319685"/>
                        </a:moveTo>
                        <a:cubicBezTo>
                          <a:pt x="109399" y="366824"/>
                          <a:pt x="142181" y="403418"/>
                          <a:pt x="182967" y="424510"/>
                        </a:cubicBezTo>
                        <a:cubicBezTo>
                          <a:pt x="223881" y="445602"/>
                          <a:pt x="272799" y="451193"/>
                          <a:pt x="319939" y="436200"/>
                        </a:cubicBezTo>
                        <a:cubicBezTo>
                          <a:pt x="365681" y="421715"/>
                          <a:pt x="402910" y="390331"/>
                          <a:pt x="425018" y="347765"/>
                        </a:cubicBezTo>
                        <a:cubicBezTo>
                          <a:pt x="425018" y="347765"/>
                          <a:pt x="425018" y="347765"/>
                          <a:pt x="425018" y="347765"/>
                        </a:cubicBezTo>
                        <a:cubicBezTo>
                          <a:pt x="447000" y="305200"/>
                          <a:pt x="451193" y="256536"/>
                          <a:pt x="436581" y="210921"/>
                        </a:cubicBezTo>
                        <a:cubicBezTo>
                          <a:pt x="406467" y="116515"/>
                          <a:pt x="305454" y="64166"/>
                          <a:pt x="211175" y="94152"/>
                        </a:cubicBezTo>
                        <a:cubicBezTo>
                          <a:pt x="116896" y="124138"/>
                          <a:pt x="64420" y="225279"/>
                          <a:pt x="94406" y="319685"/>
                        </a:cubicBezTo>
                        <a:close/>
                        <a:moveTo>
                          <a:pt x="130618" y="195419"/>
                        </a:moveTo>
                        <a:cubicBezTo>
                          <a:pt x="169118" y="120835"/>
                          <a:pt x="260983" y="91738"/>
                          <a:pt x="335440" y="130237"/>
                        </a:cubicBezTo>
                        <a:cubicBezTo>
                          <a:pt x="410025" y="168991"/>
                          <a:pt x="439122" y="260729"/>
                          <a:pt x="400495" y="335059"/>
                        </a:cubicBezTo>
                        <a:cubicBezTo>
                          <a:pt x="361996" y="409644"/>
                          <a:pt x="270258" y="438868"/>
                          <a:pt x="195546" y="400241"/>
                        </a:cubicBezTo>
                        <a:cubicBezTo>
                          <a:pt x="121089" y="361615"/>
                          <a:pt x="91992" y="269877"/>
                          <a:pt x="130618" y="195292"/>
                        </a:cubicBezTo>
                        <a:close/>
                      </a:path>
                    </a:pathLst>
                  </a:custGeom>
                  <a:grpFill/>
                  <a:ln w="12700" cap="flat">
                    <a:noFill/>
                    <a:prstDash val="solid"/>
                    <a:miter/>
                  </a:ln>
                </p:spPr>
                <p:txBody>
                  <a:bodyPr rtlCol="0" anchor="ctr"/>
                  <a:lstStyle/>
                  <a:p>
                    <a:endParaRPr lang="en-US"/>
                  </a:p>
                </p:txBody>
              </p:sp>
            </p:grpSp>
            <p:sp>
              <p:nvSpPr>
                <p:cNvPr id="34" name="Freeform: Shape 33">
                  <a:extLst>
                    <a:ext uri="{FF2B5EF4-FFF2-40B4-BE49-F238E27FC236}">
                      <a16:creationId xmlns:a16="http://schemas.microsoft.com/office/drawing/2014/main" id="{EB30C6A8-A6F7-321B-0FE6-B22AAADA7C4C}"/>
                    </a:ext>
                  </a:extLst>
                </p:cNvPr>
                <p:cNvSpPr/>
                <p:nvPr/>
              </p:nvSpPr>
              <p:spPr>
                <a:xfrm>
                  <a:off x="4793189" y="3821950"/>
                  <a:ext cx="254121" cy="254248"/>
                </a:xfrm>
                <a:custGeom>
                  <a:avLst/>
                  <a:gdLst>
                    <a:gd name="connsiteX0" fmla="*/ 51968 w 254121"/>
                    <a:gd name="connsiteY0" fmla="*/ 135320 h 254248"/>
                    <a:gd name="connsiteX1" fmla="*/ 79667 w 254121"/>
                    <a:gd name="connsiteY1" fmla="*/ 185890 h 254248"/>
                    <a:gd name="connsiteX2" fmla="*/ 135066 w 254121"/>
                    <a:gd name="connsiteY2" fmla="*/ 202154 h 254248"/>
                    <a:gd name="connsiteX3" fmla="*/ 185636 w 254121"/>
                    <a:gd name="connsiteY3" fmla="*/ 174454 h 254248"/>
                    <a:gd name="connsiteX4" fmla="*/ 185636 w 254121"/>
                    <a:gd name="connsiteY4" fmla="*/ 174454 h 254248"/>
                    <a:gd name="connsiteX5" fmla="*/ 201772 w 254121"/>
                    <a:gd name="connsiteY5" fmla="*/ 119056 h 254248"/>
                    <a:gd name="connsiteX6" fmla="*/ 118675 w 254121"/>
                    <a:gd name="connsiteY6" fmla="*/ 52222 h 254248"/>
                    <a:gd name="connsiteX7" fmla="*/ 51841 w 254121"/>
                    <a:gd name="connsiteY7" fmla="*/ 135320 h 254248"/>
                    <a:gd name="connsiteX8" fmla="*/ 93008 w 254121"/>
                    <a:gd name="connsiteY8" fmla="*/ 169372 h 254248"/>
                    <a:gd name="connsiteX9" fmla="*/ 84749 w 254121"/>
                    <a:gd name="connsiteY9" fmla="*/ 93136 h 254248"/>
                    <a:gd name="connsiteX10" fmla="*/ 160986 w 254121"/>
                    <a:gd name="connsiteY10" fmla="*/ 84877 h 254248"/>
                    <a:gd name="connsiteX11" fmla="*/ 169245 w 254121"/>
                    <a:gd name="connsiteY11" fmla="*/ 161113 h 254248"/>
                    <a:gd name="connsiteX12" fmla="*/ 93008 w 254121"/>
                    <a:gd name="connsiteY12" fmla="*/ 169372 h 254248"/>
                    <a:gd name="connsiteX13" fmla="*/ 73060 w 254121"/>
                    <a:gd name="connsiteY13" fmla="*/ 243448 h 254248"/>
                    <a:gd name="connsiteX14" fmla="*/ 109780 w 254121"/>
                    <a:gd name="connsiteY14" fmla="*/ 254248 h 254248"/>
                    <a:gd name="connsiteX15" fmla="*/ 137353 w 254121"/>
                    <a:gd name="connsiteY15" fmla="*/ 222737 h 254248"/>
                    <a:gd name="connsiteX16" fmla="*/ 171024 w 254121"/>
                    <a:gd name="connsiteY16" fmla="*/ 247514 h 254248"/>
                    <a:gd name="connsiteX17" fmla="*/ 204822 w 254121"/>
                    <a:gd name="connsiteY17" fmla="*/ 229090 h 254248"/>
                    <a:gd name="connsiteX18" fmla="*/ 202027 w 254121"/>
                    <a:gd name="connsiteY18" fmla="*/ 187415 h 254248"/>
                    <a:gd name="connsiteX19" fmla="*/ 243321 w 254121"/>
                    <a:gd name="connsiteY19" fmla="*/ 181062 h 254248"/>
                    <a:gd name="connsiteX20" fmla="*/ 254121 w 254121"/>
                    <a:gd name="connsiteY20" fmla="*/ 144214 h 254248"/>
                    <a:gd name="connsiteX21" fmla="*/ 222610 w 254121"/>
                    <a:gd name="connsiteY21" fmla="*/ 116642 h 254248"/>
                    <a:gd name="connsiteX22" fmla="*/ 247387 w 254121"/>
                    <a:gd name="connsiteY22" fmla="*/ 82971 h 254248"/>
                    <a:gd name="connsiteX23" fmla="*/ 228963 w 254121"/>
                    <a:gd name="connsiteY23" fmla="*/ 49300 h 254248"/>
                    <a:gd name="connsiteX24" fmla="*/ 187287 w 254121"/>
                    <a:gd name="connsiteY24" fmla="*/ 52095 h 254248"/>
                    <a:gd name="connsiteX25" fmla="*/ 181062 w 254121"/>
                    <a:gd name="connsiteY25" fmla="*/ 10800 h 254248"/>
                    <a:gd name="connsiteX26" fmla="*/ 144214 w 254121"/>
                    <a:gd name="connsiteY26" fmla="*/ 0 h 254248"/>
                    <a:gd name="connsiteX27" fmla="*/ 116642 w 254121"/>
                    <a:gd name="connsiteY27" fmla="*/ 31511 h 254248"/>
                    <a:gd name="connsiteX28" fmla="*/ 82971 w 254121"/>
                    <a:gd name="connsiteY28" fmla="*/ 6734 h 254248"/>
                    <a:gd name="connsiteX29" fmla="*/ 49300 w 254121"/>
                    <a:gd name="connsiteY29" fmla="*/ 25158 h 254248"/>
                    <a:gd name="connsiteX30" fmla="*/ 52095 w 254121"/>
                    <a:gd name="connsiteY30" fmla="*/ 66834 h 254248"/>
                    <a:gd name="connsiteX31" fmla="*/ 10673 w 254121"/>
                    <a:gd name="connsiteY31" fmla="*/ 73187 h 254248"/>
                    <a:gd name="connsiteX32" fmla="*/ 0 w 254121"/>
                    <a:gd name="connsiteY32" fmla="*/ 110035 h 254248"/>
                    <a:gd name="connsiteX33" fmla="*/ 31511 w 254121"/>
                    <a:gd name="connsiteY33" fmla="*/ 137607 h 254248"/>
                    <a:gd name="connsiteX34" fmla="*/ 6607 w 254121"/>
                    <a:gd name="connsiteY34" fmla="*/ 171278 h 254248"/>
                    <a:gd name="connsiteX35" fmla="*/ 25158 w 254121"/>
                    <a:gd name="connsiteY35" fmla="*/ 204822 h 254248"/>
                    <a:gd name="connsiteX36" fmla="*/ 66834 w 254121"/>
                    <a:gd name="connsiteY36" fmla="*/ 202026 h 254248"/>
                    <a:gd name="connsiteX37" fmla="*/ 73060 w 254121"/>
                    <a:gd name="connsiteY37" fmla="*/ 243321 h 254248"/>
                    <a:gd name="connsiteX38" fmla="*/ 48410 w 254121"/>
                    <a:gd name="connsiteY38" fmla="*/ 135701 h 254248"/>
                    <a:gd name="connsiteX39" fmla="*/ 118421 w 254121"/>
                    <a:gd name="connsiteY39" fmla="*/ 48537 h 254248"/>
                    <a:gd name="connsiteX40" fmla="*/ 205584 w 254121"/>
                    <a:gd name="connsiteY40" fmla="*/ 118548 h 254248"/>
                    <a:gd name="connsiteX41" fmla="*/ 188685 w 254121"/>
                    <a:gd name="connsiteY41" fmla="*/ 176614 h 254248"/>
                    <a:gd name="connsiteX42" fmla="*/ 135701 w 254121"/>
                    <a:gd name="connsiteY42" fmla="*/ 205711 h 254248"/>
                    <a:gd name="connsiteX43" fmla="*/ 48537 w 254121"/>
                    <a:gd name="connsiteY43" fmla="*/ 135701 h 25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4121" h="254248">
                      <a:moveTo>
                        <a:pt x="51968" y="135320"/>
                      </a:moveTo>
                      <a:cubicBezTo>
                        <a:pt x="54255" y="156031"/>
                        <a:pt x="64674" y="173692"/>
                        <a:pt x="79667" y="185890"/>
                      </a:cubicBezTo>
                      <a:cubicBezTo>
                        <a:pt x="94660" y="197961"/>
                        <a:pt x="114355" y="204314"/>
                        <a:pt x="135066" y="202154"/>
                      </a:cubicBezTo>
                      <a:cubicBezTo>
                        <a:pt x="155141" y="199994"/>
                        <a:pt x="173057" y="190083"/>
                        <a:pt x="185636" y="174454"/>
                      </a:cubicBezTo>
                      <a:lnTo>
                        <a:pt x="185636" y="174454"/>
                      </a:lnTo>
                      <a:cubicBezTo>
                        <a:pt x="198215" y="158699"/>
                        <a:pt x="203932" y="139131"/>
                        <a:pt x="201772" y="119056"/>
                      </a:cubicBezTo>
                      <a:cubicBezTo>
                        <a:pt x="197198" y="77634"/>
                        <a:pt x="159969" y="47775"/>
                        <a:pt x="118675" y="52222"/>
                      </a:cubicBezTo>
                      <a:cubicBezTo>
                        <a:pt x="77380" y="56669"/>
                        <a:pt x="47394" y="94025"/>
                        <a:pt x="51841" y="135320"/>
                      </a:cubicBezTo>
                      <a:close/>
                      <a:moveTo>
                        <a:pt x="93008" y="169372"/>
                      </a:moveTo>
                      <a:cubicBezTo>
                        <a:pt x="69756" y="150567"/>
                        <a:pt x="65944" y="116515"/>
                        <a:pt x="84749" y="93136"/>
                      </a:cubicBezTo>
                      <a:cubicBezTo>
                        <a:pt x="103555" y="69883"/>
                        <a:pt x="137607" y="66072"/>
                        <a:pt x="160986" y="84877"/>
                      </a:cubicBezTo>
                      <a:cubicBezTo>
                        <a:pt x="184365" y="103682"/>
                        <a:pt x="187923" y="137734"/>
                        <a:pt x="169245" y="161113"/>
                      </a:cubicBezTo>
                      <a:cubicBezTo>
                        <a:pt x="150567" y="184492"/>
                        <a:pt x="116388" y="188177"/>
                        <a:pt x="93008" y="169372"/>
                      </a:cubicBezTo>
                      <a:close/>
                      <a:moveTo>
                        <a:pt x="73060" y="243448"/>
                      </a:moveTo>
                      <a:cubicBezTo>
                        <a:pt x="84877" y="248912"/>
                        <a:pt x="97328" y="252470"/>
                        <a:pt x="109780" y="254248"/>
                      </a:cubicBezTo>
                      <a:cubicBezTo>
                        <a:pt x="109399" y="238366"/>
                        <a:pt x="121216" y="224516"/>
                        <a:pt x="137353" y="222737"/>
                      </a:cubicBezTo>
                      <a:cubicBezTo>
                        <a:pt x="153489" y="220959"/>
                        <a:pt x="167974" y="232013"/>
                        <a:pt x="171024" y="247514"/>
                      </a:cubicBezTo>
                      <a:cubicBezTo>
                        <a:pt x="182967" y="243194"/>
                        <a:pt x="194403" y="237095"/>
                        <a:pt x="204822" y="229090"/>
                      </a:cubicBezTo>
                      <a:cubicBezTo>
                        <a:pt x="193259" y="218163"/>
                        <a:pt x="191862" y="199994"/>
                        <a:pt x="202027" y="187415"/>
                      </a:cubicBezTo>
                      <a:cubicBezTo>
                        <a:pt x="212191" y="174836"/>
                        <a:pt x="230234" y="172294"/>
                        <a:pt x="243321" y="181062"/>
                      </a:cubicBezTo>
                      <a:cubicBezTo>
                        <a:pt x="248785" y="169245"/>
                        <a:pt x="252343" y="156920"/>
                        <a:pt x="254121" y="144214"/>
                      </a:cubicBezTo>
                      <a:cubicBezTo>
                        <a:pt x="238239" y="144595"/>
                        <a:pt x="224389" y="132778"/>
                        <a:pt x="222610" y="116642"/>
                      </a:cubicBezTo>
                      <a:cubicBezTo>
                        <a:pt x="220831" y="100505"/>
                        <a:pt x="231886" y="86020"/>
                        <a:pt x="247387" y="82971"/>
                      </a:cubicBezTo>
                      <a:cubicBezTo>
                        <a:pt x="243067" y="71027"/>
                        <a:pt x="236841" y="59719"/>
                        <a:pt x="228963" y="49300"/>
                      </a:cubicBezTo>
                      <a:cubicBezTo>
                        <a:pt x="217909" y="60862"/>
                        <a:pt x="199866" y="62260"/>
                        <a:pt x="187287" y="52095"/>
                      </a:cubicBezTo>
                      <a:cubicBezTo>
                        <a:pt x="174581" y="41930"/>
                        <a:pt x="172167" y="23887"/>
                        <a:pt x="181062" y="10800"/>
                      </a:cubicBezTo>
                      <a:cubicBezTo>
                        <a:pt x="169245" y="5337"/>
                        <a:pt x="156793" y="1652"/>
                        <a:pt x="144214" y="0"/>
                      </a:cubicBezTo>
                      <a:cubicBezTo>
                        <a:pt x="144595" y="15883"/>
                        <a:pt x="132778" y="29732"/>
                        <a:pt x="116642" y="31511"/>
                      </a:cubicBezTo>
                      <a:cubicBezTo>
                        <a:pt x="100632" y="33163"/>
                        <a:pt x="86147" y="22363"/>
                        <a:pt x="82971" y="6734"/>
                      </a:cubicBezTo>
                      <a:cubicBezTo>
                        <a:pt x="71027" y="11054"/>
                        <a:pt x="59718" y="17280"/>
                        <a:pt x="49300" y="25158"/>
                      </a:cubicBezTo>
                      <a:cubicBezTo>
                        <a:pt x="60862" y="36085"/>
                        <a:pt x="62260" y="54255"/>
                        <a:pt x="52095" y="66834"/>
                      </a:cubicBezTo>
                      <a:cubicBezTo>
                        <a:pt x="41930" y="79413"/>
                        <a:pt x="24014" y="82081"/>
                        <a:pt x="10673" y="73187"/>
                      </a:cubicBezTo>
                      <a:cubicBezTo>
                        <a:pt x="5209" y="85004"/>
                        <a:pt x="1652" y="97456"/>
                        <a:pt x="0" y="110035"/>
                      </a:cubicBezTo>
                      <a:cubicBezTo>
                        <a:pt x="15883" y="109653"/>
                        <a:pt x="29732" y="121470"/>
                        <a:pt x="31511" y="137607"/>
                      </a:cubicBezTo>
                      <a:cubicBezTo>
                        <a:pt x="33163" y="153744"/>
                        <a:pt x="22236" y="168228"/>
                        <a:pt x="6607" y="171278"/>
                      </a:cubicBezTo>
                      <a:cubicBezTo>
                        <a:pt x="10927" y="183095"/>
                        <a:pt x="17153" y="194530"/>
                        <a:pt x="25158" y="204822"/>
                      </a:cubicBezTo>
                      <a:cubicBezTo>
                        <a:pt x="36085" y="193259"/>
                        <a:pt x="54255" y="191862"/>
                        <a:pt x="66834" y="202026"/>
                      </a:cubicBezTo>
                      <a:cubicBezTo>
                        <a:pt x="79413" y="212191"/>
                        <a:pt x="81954" y="230107"/>
                        <a:pt x="73060" y="243321"/>
                      </a:cubicBezTo>
                      <a:close/>
                      <a:moveTo>
                        <a:pt x="48410" y="135701"/>
                      </a:moveTo>
                      <a:cubicBezTo>
                        <a:pt x="43709" y="92373"/>
                        <a:pt x="75093" y="53365"/>
                        <a:pt x="118421" y="48537"/>
                      </a:cubicBezTo>
                      <a:cubicBezTo>
                        <a:pt x="161748" y="43836"/>
                        <a:pt x="200756" y="75220"/>
                        <a:pt x="205584" y="118548"/>
                      </a:cubicBezTo>
                      <a:cubicBezTo>
                        <a:pt x="207871" y="139513"/>
                        <a:pt x="201899" y="160224"/>
                        <a:pt x="188685" y="176614"/>
                      </a:cubicBezTo>
                      <a:cubicBezTo>
                        <a:pt x="175471" y="193132"/>
                        <a:pt x="156539" y="203424"/>
                        <a:pt x="135701" y="205711"/>
                      </a:cubicBezTo>
                      <a:cubicBezTo>
                        <a:pt x="92373" y="210413"/>
                        <a:pt x="53238" y="179029"/>
                        <a:pt x="48537" y="135701"/>
                      </a:cubicBezTo>
                      <a:close/>
                    </a:path>
                  </a:pathLst>
                </a:custGeom>
                <a:grpFill/>
                <a:ln w="12700" cap="flat">
                  <a:noFill/>
                  <a:prstDash val="solid"/>
                  <a:miter/>
                </a:ln>
              </p:spPr>
              <p:txBody>
                <a:bodyPr rtlCol="0" anchor="ctr"/>
                <a:lstStyle/>
                <a:p>
                  <a:endParaRPr lang="en-US"/>
                </a:p>
              </p:txBody>
            </p:sp>
          </p:grpSp>
        </p:grpSp>
        <p:grpSp>
          <p:nvGrpSpPr>
            <p:cNvPr id="4" name="Graphic 409">
              <a:extLst>
                <a:ext uri="{FF2B5EF4-FFF2-40B4-BE49-F238E27FC236}">
                  <a16:creationId xmlns:a16="http://schemas.microsoft.com/office/drawing/2014/main" id="{69749AFB-D777-2CF4-94D6-133992508F40}"/>
                </a:ext>
              </a:extLst>
            </p:cNvPr>
            <p:cNvGrpSpPr/>
            <p:nvPr/>
          </p:nvGrpSpPr>
          <p:grpSpPr>
            <a:xfrm>
              <a:off x="4211644" y="1682604"/>
              <a:ext cx="4229885" cy="4673923"/>
              <a:chOff x="4211644" y="1682604"/>
              <a:chExt cx="4229885" cy="4673923"/>
            </a:xfrm>
            <a:grpFill/>
          </p:grpSpPr>
          <p:sp>
            <p:nvSpPr>
              <p:cNvPr id="12" name="Freeform: Shape 11">
                <a:extLst>
                  <a:ext uri="{FF2B5EF4-FFF2-40B4-BE49-F238E27FC236}">
                    <a16:creationId xmlns:a16="http://schemas.microsoft.com/office/drawing/2014/main" id="{1A6C63D0-0F31-468D-0D09-E64155D4278C}"/>
                  </a:ext>
                </a:extLst>
              </p:cNvPr>
              <p:cNvSpPr/>
              <p:nvPr/>
            </p:nvSpPr>
            <p:spPr>
              <a:xfrm>
                <a:off x="6979141" y="2618131"/>
                <a:ext cx="1462388" cy="1505508"/>
              </a:xfrm>
              <a:custGeom>
                <a:avLst/>
                <a:gdLst>
                  <a:gd name="connsiteX0" fmla="*/ 0 w 1462388"/>
                  <a:gd name="connsiteY0" fmla="*/ 501555 h 1505508"/>
                  <a:gd name="connsiteX1" fmla="*/ 10673 w 1462388"/>
                  <a:gd name="connsiteY1" fmla="*/ 505367 h 1505508"/>
                  <a:gd name="connsiteX2" fmla="*/ 956894 w 1462388"/>
                  <a:gd name="connsiteY2" fmla="*/ 53666 h 1505508"/>
                  <a:gd name="connsiteX3" fmla="*/ 1408722 w 1462388"/>
                  <a:gd name="connsiteY3" fmla="*/ 999887 h 1505508"/>
                  <a:gd name="connsiteX4" fmla="*/ 462501 w 1462388"/>
                  <a:gd name="connsiteY4" fmla="*/ 1451715 h 1505508"/>
                  <a:gd name="connsiteX5" fmla="*/ 458689 w 1462388"/>
                  <a:gd name="connsiteY5" fmla="*/ 1462388 h 1505508"/>
                  <a:gd name="connsiteX6" fmla="*/ 1419268 w 1462388"/>
                  <a:gd name="connsiteY6" fmla="*/ 1003699 h 1505508"/>
                  <a:gd name="connsiteX7" fmla="*/ 960579 w 1462388"/>
                  <a:gd name="connsiteY7" fmla="*/ 43120 h 1505508"/>
                  <a:gd name="connsiteX8" fmla="*/ 0 w 1462388"/>
                  <a:gd name="connsiteY8" fmla="*/ 501809 h 150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388" h="1505508">
                    <a:moveTo>
                      <a:pt x="0" y="501555"/>
                    </a:moveTo>
                    <a:lnTo>
                      <a:pt x="10673" y="505367"/>
                    </a:lnTo>
                    <a:cubicBezTo>
                      <a:pt x="147009" y="119992"/>
                      <a:pt x="571392" y="-82670"/>
                      <a:pt x="956894" y="53666"/>
                    </a:cubicBezTo>
                    <a:cubicBezTo>
                      <a:pt x="1342269" y="190002"/>
                      <a:pt x="1544931" y="614385"/>
                      <a:pt x="1408722" y="999887"/>
                    </a:cubicBezTo>
                    <a:cubicBezTo>
                      <a:pt x="1272386" y="1385262"/>
                      <a:pt x="848003" y="1587924"/>
                      <a:pt x="462501" y="1451715"/>
                    </a:cubicBezTo>
                    <a:lnTo>
                      <a:pt x="458689" y="1462388"/>
                    </a:lnTo>
                    <a:cubicBezTo>
                      <a:pt x="850036" y="1600757"/>
                      <a:pt x="1280899" y="1395046"/>
                      <a:pt x="1419268" y="1003699"/>
                    </a:cubicBezTo>
                    <a:cubicBezTo>
                      <a:pt x="1557638" y="612352"/>
                      <a:pt x="1351926" y="181489"/>
                      <a:pt x="960579" y="43120"/>
                    </a:cubicBezTo>
                    <a:cubicBezTo>
                      <a:pt x="569232" y="-95249"/>
                      <a:pt x="138369" y="110462"/>
                      <a:pt x="0" y="501809"/>
                    </a:cubicBezTo>
                    <a:close/>
                  </a:path>
                </a:pathLst>
              </a:custGeom>
              <a:grpFill/>
              <a:ln w="127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C4578B3-7DA4-E618-00E1-F0741EABE95A}"/>
                  </a:ext>
                </a:extLst>
              </p:cNvPr>
              <p:cNvSpPr/>
              <p:nvPr/>
            </p:nvSpPr>
            <p:spPr>
              <a:xfrm>
                <a:off x="4211644" y="1682604"/>
                <a:ext cx="1874499" cy="1576213"/>
              </a:xfrm>
              <a:custGeom>
                <a:avLst/>
                <a:gdLst>
                  <a:gd name="connsiteX0" fmla="*/ 53988 w 1874499"/>
                  <a:gd name="connsiteY0" fmla="*/ 624529 h 1576213"/>
                  <a:gd name="connsiteX1" fmla="*/ 252330 w 1874499"/>
                  <a:gd name="connsiteY1" fmla="*/ 1576214 h 1576213"/>
                  <a:gd name="connsiteX2" fmla="*/ 260589 w 1874499"/>
                  <a:gd name="connsiteY2" fmla="*/ 1568463 h 1576213"/>
                  <a:gd name="connsiteX3" fmla="*/ 64662 w 1874499"/>
                  <a:gd name="connsiteY3" fmla="*/ 628213 h 1576213"/>
                  <a:gd name="connsiteX4" fmla="*/ 1245691 w 1874499"/>
                  <a:gd name="connsiteY4" fmla="*/ 64318 h 1576213"/>
                  <a:gd name="connsiteX5" fmla="*/ 1838302 w 1874499"/>
                  <a:gd name="connsiteY5" fmla="*/ 1147765 h 1576213"/>
                  <a:gd name="connsiteX6" fmla="*/ 1849356 w 1874499"/>
                  <a:gd name="connsiteY6" fmla="*/ 1150306 h 1576213"/>
                  <a:gd name="connsiteX7" fmla="*/ 1249503 w 1874499"/>
                  <a:gd name="connsiteY7" fmla="*/ 53645 h 1576213"/>
                  <a:gd name="connsiteX8" fmla="*/ 53988 w 1874499"/>
                  <a:gd name="connsiteY8" fmla="*/ 624402 h 15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4499" h="1576213">
                    <a:moveTo>
                      <a:pt x="53988" y="624529"/>
                    </a:moveTo>
                    <a:cubicBezTo>
                      <a:pt x="-62907" y="955014"/>
                      <a:pt x="13075" y="1319678"/>
                      <a:pt x="252330" y="1576214"/>
                    </a:cubicBezTo>
                    <a:lnTo>
                      <a:pt x="260589" y="1568463"/>
                    </a:lnTo>
                    <a:cubicBezTo>
                      <a:pt x="24256" y="1314977"/>
                      <a:pt x="-50837" y="954632"/>
                      <a:pt x="64662" y="628213"/>
                    </a:cubicBezTo>
                    <a:cubicBezTo>
                      <a:pt x="234796" y="147161"/>
                      <a:pt x="764639" y="-105817"/>
                      <a:pt x="1245691" y="64318"/>
                    </a:cubicBezTo>
                    <a:cubicBezTo>
                      <a:pt x="1691801" y="222127"/>
                      <a:pt x="1946558" y="687805"/>
                      <a:pt x="1838302" y="1147765"/>
                    </a:cubicBezTo>
                    <a:lnTo>
                      <a:pt x="1849356" y="1150306"/>
                    </a:lnTo>
                    <a:cubicBezTo>
                      <a:pt x="1959010" y="684755"/>
                      <a:pt x="1701076" y="213360"/>
                      <a:pt x="1249503" y="53645"/>
                    </a:cubicBezTo>
                    <a:cubicBezTo>
                      <a:pt x="762606" y="-118523"/>
                      <a:pt x="226283" y="137505"/>
                      <a:pt x="53988" y="624402"/>
                    </a:cubicBezTo>
                    <a:close/>
                  </a:path>
                </a:pathLst>
              </a:custGeom>
              <a:grpFill/>
              <a:ln w="127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09C9767-A0C0-114E-2BC4-1773E1FFC1F5}"/>
                  </a:ext>
                </a:extLst>
              </p:cNvPr>
              <p:cNvSpPr/>
              <p:nvPr/>
            </p:nvSpPr>
            <p:spPr>
              <a:xfrm>
                <a:off x="4455928" y="4893072"/>
                <a:ext cx="1190127" cy="1182977"/>
              </a:xfrm>
              <a:custGeom>
                <a:avLst/>
                <a:gdLst>
                  <a:gd name="connsiteX0" fmla="*/ 34094 w 1190127"/>
                  <a:gd name="connsiteY0" fmla="*/ 389568 h 1182977"/>
                  <a:gd name="connsiteX1" fmla="*/ 396598 w 1190127"/>
                  <a:gd name="connsiteY1" fmla="*/ 1148883 h 1182977"/>
                  <a:gd name="connsiteX2" fmla="*/ 1155913 w 1190127"/>
                  <a:gd name="connsiteY2" fmla="*/ 786379 h 1182977"/>
                  <a:gd name="connsiteX3" fmla="*/ 1189076 w 1190127"/>
                  <a:gd name="connsiteY3" fmla="*/ 552460 h 1182977"/>
                  <a:gd name="connsiteX4" fmla="*/ 1177767 w 1190127"/>
                  <a:gd name="connsiteY4" fmla="*/ 553095 h 1182977"/>
                  <a:gd name="connsiteX5" fmla="*/ 1145240 w 1190127"/>
                  <a:gd name="connsiteY5" fmla="*/ 782567 h 1182977"/>
                  <a:gd name="connsiteX6" fmla="*/ 400410 w 1190127"/>
                  <a:gd name="connsiteY6" fmla="*/ 1138210 h 1182977"/>
                  <a:gd name="connsiteX7" fmla="*/ 44767 w 1190127"/>
                  <a:gd name="connsiteY7" fmla="*/ 393380 h 1182977"/>
                  <a:gd name="connsiteX8" fmla="*/ 504981 w 1190127"/>
                  <a:gd name="connsiteY8" fmla="*/ 11181 h 1182977"/>
                  <a:gd name="connsiteX9" fmla="*/ 503202 w 1190127"/>
                  <a:gd name="connsiteY9" fmla="*/ 0 h 1182977"/>
                  <a:gd name="connsiteX10" fmla="*/ 34094 w 1190127"/>
                  <a:gd name="connsiteY10" fmla="*/ 389568 h 118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127" h="1182977">
                    <a:moveTo>
                      <a:pt x="34094" y="389568"/>
                    </a:moveTo>
                    <a:cubicBezTo>
                      <a:pt x="-75305" y="698834"/>
                      <a:pt x="87332" y="1039484"/>
                      <a:pt x="396598" y="1148883"/>
                    </a:cubicBezTo>
                    <a:cubicBezTo>
                      <a:pt x="705864" y="1258282"/>
                      <a:pt x="1046514" y="1095645"/>
                      <a:pt x="1155913" y="786379"/>
                    </a:cubicBezTo>
                    <a:cubicBezTo>
                      <a:pt x="1182723" y="710651"/>
                      <a:pt x="1193777" y="632000"/>
                      <a:pt x="1189076" y="552460"/>
                    </a:cubicBezTo>
                    <a:lnTo>
                      <a:pt x="1177767" y="553095"/>
                    </a:lnTo>
                    <a:cubicBezTo>
                      <a:pt x="1182469" y="631111"/>
                      <a:pt x="1171541" y="708237"/>
                      <a:pt x="1145240" y="782567"/>
                    </a:cubicBezTo>
                    <a:cubicBezTo>
                      <a:pt x="1037873" y="1085988"/>
                      <a:pt x="703831" y="1245576"/>
                      <a:pt x="400410" y="1138210"/>
                    </a:cubicBezTo>
                    <a:cubicBezTo>
                      <a:pt x="96989" y="1030844"/>
                      <a:pt x="-62599" y="696801"/>
                      <a:pt x="44767" y="393380"/>
                    </a:cubicBezTo>
                    <a:cubicBezTo>
                      <a:pt x="116302" y="190972"/>
                      <a:pt x="292662" y="44471"/>
                      <a:pt x="504981" y="11181"/>
                    </a:cubicBezTo>
                    <a:lnTo>
                      <a:pt x="503202" y="0"/>
                    </a:lnTo>
                    <a:cubicBezTo>
                      <a:pt x="286818" y="33925"/>
                      <a:pt x="107027" y="183222"/>
                      <a:pt x="34094" y="389568"/>
                    </a:cubicBezTo>
                    <a:close/>
                  </a:path>
                </a:pathLst>
              </a:custGeom>
              <a:grpFill/>
              <a:ln w="127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900E65A-9EEF-11BF-17DA-1C9AD5A5D15B}"/>
                  </a:ext>
                </a:extLst>
              </p:cNvPr>
              <p:cNvSpPr/>
              <p:nvPr/>
            </p:nvSpPr>
            <p:spPr>
              <a:xfrm>
                <a:off x="6334024" y="4961812"/>
                <a:ext cx="1435912" cy="1394715"/>
              </a:xfrm>
              <a:custGeom>
                <a:avLst/>
                <a:gdLst>
                  <a:gd name="connsiteX0" fmla="*/ 6764 w 1435912"/>
                  <a:gd name="connsiteY0" fmla="*/ 578635 h 1394715"/>
                  <a:gd name="connsiteX1" fmla="*/ 478668 w 1435912"/>
                  <a:gd name="connsiteY1" fmla="*/ 1353578 h 1394715"/>
                  <a:gd name="connsiteX2" fmla="*/ 1394775 w 1435912"/>
                  <a:gd name="connsiteY2" fmla="*/ 916108 h 1394715"/>
                  <a:gd name="connsiteX3" fmla="*/ 957305 w 1435912"/>
                  <a:gd name="connsiteY3" fmla="*/ 0 h 1394715"/>
                  <a:gd name="connsiteX4" fmla="*/ 953494 w 1435912"/>
                  <a:gd name="connsiteY4" fmla="*/ 10673 h 1394715"/>
                  <a:gd name="connsiteX5" fmla="*/ 1383975 w 1435912"/>
                  <a:gd name="connsiteY5" fmla="*/ 912423 h 1394715"/>
                  <a:gd name="connsiteX6" fmla="*/ 482225 w 1435912"/>
                  <a:gd name="connsiteY6" fmla="*/ 1342905 h 1394715"/>
                  <a:gd name="connsiteX7" fmla="*/ 17691 w 1435912"/>
                  <a:gd name="connsiteY7" fmla="*/ 580287 h 1394715"/>
                  <a:gd name="connsiteX8" fmla="*/ 6510 w 1435912"/>
                  <a:gd name="connsiteY8" fmla="*/ 578762 h 139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12" h="1394715">
                    <a:moveTo>
                      <a:pt x="6764" y="578635"/>
                    </a:moveTo>
                    <a:cubicBezTo>
                      <a:pt x="-39867" y="914456"/>
                      <a:pt x="158602" y="1240367"/>
                      <a:pt x="478668" y="1353578"/>
                    </a:cubicBezTo>
                    <a:cubicBezTo>
                      <a:pt x="851845" y="1485594"/>
                      <a:pt x="1262887" y="1289285"/>
                      <a:pt x="1394775" y="916108"/>
                    </a:cubicBezTo>
                    <a:cubicBezTo>
                      <a:pt x="1526792" y="542931"/>
                      <a:pt x="1330483" y="131889"/>
                      <a:pt x="957305" y="0"/>
                    </a:cubicBezTo>
                    <a:lnTo>
                      <a:pt x="953494" y="10673"/>
                    </a:lnTo>
                    <a:cubicBezTo>
                      <a:pt x="1320826" y="140529"/>
                      <a:pt x="1513958" y="545091"/>
                      <a:pt x="1383975" y="912423"/>
                    </a:cubicBezTo>
                    <a:cubicBezTo>
                      <a:pt x="1254119" y="1279756"/>
                      <a:pt x="849558" y="1472888"/>
                      <a:pt x="482225" y="1342905"/>
                    </a:cubicBezTo>
                    <a:cubicBezTo>
                      <a:pt x="167115" y="1231473"/>
                      <a:pt x="-28178" y="910772"/>
                      <a:pt x="17691" y="580287"/>
                    </a:cubicBezTo>
                    <a:lnTo>
                      <a:pt x="6510" y="578762"/>
                    </a:lnTo>
                    <a:close/>
                  </a:path>
                </a:pathLst>
              </a:custGeom>
              <a:grpFill/>
              <a:ln w="127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D2997A5-49B5-48F7-29C8-74B7376BE371}"/>
                  </a:ext>
                </a:extLst>
              </p:cNvPr>
              <p:cNvSpPr/>
              <p:nvPr/>
            </p:nvSpPr>
            <p:spPr>
              <a:xfrm>
                <a:off x="7214839" y="4923948"/>
                <a:ext cx="89958" cy="86273"/>
              </a:xfrm>
              <a:custGeom>
                <a:avLst/>
                <a:gdLst>
                  <a:gd name="connsiteX0" fmla="*/ 74712 w 89958"/>
                  <a:gd name="connsiteY0" fmla="*/ 43201 h 86273"/>
                  <a:gd name="connsiteX1" fmla="*/ 89959 w 89958"/>
                  <a:gd name="connsiteY1" fmla="*/ 0 h 86273"/>
                  <a:gd name="connsiteX2" fmla="*/ 44980 w 89958"/>
                  <a:gd name="connsiteY2" fmla="*/ 8386 h 86273"/>
                  <a:gd name="connsiteX3" fmla="*/ 0 w 89958"/>
                  <a:gd name="connsiteY3" fmla="*/ 16772 h 86273"/>
                  <a:gd name="connsiteX4" fmla="*/ 29732 w 89958"/>
                  <a:gd name="connsiteY4" fmla="*/ 51459 h 86273"/>
                  <a:gd name="connsiteX5" fmla="*/ 59464 w 89958"/>
                  <a:gd name="connsiteY5" fmla="*/ 86274 h 86273"/>
                  <a:gd name="connsiteX6" fmla="*/ 74712 w 89958"/>
                  <a:gd name="connsiteY6" fmla="*/ 43201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8" h="86273">
                    <a:moveTo>
                      <a:pt x="74712" y="43201"/>
                    </a:moveTo>
                    <a:lnTo>
                      <a:pt x="89959" y="0"/>
                    </a:lnTo>
                    <a:lnTo>
                      <a:pt x="44980" y="8386"/>
                    </a:lnTo>
                    <a:lnTo>
                      <a:pt x="0" y="16772"/>
                    </a:lnTo>
                    <a:lnTo>
                      <a:pt x="29732" y="51459"/>
                    </a:lnTo>
                    <a:lnTo>
                      <a:pt x="59464" y="86274"/>
                    </a:lnTo>
                    <a:lnTo>
                      <a:pt x="74712" y="43201"/>
                    </a:lnTo>
                    <a:close/>
                  </a:path>
                </a:pathLst>
              </a:custGeom>
              <a:grpFill/>
              <a:ln w="127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D0D8AAB-E91D-D93B-5A10-4F25B1ABD1B5}"/>
                  </a:ext>
                </a:extLst>
              </p:cNvPr>
              <p:cNvSpPr/>
              <p:nvPr/>
            </p:nvSpPr>
            <p:spPr>
              <a:xfrm>
                <a:off x="6946614" y="3092495"/>
                <a:ext cx="81445" cy="91483"/>
              </a:xfrm>
              <a:custGeom>
                <a:avLst/>
                <a:gdLst>
                  <a:gd name="connsiteX0" fmla="*/ 40786 w 81445"/>
                  <a:gd name="connsiteY0" fmla="*/ 20965 h 91483"/>
                  <a:gd name="connsiteX1" fmla="*/ 0 w 81445"/>
                  <a:gd name="connsiteY1" fmla="*/ 0 h 91483"/>
                  <a:gd name="connsiteX2" fmla="*/ 2287 w 81445"/>
                  <a:gd name="connsiteY2" fmla="*/ 45742 h 91483"/>
                  <a:gd name="connsiteX3" fmla="*/ 4574 w 81445"/>
                  <a:gd name="connsiteY3" fmla="*/ 91484 h 91483"/>
                  <a:gd name="connsiteX4" fmla="*/ 43074 w 81445"/>
                  <a:gd name="connsiteY4" fmla="*/ 66580 h 91483"/>
                  <a:gd name="connsiteX5" fmla="*/ 81446 w 81445"/>
                  <a:gd name="connsiteY5" fmla="*/ 41803 h 91483"/>
                  <a:gd name="connsiteX6" fmla="*/ 40786 w 81445"/>
                  <a:gd name="connsiteY6" fmla="*/ 20965 h 9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45" h="91483">
                    <a:moveTo>
                      <a:pt x="40786" y="20965"/>
                    </a:moveTo>
                    <a:lnTo>
                      <a:pt x="0" y="0"/>
                    </a:lnTo>
                    <a:lnTo>
                      <a:pt x="2287" y="45742"/>
                    </a:lnTo>
                    <a:lnTo>
                      <a:pt x="4574" y="91484"/>
                    </a:lnTo>
                    <a:lnTo>
                      <a:pt x="43074" y="66580"/>
                    </a:lnTo>
                    <a:lnTo>
                      <a:pt x="81446" y="41803"/>
                    </a:lnTo>
                    <a:lnTo>
                      <a:pt x="40786" y="20965"/>
                    </a:lnTo>
                    <a:close/>
                  </a:path>
                </a:pathLst>
              </a:custGeom>
              <a:grpFill/>
              <a:ln w="127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1960C8F-1CEC-D38E-E0C5-7B5ADF07171D}"/>
                  </a:ext>
                </a:extLst>
              </p:cNvPr>
              <p:cNvSpPr/>
              <p:nvPr/>
            </p:nvSpPr>
            <p:spPr>
              <a:xfrm>
                <a:off x="4413912" y="3193254"/>
                <a:ext cx="89323" cy="87290"/>
              </a:xfrm>
              <a:custGeom>
                <a:avLst/>
                <a:gdLst>
                  <a:gd name="connsiteX0" fmla="*/ 31003 w 89323"/>
                  <a:gd name="connsiteY0" fmla="*/ 33798 h 87290"/>
                  <a:gd name="connsiteX1" fmla="*/ 0 w 89323"/>
                  <a:gd name="connsiteY1" fmla="*/ 67469 h 87290"/>
                  <a:gd name="connsiteX2" fmla="*/ 44725 w 89323"/>
                  <a:gd name="connsiteY2" fmla="*/ 77380 h 87290"/>
                  <a:gd name="connsiteX3" fmla="*/ 89324 w 89323"/>
                  <a:gd name="connsiteY3" fmla="*/ 87291 h 87290"/>
                  <a:gd name="connsiteX4" fmla="*/ 75601 w 89323"/>
                  <a:gd name="connsiteY4" fmla="*/ 43709 h 87290"/>
                  <a:gd name="connsiteX5" fmla="*/ 61879 w 89323"/>
                  <a:gd name="connsiteY5" fmla="*/ 0 h 87290"/>
                  <a:gd name="connsiteX6" fmla="*/ 31003 w 89323"/>
                  <a:gd name="connsiteY6" fmla="*/ 33798 h 8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23" h="87290">
                    <a:moveTo>
                      <a:pt x="31003" y="33798"/>
                    </a:moveTo>
                    <a:lnTo>
                      <a:pt x="0" y="67469"/>
                    </a:lnTo>
                    <a:lnTo>
                      <a:pt x="44725" y="77380"/>
                    </a:lnTo>
                    <a:lnTo>
                      <a:pt x="89324" y="87291"/>
                    </a:lnTo>
                    <a:lnTo>
                      <a:pt x="75601" y="43709"/>
                    </a:lnTo>
                    <a:lnTo>
                      <a:pt x="61879" y="0"/>
                    </a:lnTo>
                    <a:lnTo>
                      <a:pt x="31003" y="33798"/>
                    </a:lnTo>
                    <a:close/>
                  </a:path>
                </a:pathLst>
              </a:custGeom>
              <a:grpFill/>
              <a:ln w="127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4B6E23F-1207-D61C-E63F-D215D0A5200F}"/>
                  </a:ext>
                </a:extLst>
              </p:cNvPr>
              <p:cNvSpPr/>
              <p:nvPr/>
            </p:nvSpPr>
            <p:spPr>
              <a:xfrm>
                <a:off x="6009160" y="2811182"/>
                <a:ext cx="85765" cy="90213"/>
              </a:xfrm>
              <a:custGeom>
                <a:avLst/>
                <a:gdLst>
                  <a:gd name="connsiteX0" fmla="*/ 42819 w 85765"/>
                  <a:gd name="connsiteY0" fmla="*/ 16010 h 90213"/>
                  <a:gd name="connsiteX1" fmla="*/ 0 w 85765"/>
                  <a:gd name="connsiteY1" fmla="*/ 0 h 90213"/>
                  <a:gd name="connsiteX2" fmla="*/ 7624 w 85765"/>
                  <a:gd name="connsiteY2" fmla="*/ 45107 h 90213"/>
                  <a:gd name="connsiteX3" fmla="*/ 15247 w 85765"/>
                  <a:gd name="connsiteY3" fmla="*/ 90213 h 90213"/>
                  <a:gd name="connsiteX4" fmla="*/ 50443 w 85765"/>
                  <a:gd name="connsiteY4" fmla="*/ 61116 h 90213"/>
                  <a:gd name="connsiteX5" fmla="*/ 85766 w 85765"/>
                  <a:gd name="connsiteY5" fmla="*/ 31892 h 90213"/>
                  <a:gd name="connsiteX6" fmla="*/ 42819 w 85765"/>
                  <a:gd name="connsiteY6" fmla="*/ 16010 h 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65" h="90213">
                    <a:moveTo>
                      <a:pt x="42819" y="16010"/>
                    </a:moveTo>
                    <a:lnTo>
                      <a:pt x="0" y="0"/>
                    </a:lnTo>
                    <a:lnTo>
                      <a:pt x="7624" y="45107"/>
                    </a:lnTo>
                    <a:lnTo>
                      <a:pt x="15247" y="90213"/>
                    </a:lnTo>
                    <a:lnTo>
                      <a:pt x="50443" y="61116"/>
                    </a:lnTo>
                    <a:lnTo>
                      <a:pt x="85766" y="31892"/>
                    </a:lnTo>
                    <a:lnTo>
                      <a:pt x="42819" y="16010"/>
                    </a:lnTo>
                    <a:close/>
                  </a:path>
                </a:pathLst>
              </a:custGeom>
              <a:grpFill/>
              <a:ln w="127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98CC124-4F4B-E978-7BA5-9264B61C14A3}"/>
                  </a:ext>
                </a:extLst>
              </p:cNvPr>
              <p:cNvSpPr/>
              <p:nvPr/>
            </p:nvSpPr>
            <p:spPr>
              <a:xfrm>
                <a:off x="7389293" y="4040368"/>
                <a:ext cx="89959" cy="86274"/>
              </a:xfrm>
              <a:custGeom>
                <a:avLst/>
                <a:gdLst>
                  <a:gd name="connsiteX0" fmla="*/ 74712 w 89959"/>
                  <a:gd name="connsiteY0" fmla="*/ 43201 h 86274"/>
                  <a:gd name="connsiteX1" fmla="*/ 89959 w 89959"/>
                  <a:gd name="connsiteY1" fmla="*/ 0 h 86274"/>
                  <a:gd name="connsiteX2" fmla="*/ 44980 w 89959"/>
                  <a:gd name="connsiteY2" fmla="*/ 8386 h 86274"/>
                  <a:gd name="connsiteX3" fmla="*/ 0 w 89959"/>
                  <a:gd name="connsiteY3" fmla="*/ 16772 h 86274"/>
                  <a:gd name="connsiteX4" fmla="*/ 29733 w 89959"/>
                  <a:gd name="connsiteY4" fmla="*/ 51460 h 86274"/>
                  <a:gd name="connsiteX5" fmla="*/ 59465 w 89959"/>
                  <a:gd name="connsiteY5" fmla="*/ 86274 h 86274"/>
                  <a:gd name="connsiteX6" fmla="*/ 74712 w 89959"/>
                  <a:gd name="connsiteY6" fmla="*/ 43201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9" h="86274">
                    <a:moveTo>
                      <a:pt x="74712" y="43201"/>
                    </a:moveTo>
                    <a:lnTo>
                      <a:pt x="89959" y="0"/>
                    </a:lnTo>
                    <a:lnTo>
                      <a:pt x="44980" y="8386"/>
                    </a:lnTo>
                    <a:lnTo>
                      <a:pt x="0" y="16772"/>
                    </a:lnTo>
                    <a:lnTo>
                      <a:pt x="29733" y="51460"/>
                    </a:lnTo>
                    <a:lnTo>
                      <a:pt x="59465" y="86274"/>
                    </a:lnTo>
                    <a:lnTo>
                      <a:pt x="74712" y="43201"/>
                    </a:lnTo>
                    <a:close/>
                  </a:path>
                </a:pathLst>
              </a:custGeom>
              <a:grpFill/>
              <a:ln w="1270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22F9DC0-E987-4C8C-A058-901C8E721D73}"/>
                  </a:ext>
                </a:extLst>
              </p:cNvPr>
              <p:cNvSpPr/>
              <p:nvPr/>
            </p:nvSpPr>
            <p:spPr>
              <a:xfrm>
                <a:off x="6308134" y="5471834"/>
                <a:ext cx="86655" cy="89704"/>
              </a:xfrm>
              <a:custGeom>
                <a:avLst/>
                <a:gdLst>
                  <a:gd name="connsiteX0" fmla="*/ 43328 w 86655"/>
                  <a:gd name="connsiteY0" fmla="*/ 74966 h 89704"/>
                  <a:gd name="connsiteX1" fmla="*/ 86655 w 86655"/>
                  <a:gd name="connsiteY1" fmla="*/ 89705 h 89704"/>
                  <a:gd name="connsiteX2" fmla="*/ 77761 w 86655"/>
                  <a:gd name="connsiteY2" fmla="*/ 44852 h 89704"/>
                  <a:gd name="connsiteX3" fmla="*/ 68740 w 86655"/>
                  <a:gd name="connsiteY3" fmla="*/ 0 h 89704"/>
                  <a:gd name="connsiteX4" fmla="*/ 34433 w 86655"/>
                  <a:gd name="connsiteY4" fmla="*/ 30113 h 89704"/>
                  <a:gd name="connsiteX5" fmla="*/ 0 w 86655"/>
                  <a:gd name="connsiteY5" fmla="*/ 60227 h 89704"/>
                  <a:gd name="connsiteX6" fmla="*/ 43328 w 86655"/>
                  <a:gd name="connsiteY6" fmla="*/ 74966 h 8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55" h="89704">
                    <a:moveTo>
                      <a:pt x="43328" y="74966"/>
                    </a:moveTo>
                    <a:lnTo>
                      <a:pt x="86655" y="89705"/>
                    </a:lnTo>
                    <a:lnTo>
                      <a:pt x="77761" y="44852"/>
                    </a:lnTo>
                    <a:lnTo>
                      <a:pt x="68740" y="0"/>
                    </a:lnTo>
                    <a:lnTo>
                      <a:pt x="34433" y="30113"/>
                    </a:lnTo>
                    <a:lnTo>
                      <a:pt x="0" y="60227"/>
                    </a:lnTo>
                    <a:lnTo>
                      <a:pt x="43328" y="74966"/>
                    </a:lnTo>
                    <a:close/>
                  </a:path>
                </a:pathLst>
              </a:custGeom>
              <a:grpFill/>
              <a:ln w="1270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1CEBB2E-30F9-176A-EB7C-7E9EF4CE58FD}"/>
                  </a:ext>
                </a:extLst>
              </p:cNvPr>
              <p:cNvSpPr/>
              <p:nvPr/>
            </p:nvSpPr>
            <p:spPr>
              <a:xfrm>
                <a:off x="4950490" y="4850253"/>
                <a:ext cx="81064" cy="91483"/>
              </a:xfrm>
              <a:custGeom>
                <a:avLst/>
                <a:gdLst>
                  <a:gd name="connsiteX0" fmla="*/ 1906 w 81064"/>
                  <a:gd name="connsiteY0" fmla="*/ 45742 h 91483"/>
                  <a:gd name="connsiteX1" fmla="*/ 0 w 81064"/>
                  <a:gd name="connsiteY1" fmla="*/ 91484 h 91483"/>
                  <a:gd name="connsiteX2" fmla="*/ 40532 w 81064"/>
                  <a:gd name="connsiteY2" fmla="*/ 70138 h 91483"/>
                  <a:gd name="connsiteX3" fmla="*/ 81065 w 81064"/>
                  <a:gd name="connsiteY3" fmla="*/ 48918 h 91483"/>
                  <a:gd name="connsiteX4" fmla="*/ 42438 w 81064"/>
                  <a:gd name="connsiteY4" fmla="*/ 24523 h 91483"/>
                  <a:gd name="connsiteX5" fmla="*/ 3812 w 81064"/>
                  <a:gd name="connsiteY5" fmla="*/ 0 h 91483"/>
                  <a:gd name="connsiteX6" fmla="*/ 1906 w 81064"/>
                  <a:gd name="connsiteY6" fmla="*/ 45742 h 9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64" h="91483">
                    <a:moveTo>
                      <a:pt x="1906" y="45742"/>
                    </a:moveTo>
                    <a:lnTo>
                      <a:pt x="0" y="91484"/>
                    </a:lnTo>
                    <a:lnTo>
                      <a:pt x="40532" y="70138"/>
                    </a:lnTo>
                    <a:lnTo>
                      <a:pt x="81065" y="48918"/>
                    </a:lnTo>
                    <a:lnTo>
                      <a:pt x="42438" y="24523"/>
                    </a:lnTo>
                    <a:lnTo>
                      <a:pt x="3812" y="0"/>
                    </a:lnTo>
                    <a:lnTo>
                      <a:pt x="1906" y="45742"/>
                    </a:lnTo>
                    <a:close/>
                  </a:path>
                </a:pathLst>
              </a:custGeom>
              <a:grpFill/>
              <a:ln w="127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8CE4BD5-2CEE-2DD9-3BD0-1CCBE44700A5}"/>
                  </a:ext>
                </a:extLst>
              </p:cNvPr>
              <p:cNvSpPr/>
              <p:nvPr/>
            </p:nvSpPr>
            <p:spPr>
              <a:xfrm>
                <a:off x="5602057" y="5372981"/>
                <a:ext cx="88815" cy="87799"/>
              </a:xfrm>
              <a:custGeom>
                <a:avLst/>
                <a:gdLst>
                  <a:gd name="connsiteX0" fmla="*/ 44471 w 88815"/>
                  <a:gd name="connsiteY0" fmla="*/ 76872 h 87799"/>
                  <a:gd name="connsiteX1" fmla="*/ 88816 w 88815"/>
                  <a:gd name="connsiteY1" fmla="*/ 65945 h 87799"/>
                  <a:gd name="connsiteX2" fmla="*/ 57177 w 88815"/>
                  <a:gd name="connsiteY2" fmla="*/ 32909 h 87799"/>
                  <a:gd name="connsiteX3" fmla="*/ 25539 w 88815"/>
                  <a:gd name="connsiteY3" fmla="*/ 0 h 87799"/>
                  <a:gd name="connsiteX4" fmla="*/ 12706 w 88815"/>
                  <a:gd name="connsiteY4" fmla="*/ 43963 h 87799"/>
                  <a:gd name="connsiteX5" fmla="*/ 0 w 88815"/>
                  <a:gd name="connsiteY5" fmla="*/ 87799 h 87799"/>
                  <a:gd name="connsiteX6" fmla="*/ 44471 w 88815"/>
                  <a:gd name="connsiteY6" fmla="*/ 76872 h 8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15" h="87799">
                    <a:moveTo>
                      <a:pt x="44471" y="76872"/>
                    </a:moveTo>
                    <a:lnTo>
                      <a:pt x="88816" y="65945"/>
                    </a:lnTo>
                    <a:lnTo>
                      <a:pt x="57177" y="32909"/>
                    </a:lnTo>
                    <a:lnTo>
                      <a:pt x="25539" y="0"/>
                    </a:lnTo>
                    <a:lnTo>
                      <a:pt x="12706" y="43963"/>
                    </a:lnTo>
                    <a:lnTo>
                      <a:pt x="0" y="87799"/>
                    </a:lnTo>
                    <a:lnTo>
                      <a:pt x="44471" y="76872"/>
                    </a:lnTo>
                    <a:close/>
                  </a:path>
                </a:pathLst>
              </a:custGeom>
              <a:grpFill/>
              <a:ln w="12700" cap="flat">
                <a:noFill/>
                <a:prstDash val="solid"/>
                <a:miter/>
              </a:ln>
            </p:spPr>
            <p:txBody>
              <a:bodyPr rtlCol="0" anchor="ctr"/>
              <a:lstStyle/>
              <a:p>
                <a:endParaRPr lang="en-US"/>
              </a:p>
            </p:txBody>
          </p:sp>
        </p:grpSp>
        <p:sp>
          <p:nvSpPr>
            <p:cNvPr id="5" name="Freeform: Shape 4">
              <a:extLst>
                <a:ext uri="{FF2B5EF4-FFF2-40B4-BE49-F238E27FC236}">
                  <a16:creationId xmlns:a16="http://schemas.microsoft.com/office/drawing/2014/main" id="{08764C0D-B9F6-C366-DC26-0AF4613D3B57}"/>
                </a:ext>
              </a:extLst>
            </p:cNvPr>
            <p:cNvSpPr/>
            <p:nvPr/>
          </p:nvSpPr>
          <p:spPr>
            <a:xfrm>
              <a:off x="7412418" y="1586063"/>
              <a:ext cx="81445" cy="91356"/>
            </a:xfrm>
            <a:custGeom>
              <a:avLst/>
              <a:gdLst>
                <a:gd name="connsiteX0" fmla="*/ 40786 w 81445"/>
                <a:gd name="connsiteY0" fmla="*/ 70392 h 91356"/>
                <a:gd name="connsiteX1" fmla="*/ 81446 w 81445"/>
                <a:gd name="connsiteY1" fmla="*/ 91357 h 91356"/>
                <a:gd name="connsiteX2" fmla="*/ 79159 w 81445"/>
                <a:gd name="connsiteY2" fmla="*/ 45615 h 91356"/>
                <a:gd name="connsiteX3" fmla="*/ 76999 w 81445"/>
                <a:gd name="connsiteY3" fmla="*/ 0 h 91356"/>
                <a:gd name="connsiteX4" fmla="*/ 38499 w 81445"/>
                <a:gd name="connsiteY4" fmla="*/ 24777 h 91356"/>
                <a:gd name="connsiteX5" fmla="*/ 0 w 81445"/>
                <a:gd name="connsiteY5" fmla="*/ 49427 h 91356"/>
                <a:gd name="connsiteX6" fmla="*/ 40786 w 81445"/>
                <a:gd name="connsiteY6" fmla="*/ 70392 h 9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45" h="91356">
                  <a:moveTo>
                    <a:pt x="40786" y="70392"/>
                  </a:moveTo>
                  <a:lnTo>
                    <a:pt x="81446" y="91357"/>
                  </a:lnTo>
                  <a:lnTo>
                    <a:pt x="79159" y="45615"/>
                  </a:lnTo>
                  <a:lnTo>
                    <a:pt x="76999" y="0"/>
                  </a:lnTo>
                  <a:lnTo>
                    <a:pt x="38499" y="24777"/>
                  </a:lnTo>
                  <a:lnTo>
                    <a:pt x="0" y="49427"/>
                  </a:lnTo>
                  <a:lnTo>
                    <a:pt x="40786" y="70392"/>
                  </a:lnTo>
                  <a:close/>
                </a:path>
              </a:pathLst>
            </a:custGeom>
            <a:grpFill/>
            <a:ln w="127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33D7425-B1C0-4C22-EA95-FB465A944F1E}"/>
                </a:ext>
              </a:extLst>
            </p:cNvPr>
            <p:cNvSpPr/>
            <p:nvPr/>
          </p:nvSpPr>
          <p:spPr>
            <a:xfrm>
              <a:off x="7031072" y="5611182"/>
              <a:ext cx="45435" cy="45435"/>
            </a:xfrm>
            <a:custGeom>
              <a:avLst/>
              <a:gdLst>
                <a:gd name="connsiteX0" fmla="*/ 30278 w 45435"/>
                <a:gd name="connsiteY0" fmla="*/ 1308 h 45435"/>
                <a:gd name="connsiteX1" fmla="*/ 1308 w 45435"/>
                <a:gd name="connsiteY1" fmla="*/ 15158 h 45435"/>
                <a:gd name="connsiteX2" fmla="*/ 15157 w 45435"/>
                <a:gd name="connsiteY2" fmla="*/ 44127 h 45435"/>
                <a:gd name="connsiteX3" fmla="*/ 44127 w 45435"/>
                <a:gd name="connsiteY3" fmla="*/ 30278 h 45435"/>
                <a:gd name="connsiteX4" fmla="*/ 30278 w 45435"/>
                <a:gd name="connsiteY4" fmla="*/ 1308 h 4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5" h="45435">
                  <a:moveTo>
                    <a:pt x="30278" y="1308"/>
                  </a:moveTo>
                  <a:cubicBezTo>
                    <a:pt x="18461" y="-2885"/>
                    <a:pt x="5501" y="3341"/>
                    <a:pt x="1308" y="15158"/>
                  </a:cubicBezTo>
                  <a:cubicBezTo>
                    <a:pt x="-2885" y="26974"/>
                    <a:pt x="3341" y="39934"/>
                    <a:pt x="15157" y="44127"/>
                  </a:cubicBezTo>
                  <a:cubicBezTo>
                    <a:pt x="26974" y="48320"/>
                    <a:pt x="39934" y="42094"/>
                    <a:pt x="44127" y="30278"/>
                  </a:cubicBezTo>
                  <a:cubicBezTo>
                    <a:pt x="48320" y="18461"/>
                    <a:pt x="42095" y="5501"/>
                    <a:pt x="30278" y="1308"/>
                  </a:cubicBezTo>
                  <a:close/>
                </a:path>
              </a:pathLst>
            </a:custGeom>
            <a:grpFill/>
            <a:ln w="127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2EC7C5F-A959-DA04-058A-5A8C485EB866}"/>
                </a:ext>
              </a:extLst>
            </p:cNvPr>
            <p:cNvSpPr/>
            <p:nvPr/>
          </p:nvSpPr>
          <p:spPr>
            <a:xfrm>
              <a:off x="7666248" y="3347849"/>
              <a:ext cx="45435" cy="45435"/>
            </a:xfrm>
            <a:custGeom>
              <a:avLst/>
              <a:gdLst>
                <a:gd name="connsiteX0" fmla="*/ 30278 w 45435"/>
                <a:gd name="connsiteY0" fmla="*/ 1308 h 45435"/>
                <a:gd name="connsiteX1" fmla="*/ 1308 w 45435"/>
                <a:gd name="connsiteY1" fmla="*/ 15158 h 45435"/>
                <a:gd name="connsiteX2" fmla="*/ 15158 w 45435"/>
                <a:gd name="connsiteY2" fmla="*/ 44127 h 45435"/>
                <a:gd name="connsiteX3" fmla="*/ 44127 w 45435"/>
                <a:gd name="connsiteY3" fmla="*/ 30278 h 45435"/>
                <a:gd name="connsiteX4" fmla="*/ 30278 w 45435"/>
                <a:gd name="connsiteY4" fmla="*/ 1308 h 4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5" h="45435">
                  <a:moveTo>
                    <a:pt x="30278" y="1308"/>
                  </a:moveTo>
                  <a:cubicBezTo>
                    <a:pt x="18461" y="-2885"/>
                    <a:pt x="5501" y="3341"/>
                    <a:pt x="1308" y="15158"/>
                  </a:cubicBezTo>
                  <a:cubicBezTo>
                    <a:pt x="-2885" y="26974"/>
                    <a:pt x="3341" y="39934"/>
                    <a:pt x="15158" y="44127"/>
                  </a:cubicBezTo>
                  <a:cubicBezTo>
                    <a:pt x="26974" y="48320"/>
                    <a:pt x="39934" y="42094"/>
                    <a:pt x="44127" y="30278"/>
                  </a:cubicBezTo>
                  <a:cubicBezTo>
                    <a:pt x="48320" y="18461"/>
                    <a:pt x="42094" y="5501"/>
                    <a:pt x="30278" y="1308"/>
                  </a:cubicBezTo>
                  <a:close/>
                </a:path>
              </a:pathLst>
            </a:custGeom>
            <a:grpFill/>
            <a:ln w="127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908BC84-94D0-310A-3019-A59D24095969}"/>
                </a:ext>
              </a:extLst>
            </p:cNvPr>
            <p:cNvSpPr/>
            <p:nvPr/>
          </p:nvSpPr>
          <p:spPr>
            <a:xfrm>
              <a:off x="6139487" y="4176285"/>
              <a:ext cx="45435" cy="45435"/>
            </a:xfrm>
            <a:custGeom>
              <a:avLst/>
              <a:gdLst>
                <a:gd name="connsiteX0" fmla="*/ 30278 w 45435"/>
                <a:gd name="connsiteY0" fmla="*/ 1308 h 45435"/>
                <a:gd name="connsiteX1" fmla="*/ 1308 w 45435"/>
                <a:gd name="connsiteY1" fmla="*/ 15158 h 45435"/>
                <a:gd name="connsiteX2" fmla="*/ 15158 w 45435"/>
                <a:gd name="connsiteY2" fmla="*/ 44127 h 45435"/>
                <a:gd name="connsiteX3" fmla="*/ 44127 w 45435"/>
                <a:gd name="connsiteY3" fmla="*/ 30278 h 45435"/>
                <a:gd name="connsiteX4" fmla="*/ 30278 w 45435"/>
                <a:gd name="connsiteY4" fmla="*/ 1308 h 4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5" h="45435">
                  <a:moveTo>
                    <a:pt x="30278" y="1308"/>
                  </a:moveTo>
                  <a:cubicBezTo>
                    <a:pt x="18461" y="-2885"/>
                    <a:pt x="5501" y="3341"/>
                    <a:pt x="1308" y="15158"/>
                  </a:cubicBezTo>
                  <a:cubicBezTo>
                    <a:pt x="-2885" y="26974"/>
                    <a:pt x="3341" y="39934"/>
                    <a:pt x="15158" y="44127"/>
                  </a:cubicBezTo>
                  <a:cubicBezTo>
                    <a:pt x="26974" y="48320"/>
                    <a:pt x="39934" y="42094"/>
                    <a:pt x="44127" y="30278"/>
                  </a:cubicBezTo>
                  <a:cubicBezTo>
                    <a:pt x="48320" y="18461"/>
                    <a:pt x="42094" y="5501"/>
                    <a:pt x="30278" y="1308"/>
                  </a:cubicBezTo>
                  <a:close/>
                </a:path>
              </a:pathLst>
            </a:custGeom>
            <a:grpFill/>
            <a:ln w="12700"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2AA5393D-8B9A-E014-9515-B7AB939B759A}"/>
              </a:ext>
            </a:extLst>
          </p:cNvPr>
          <p:cNvSpPr/>
          <p:nvPr userDrawn="1"/>
        </p:nvSpPr>
        <p:spPr>
          <a:xfrm>
            <a:off x="8296764" y="6599950"/>
            <a:ext cx="2965668" cy="258050"/>
          </a:xfrm>
          <a:custGeom>
            <a:avLst/>
            <a:gdLst>
              <a:gd name="connsiteX0" fmla="*/ 2488484 w 2575901"/>
              <a:gd name="connsiteY0" fmla="*/ 89578 h 224135"/>
              <a:gd name="connsiteX1" fmla="*/ 2508687 w 2575901"/>
              <a:gd name="connsiteY1" fmla="*/ 89578 h 224135"/>
              <a:gd name="connsiteX2" fmla="*/ 2508687 w 2575901"/>
              <a:gd name="connsiteY2" fmla="*/ 224135 h 224135"/>
              <a:gd name="connsiteX3" fmla="*/ 2488484 w 2575901"/>
              <a:gd name="connsiteY3" fmla="*/ 224135 h 224135"/>
              <a:gd name="connsiteX4" fmla="*/ 2421269 w 2575901"/>
              <a:gd name="connsiteY4" fmla="*/ 89578 h 224135"/>
              <a:gd name="connsiteX5" fmla="*/ 2441472 w 2575901"/>
              <a:gd name="connsiteY5" fmla="*/ 89578 h 224135"/>
              <a:gd name="connsiteX6" fmla="*/ 2441472 w 2575901"/>
              <a:gd name="connsiteY6" fmla="*/ 224135 h 224135"/>
              <a:gd name="connsiteX7" fmla="*/ 2421269 w 2575901"/>
              <a:gd name="connsiteY7" fmla="*/ 224135 h 224135"/>
              <a:gd name="connsiteX8" fmla="*/ 2354054 w 2575901"/>
              <a:gd name="connsiteY8" fmla="*/ 89578 h 224135"/>
              <a:gd name="connsiteX9" fmla="*/ 2374256 w 2575901"/>
              <a:gd name="connsiteY9" fmla="*/ 89578 h 224135"/>
              <a:gd name="connsiteX10" fmla="*/ 2374256 w 2575901"/>
              <a:gd name="connsiteY10" fmla="*/ 224135 h 224135"/>
              <a:gd name="connsiteX11" fmla="*/ 2354054 w 2575901"/>
              <a:gd name="connsiteY11" fmla="*/ 224135 h 224135"/>
              <a:gd name="connsiteX12" fmla="*/ 2286711 w 2575901"/>
              <a:gd name="connsiteY12" fmla="*/ 89578 h 224135"/>
              <a:gd name="connsiteX13" fmla="*/ 2306914 w 2575901"/>
              <a:gd name="connsiteY13" fmla="*/ 89578 h 224135"/>
              <a:gd name="connsiteX14" fmla="*/ 2306914 w 2575901"/>
              <a:gd name="connsiteY14" fmla="*/ 224135 h 224135"/>
              <a:gd name="connsiteX15" fmla="*/ 2286711 w 2575901"/>
              <a:gd name="connsiteY15" fmla="*/ 224135 h 224135"/>
              <a:gd name="connsiteX16" fmla="*/ 2152281 w 2575901"/>
              <a:gd name="connsiteY16" fmla="*/ 89578 h 224135"/>
              <a:gd name="connsiteX17" fmla="*/ 2172484 w 2575901"/>
              <a:gd name="connsiteY17" fmla="*/ 89578 h 224135"/>
              <a:gd name="connsiteX18" fmla="*/ 2172484 w 2575901"/>
              <a:gd name="connsiteY18" fmla="*/ 224135 h 224135"/>
              <a:gd name="connsiteX19" fmla="*/ 2152281 w 2575901"/>
              <a:gd name="connsiteY19" fmla="*/ 224135 h 224135"/>
              <a:gd name="connsiteX20" fmla="*/ 2084939 w 2575901"/>
              <a:gd name="connsiteY20" fmla="*/ 89578 h 224135"/>
              <a:gd name="connsiteX21" fmla="*/ 2105142 w 2575901"/>
              <a:gd name="connsiteY21" fmla="*/ 89578 h 224135"/>
              <a:gd name="connsiteX22" fmla="*/ 2105142 w 2575901"/>
              <a:gd name="connsiteY22" fmla="*/ 224135 h 224135"/>
              <a:gd name="connsiteX23" fmla="*/ 2084939 w 2575901"/>
              <a:gd name="connsiteY23" fmla="*/ 224135 h 224135"/>
              <a:gd name="connsiteX24" fmla="*/ 2017724 w 2575901"/>
              <a:gd name="connsiteY24" fmla="*/ 89578 h 224135"/>
              <a:gd name="connsiteX25" fmla="*/ 2037926 w 2575901"/>
              <a:gd name="connsiteY25" fmla="*/ 89578 h 224135"/>
              <a:gd name="connsiteX26" fmla="*/ 2037926 w 2575901"/>
              <a:gd name="connsiteY26" fmla="*/ 224135 h 224135"/>
              <a:gd name="connsiteX27" fmla="*/ 2017724 w 2575901"/>
              <a:gd name="connsiteY27" fmla="*/ 224135 h 224135"/>
              <a:gd name="connsiteX28" fmla="*/ 1883167 w 2575901"/>
              <a:gd name="connsiteY28" fmla="*/ 89578 h 224135"/>
              <a:gd name="connsiteX29" fmla="*/ 1903369 w 2575901"/>
              <a:gd name="connsiteY29" fmla="*/ 89578 h 224135"/>
              <a:gd name="connsiteX30" fmla="*/ 1903369 w 2575901"/>
              <a:gd name="connsiteY30" fmla="*/ 224135 h 224135"/>
              <a:gd name="connsiteX31" fmla="*/ 1883167 w 2575901"/>
              <a:gd name="connsiteY31" fmla="*/ 224135 h 224135"/>
              <a:gd name="connsiteX32" fmla="*/ 1815951 w 2575901"/>
              <a:gd name="connsiteY32" fmla="*/ 89578 h 224135"/>
              <a:gd name="connsiteX33" fmla="*/ 1836154 w 2575901"/>
              <a:gd name="connsiteY33" fmla="*/ 89578 h 224135"/>
              <a:gd name="connsiteX34" fmla="*/ 1836154 w 2575901"/>
              <a:gd name="connsiteY34" fmla="*/ 224135 h 224135"/>
              <a:gd name="connsiteX35" fmla="*/ 1815951 w 2575901"/>
              <a:gd name="connsiteY35" fmla="*/ 224135 h 224135"/>
              <a:gd name="connsiteX36" fmla="*/ 1748736 w 2575901"/>
              <a:gd name="connsiteY36" fmla="*/ 89578 h 224135"/>
              <a:gd name="connsiteX37" fmla="*/ 1768939 w 2575901"/>
              <a:gd name="connsiteY37" fmla="*/ 89578 h 224135"/>
              <a:gd name="connsiteX38" fmla="*/ 1768939 w 2575901"/>
              <a:gd name="connsiteY38" fmla="*/ 224135 h 224135"/>
              <a:gd name="connsiteX39" fmla="*/ 1748736 w 2575901"/>
              <a:gd name="connsiteY39" fmla="*/ 224135 h 224135"/>
              <a:gd name="connsiteX40" fmla="*/ 1681394 w 2575901"/>
              <a:gd name="connsiteY40" fmla="*/ 89578 h 224135"/>
              <a:gd name="connsiteX41" fmla="*/ 1701596 w 2575901"/>
              <a:gd name="connsiteY41" fmla="*/ 89578 h 224135"/>
              <a:gd name="connsiteX42" fmla="*/ 1701596 w 2575901"/>
              <a:gd name="connsiteY42" fmla="*/ 224135 h 224135"/>
              <a:gd name="connsiteX43" fmla="*/ 1681394 w 2575901"/>
              <a:gd name="connsiteY43" fmla="*/ 224135 h 224135"/>
              <a:gd name="connsiteX44" fmla="*/ 1546964 w 2575901"/>
              <a:gd name="connsiteY44" fmla="*/ 89578 h 224135"/>
              <a:gd name="connsiteX45" fmla="*/ 1567167 w 2575901"/>
              <a:gd name="connsiteY45" fmla="*/ 89578 h 224135"/>
              <a:gd name="connsiteX46" fmla="*/ 1567167 w 2575901"/>
              <a:gd name="connsiteY46" fmla="*/ 224135 h 224135"/>
              <a:gd name="connsiteX47" fmla="*/ 1546964 w 2575901"/>
              <a:gd name="connsiteY47" fmla="*/ 224135 h 224135"/>
              <a:gd name="connsiteX48" fmla="*/ 1479622 w 2575901"/>
              <a:gd name="connsiteY48" fmla="*/ 89578 h 224135"/>
              <a:gd name="connsiteX49" fmla="*/ 1499825 w 2575901"/>
              <a:gd name="connsiteY49" fmla="*/ 89578 h 224135"/>
              <a:gd name="connsiteX50" fmla="*/ 1499825 w 2575901"/>
              <a:gd name="connsiteY50" fmla="*/ 224135 h 224135"/>
              <a:gd name="connsiteX51" fmla="*/ 1479622 w 2575901"/>
              <a:gd name="connsiteY51" fmla="*/ 224135 h 224135"/>
              <a:gd name="connsiteX52" fmla="*/ 1412407 w 2575901"/>
              <a:gd name="connsiteY52" fmla="*/ 89578 h 224135"/>
              <a:gd name="connsiteX53" fmla="*/ 1432610 w 2575901"/>
              <a:gd name="connsiteY53" fmla="*/ 89578 h 224135"/>
              <a:gd name="connsiteX54" fmla="*/ 1432610 w 2575901"/>
              <a:gd name="connsiteY54" fmla="*/ 224135 h 224135"/>
              <a:gd name="connsiteX55" fmla="*/ 1412407 w 2575901"/>
              <a:gd name="connsiteY55" fmla="*/ 224135 h 224135"/>
              <a:gd name="connsiteX56" fmla="*/ 1345191 w 2575901"/>
              <a:gd name="connsiteY56" fmla="*/ 89578 h 224135"/>
              <a:gd name="connsiteX57" fmla="*/ 1365394 w 2575901"/>
              <a:gd name="connsiteY57" fmla="*/ 89578 h 224135"/>
              <a:gd name="connsiteX58" fmla="*/ 1365394 w 2575901"/>
              <a:gd name="connsiteY58" fmla="*/ 224135 h 224135"/>
              <a:gd name="connsiteX59" fmla="*/ 1345191 w 2575901"/>
              <a:gd name="connsiteY59" fmla="*/ 224135 h 224135"/>
              <a:gd name="connsiteX60" fmla="*/ 1210634 w 2575901"/>
              <a:gd name="connsiteY60" fmla="*/ 89578 h 224135"/>
              <a:gd name="connsiteX61" fmla="*/ 1230837 w 2575901"/>
              <a:gd name="connsiteY61" fmla="*/ 89578 h 224135"/>
              <a:gd name="connsiteX62" fmla="*/ 1230837 w 2575901"/>
              <a:gd name="connsiteY62" fmla="*/ 224135 h 224135"/>
              <a:gd name="connsiteX63" fmla="*/ 1210634 w 2575901"/>
              <a:gd name="connsiteY63" fmla="*/ 224135 h 224135"/>
              <a:gd name="connsiteX64" fmla="*/ 1143419 w 2575901"/>
              <a:gd name="connsiteY64" fmla="*/ 89578 h 224135"/>
              <a:gd name="connsiteX65" fmla="*/ 1163622 w 2575901"/>
              <a:gd name="connsiteY65" fmla="*/ 89578 h 224135"/>
              <a:gd name="connsiteX66" fmla="*/ 1163622 w 2575901"/>
              <a:gd name="connsiteY66" fmla="*/ 224135 h 224135"/>
              <a:gd name="connsiteX67" fmla="*/ 1143419 w 2575901"/>
              <a:gd name="connsiteY67" fmla="*/ 224135 h 224135"/>
              <a:gd name="connsiteX68" fmla="*/ 1076077 w 2575901"/>
              <a:gd name="connsiteY68" fmla="*/ 89578 h 224135"/>
              <a:gd name="connsiteX69" fmla="*/ 1096280 w 2575901"/>
              <a:gd name="connsiteY69" fmla="*/ 89578 h 224135"/>
              <a:gd name="connsiteX70" fmla="*/ 1096280 w 2575901"/>
              <a:gd name="connsiteY70" fmla="*/ 224135 h 224135"/>
              <a:gd name="connsiteX71" fmla="*/ 1076077 w 2575901"/>
              <a:gd name="connsiteY71" fmla="*/ 224135 h 224135"/>
              <a:gd name="connsiteX72" fmla="*/ 1008862 w 2575901"/>
              <a:gd name="connsiteY72" fmla="*/ 89578 h 224135"/>
              <a:gd name="connsiteX73" fmla="*/ 1029065 w 2575901"/>
              <a:gd name="connsiteY73" fmla="*/ 89578 h 224135"/>
              <a:gd name="connsiteX74" fmla="*/ 1029065 w 2575901"/>
              <a:gd name="connsiteY74" fmla="*/ 224135 h 224135"/>
              <a:gd name="connsiteX75" fmla="*/ 1008862 w 2575901"/>
              <a:gd name="connsiteY75" fmla="*/ 224135 h 224135"/>
              <a:gd name="connsiteX76" fmla="*/ 874304 w 2575901"/>
              <a:gd name="connsiteY76" fmla="*/ 89578 h 224135"/>
              <a:gd name="connsiteX77" fmla="*/ 894507 w 2575901"/>
              <a:gd name="connsiteY77" fmla="*/ 89578 h 224135"/>
              <a:gd name="connsiteX78" fmla="*/ 894507 w 2575901"/>
              <a:gd name="connsiteY78" fmla="*/ 224135 h 224135"/>
              <a:gd name="connsiteX79" fmla="*/ 874304 w 2575901"/>
              <a:gd name="connsiteY79" fmla="*/ 224135 h 224135"/>
              <a:gd name="connsiteX80" fmla="*/ 807089 w 2575901"/>
              <a:gd name="connsiteY80" fmla="*/ 89578 h 224135"/>
              <a:gd name="connsiteX81" fmla="*/ 827292 w 2575901"/>
              <a:gd name="connsiteY81" fmla="*/ 89578 h 224135"/>
              <a:gd name="connsiteX82" fmla="*/ 827292 w 2575901"/>
              <a:gd name="connsiteY82" fmla="*/ 224135 h 224135"/>
              <a:gd name="connsiteX83" fmla="*/ 807089 w 2575901"/>
              <a:gd name="connsiteY83" fmla="*/ 224135 h 224135"/>
              <a:gd name="connsiteX84" fmla="*/ 739874 w 2575901"/>
              <a:gd name="connsiteY84" fmla="*/ 89578 h 224135"/>
              <a:gd name="connsiteX85" fmla="*/ 760077 w 2575901"/>
              <a:gd name="connsiteY85" fmla="*/ 89578 h 224135"/>
              <a:gd name="connsiteX86" fmla="*/ 760077 w 2575901"/>
              <a:gd name="connsiteY86" fmla="*/ 224135 h 224135"/>
              <a:gd name="connsiteX87" fmla="*/ 739874 w 2575901"/>
              <a:gd name="connsiteY87" fmla="*/ 224135 h 224135"/>
              <a:gd name="connsiteX88" fmla="*/ 605317 w 2575901"/>
              <a:gd name="connsiteY88" fmla="*/ 89578 h 224135"/>
              <a:gd name="connsiteX89" fmla="*/ 625520 w 2575901"/>
              <a:gd name="connsiteY89" fmla="*/ 89578 h 224135"/>
              <a:gd name="connsiteX90" fmla="*/ 625520 w 2575901"/>
              <a:gd name="connsiteY90" fmla="*/ 224135 h 224135"/>
              <a:gd name="connsiteX91" fmla="*/ 605317 w 2575901"/>
              <a:gd name="connsiteY91" fmla="*/ 224135 h 224135"/>
              <a:gd name="connsiteX92" fmla="*/ 538102 w 2575901"/>
              <a:gd name="connsiteY92" fmla="*/ 89578 h 224135"/>
              <a:gd name="connsiteX93" fmla="*/ 558305 w 2575901"/>
              <a:gd name="connsiteY93" fmla="*/ 89578 h 224135"/>
              <a:gd name="connsiteX94" fmla="*/ 558305 w 2575901"/>
              <a:gd name="connsiteY94" fmla="*/ 224135 h 224135"/>
              <a:gd name="connsiteX95" fmla="*/ 538102 w 2575901"/>
              <a:gd name="connsiteY95" fmla="*/ 224135 h 224135"/>
              <a:gd name="connsiteX96" fmla="*/ 470760 w 2575901"/>
              <a:gd name="connsiteY96" fmla="*/ 89578 h 224135"/>
              <a:gd name="connsiteX97" fmla="*/ 490963 w 2575901"/>
              <a:gd name="connsiteY97" fmla="*/ 89578 h 224135"/>
              <a:gd name="connsiteX98" fmla="*/ 490963 w 2575901"/>
              <a:gd name="connsiteY98" fmla="*/ 224135 h 224135"/>
              <a:gd name="connsiteX99" fmla="*/ 470760 w 2575901"/>
              <a:gd name="connsiteY99" fmla="*/ 224135 h 224135"/>
              <a:gd name="connsiteX100" fmla="*/ 403545 w 2575901"/>
              <a:gd name="connsiteY100" fmla="*/ 89578 h 224135"/>
              <a:gd name="connsiteX101" fmla="*/ 423748 w 2575901"/>
              <a:gd name="connsiteY101" fmla="*/ 89578 h 224135"/>
              <a:gd name="connsiteX102" fmla="*/ 423748 w 2575901"/>
              <a:gd name="connsiteY102" fmla="*/ 224135 h 224135"/>
              <a:gd name="connsiteX103" fmla="*/ 403545 w 2575901"/>
              <a:gd name="connsiteY103" fmla="*/ 224135 h 224135"/>
              <a:gd name="connsiteX104" fmla="*/ 268987 w 2575901"/>
              <a:gd name="connsiteY104" fmla="*/ 89578 h 224135"/>
              <a:gd name="connsiteX105" fmla="*/ 289190 w 2575901"/>
              <a:gd name="connsiteY105" fmla="*/ 89578 h 224135"/>
              <a:gd name="connsiteX106" fmla="*/ 289190 w 2575901"/>
              <a:gd name="connsiteY106" fmla="*/ 224135 h 224135"/>
              <a:gd name="connsiteX107" fmla="*/ 268987 w 2575901"/>
              <a:gd name="connsiteY107" fmla="*/ 224135 h 224135"/>
              <a:gd name="connsiteX108" fmla="*/ 201772 w 2575901"/>
              <a:gd name="connsiteY108" fmla="*/ 89578 h 224135"/>
              <a:gd name="connsiteX109" fmla="*/ 221975 w 2575901"/>
              <a:gd name="connsiteY109" fmla="*/ 89578 h 224135"/>
              <a:gd name="connsiteX110" fmla="*/ 221975 w 2575901"/>
              <a:gd name="connsiteY110" fmla="*/ 224135 h 224135"/>
              <a:gd name="connsiteX111" fmla="*/ 201772 w 2575901"/>
              <a:gd name="connsiteY111" fmla="*/ 224135 h 224135"/>
              <a:gd name="connsiteX112" fmla="*/ 134557 w 2575901"/>
              <a:gd name="connsiteY112" fmla="*/ 89578 h 224135"/>
              <a:gd name="connsiteX113" fmla="*/ 154760 w 2575901"/>
              <a:gd name="connsiteY113" fmla="*/ 89578 h 224135"/>
              <a:gd name="connsiteX114" fmla="*/ 154760 w 2575901"/>
              <a:gd name="connsiteY114" fmla="*/ 224135 h 224135"/>
              <a:gd name="connsiteX115" fmla="*/ 134557 w 2575901"/>
              <a:gd name="connsiteY115" fmla="*/ 224135 h 224135"/>
              <a:gd name="connsiteX116" fmla="*/ 67215 w 2575901"/>
              <a:gd name="connsiteY116" fmla="*/ 89578 h 224135"/>
              <a:gd name="connsiteX117" fmla="*/ 87418 w 2575901"/>
              <a:gd name="connsiteY117" fmla="*/ 89578 h 224135"/>
              <a:gd name="connsiteX118" fmla="*/ 87418 w 2575901"/>
              <a:gd name="connsiteY118" fmla="*/ 224135 h 224135"/>
              <a:gd name="connsiteX119" fmla="*/ 67215 w 2575901"/>
              <a:gd name="connsiteY119" fmla="*/ 224135 h 224135"/>
              <a:gd name="connsiteX120" fmla="*/ 2555826 w 2575901"/>
              <a:gd name="connsiteY120" fmla="*/ 0 h 224135"/>
              <a:gd name="connsiteX121" fmla="*/ 2575901 w 2575901"/>
              <a:gd name="connsiteY121" fmla="*/ 0 h 224135"/>
              <a:gd name="connsiteX122" fmla="*/ 2575901 w 2575901"/>
              <a:gd name="connsiteY122" fmla="*/ 224135 h 224135"/>
              <a:gd name="connsiteX123" fmla="*/ 2555826 w 2575901"/>
              <a:gd name="connsiteY123" fmla="*/ 224135 h 224135"/>
              <a:gd name="connsiteX124" fmla="*/ 2219496 w 2575901"/>
              <a:gd name="connsiteY124" fmla="*/ 0 h 224135"/>
              <a:gd name="connsiteX125" fmla="*/ 2239698 w 2575901"/>
              <a:gd name="connsiteY125" fmla="*/ 0 h 224135"/>
              <a:gd name="connsiteX126" fmla="*/ 2239698 w 2575901"/>
              <a:gd name="connsiteY126" fmla="*/ 224135 h 224135"/>
              <a:gd name="connsiteX127" fmla="*/ 2219496 w 2575901"/>
              <a:gd name="connsiteY127" fmla="*/ 224135 h 224135"/>
              <a:gd name="connsiteX128" fmla="*/ 1950509 w 2575901"/>
              <a:gd name="connsiteY128" fmla="*/ 0 h 224135"/>
              <a:gd name="connsiteX129" fmla="*/ 1970712 w 2575901"/>
              <a:gd name="connsiteY129" fmla="*/ 0 h 224135"/>
              <a:gd name="connsiteX130" fmla="*/ 1970712 w 2575901"/>
              <a:gd name="connsiteY130" fmla="*/ 89578 h 224135"/>
              <a:gd name="connsiteX131" fmla="*/ 1970712 w 2575901"/>
              <a:gd name="connsiteY131" fmla="*/ 224135 h 224135"/>
              <a:gd name="connsiteX132" fmla="*/ 1950509 w 2575901"/>
              <a:gd name="connsiteY132" fmla="*/ 224135 h 224135"/>
              <a:gd name="connsiteX133" fmla="*/ 1950509 w 2575901"/>
              <a:gd name="connsiteY133" fmla="*/ 89578 h 224135"/>
              <a:gd name="connsiteX134" fmla="*/ 1614179 w 2575901"/>
              <a:gd name="connsiteY134" fmla="*/ 0 h 224135"/>
              <a:gd name="connsiteX135" fmla="*/ 1634382 w 2575901"/>
              <a:gd name="connsiteY135" fmla="*/ 0 h 224135"/>
              <a:gd name="connsiteX136" fmla="*/ 1634382 w 2575901"/>
              <a:gd name="connsiteY136" fmla="*/ 224135 h 224135"/>
              <a:gd name="connsiteX137" fmla="*/ 1614179 w 2575901"/>
              <a:gd name="connsiteY137" fmla="*/ 224135 h 224135"/>
              <a:gd name="connsiteX138" fmla="*/ 1277849 w 2575901"/>
              <a:gd name="connsiteY138" fmla="*/ 0 h 224135"/>
              <a:gd name="connsiteX139" fmla="*/ 1298052 w 2575901"/>
              <a:gd name="connsiteY139" fmla="*/ 0 h 224135"/>
              <a:gd name="connsiteX140" fmla="*/ 1298052 w 2575901"/>
              <a:gd name="connsiteY140" fmla="*/ 224135 h 224135"/>
              <a:gd name="connsiteX141" fmla="*/ 1277849 w 2575901"/>
              <a:gd name="connsiteY141" fmla="*/ 224135 h 224135"/>
              <a:gd name="connsiteX142" fmla="*/ 941647 w 2575901"/>
              <a:gd name="connsiteY142" fmla="*/ 0 h 224135"/>
              <a:gd name="connsiteX143" fmla="*/ 961850 w 2575901"/>
              <a:gd name="connsiteY143" fmla="*/ 0 h 224135"/>
              <a:gd name="connsiteX144" fmla="*/ 961850 w 2575901"/>
              <a:gd name="connsiteY144" fmla="*/ 224135 h 224135"/>
              <a:gd name="connsiteX145" fmla="*/ 941647 w 2575901"/>
              <a:gd name="connsiteY145" fmla="*/ 224135 h 224135"/>
              <a:gd name="connsiteX146" fmla="*/ 672532 w 2575901"/>
              <a:gd name="connsiteY146" fmla="*/ 0 h 224135"/>
              <a:gd name="connsiteX147" fmla="*/ 692735 w 2575901"/>
              <a:gd name="connsiteY147" fmla="*/ 0 h 224135"/>
              <a:gd name="connsiteX148" fmla="*/ 692735 w 2575901"/>
              <a:gd name="connsiteY148" fmla="*/ 89578 h 224135"/>
              <a:gd name="connsiteX149" fmla="*/ 692735 w 2575901"/>
              <a:gd name="connsiteY149" fmla="*/ 224135 h 224135"/>
              <a:gd name="connsiteX150" fmla="*/ 672532 w 2575901"/>
              <a:gd name="connsiteY150" fmla="*/ 224135 h 224135"/>
              <a:gd name="connsiteX151" fmla="*/ 672532 w 2575901"/>
              <a:gd name="connsiteY151" fmla="*/ 89578 h 224135"/>
              <a:gd name="connsiteX152" fmla="*/ 336329 w 2575901"/>
              <a:gd name="connsiteY152" fmla="*/ 0 h 224135"/>
              <a:gd name="connsiteX153" fmla="*/ 356532 w 2575901"/>
              <a:gd name="connsiteY153" fmla="*/ 0 h 224135"/>
              <a:gd name="connsiteX154" fmla="*/ 356532 w 2575901"/>
              <a:gd name="connsiteY154" fmla="*/ 224135 h 224135"/>
              <a:gd name="connsiteX155" fmla="*/ 336329 w 2575901"/>
              <a:gd name="connsiteY155" fmla="*/ 224135 h 224135"/>
              <a:gd name="connsiteX156" fmla="*/ 0 w 2575901"/>
              <a:gd name="connsiteY156" fmla="*/ 0 h 224135"/>
              <a:gd name="connsiteX157" fmla="*/ 20203 w 2575901"/>
              <a:gd name="connsiteY157" fmla="*/ 0 h 224135"/>
              <a:gd name="connsiteX158" fmla="*/ 20203 w 2575901"/>
              <a:gd name="connsiteY158" fmla="*/ 224135 h 224135"/>
              <a:gd name="connsiteX159" fmla="*/ 0 w 2575901"/>
              <a:gd name="connsiteY159" fmla="*/ 224135 h 2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2575901" h="224135">
                <a:moveTo>
                  <a:pt x="2488484" y="89578"/>
                </a:moveTo>
                <a:lnTo>
                  <a:pt x="2508687" y="89578"/>
                </a:lnTo>
                <a:lnTo>
                  <a:pt x="2508687" y="224135"/>
                </a:lnTo>
                <a:lnTo>
                  <a:pt x="2488484" y="224135"/>
                </a:lnTo>
                <a:close/>
                <a:moveTo>
                  <a:pt x="2421269" y="89578"/>
                </a:moveTo>
                <a:lnTo>
                  <a:pt x="2441472" y="89578"/>
                </a:lnTo>
                <a:lnTo>
                  <a:pt x="2441472" y="224135"/>
                </a:lnTo>
                <a:lnTo>
                  <a:pt x="2421269" y="224135"/>
                </a:lnTo>
                <a:close/>
                <a:moveTo>
                  <a:pt x="2354054" y="89578"/>
                </a:moveTo>
                <a:lnTo>
                  <a:pt x="2374256" y="89578"/>
                </a:lnTo>
                <a:lnTo>
                  <a:pt x="2374256" y="224135"/>
                </a:lnTo>
                <a:lnTo>
                  <a:pt x="2354054" y="224135"/>
                </a:lnTo>
                <a:close/>
                <a:moveTo>
                  <a:pt x="2286711" y="89578"/>
                </a:moveTo>
                <a:lnTo>
                  <a:pt x="2306914" y="89578"/>
                </a:lnTo>
                <a:lnTo>
                  <a:pt x="2306914" y="224135"/>
                </a:lnTo>
                <a:lnTo>
                  <a:pt x="2286711" y="224135"/>
                </a:lnTo>
                <a:close/>
                <a:moveTo>
                  <a:pt x="2152281" y="89578"/>
                </a:moveTo>
                <a:lnTo>
                  <a:pt x="2172484" y="89578"/>
                </a:lnTo>
                <a:lnTo>
                  <a:pt x="2172484" y="224135"/>
                </a:lnTo>
                <a:lnTo>
                  <a:pt x="2152281" y="224135"/>
                </a:lnTo>
                <a:close/>
                <a:moveTo>
                  <a:pt x="2084939" y="89578"/>
                </a:moveTo>
                <a:lnTo>
                  <a:pt x="2105142" y="89578"/>
                </a:lnTo>
                <a:lnTo>
                  <a:pt x="2105142" y="224135"/>
                </a:lnTo>
                <a:lnTo>
                  <a:pt x="2084939" y="224135"/>
                </a:lnTo>
                <a:close/>
                <a:moveTo>
                  <a:pt x="2017724" y="89578"/>
                </a:moveTo>
                <a:lnTo>
                  <a:pt x="2037926" y="89578"/>
                </a:lnTo>
                <a:lnTo>
                  <a:pt x="2037926" y="224135"/>
                </a:lnTo>
                <a:lnTo>
                  <a:pt x="2017724" y="224135"/>
                </a:lnTo>
                <a:close/>
                <a:moveTo>
                  <a:pt x="1883167" y="89578"/>
                </a:moveTo>
                <a:lnTo>
                  <a:pt x="1903369" y="89578"/>
                </a:lnTo>
                <a:lnTo>
                  <a:pt x="1903369" y="224135"/>
                </a:lnTo>
                <a:lnTo>
                  <a:pt x="1883167" y="224135"/>
                </a:lnTo>
                <a:close/>
                <a:moveTo>
                  <a:pt x="1815951" y="89578"/>
                </a:moveTo>
                <a:lnTo>
                  <a:pt x="1836154" y="89578"/>
                </a:lnTo>
                <a:lnTo>
                  <a:pt x="1836154" y="224135"/>
                </a:lnTo>
                <a:lnTo>
                  <a:pt x="1815951" y="224135"/>
                </a:lnTo>
                <a:close/>
                <a:moveTo>
                  <a:pt x="1748736" y="89578"/>
                </a:moveTo>
                <a:lnTo>
                  <a:pt x="1768939" y="89578"/>
                </a:lnTo>
                <a:lnTo>
                  <a:pt x="1768939" y="224135"/>
                </a:lnTo>
                <a:lnTo>
                  <a:pt x="1748736" y="224135"/>
                </a:lnTo>
                <a:close/>
                <a:moveTo>
                  <a:pt x="1681394" y="89578"/>
                </a:moveTo>
                <a:lnTo>
                  <a:pt x="1701596" y="89578"/>
                </a:lnTo>
                <a:lnTo>
                  <a:pt x="1701596" y="224135"/>
                </a:lnTo>
                <a:lnTo>
                  <a:pt x="1681394" y="224135"/>
                </a:lnTo>
                <a:close/>
                <a:moveTo>
                  <a:pt x="1546964" y="89578"/>
                </a:moveTo>
                <a:lnTo>
                  <a:pt x="1567167" y="89578"/>
                </a:lnTo>
                <a:lnTo>
                  <a:pt x="1567167" y="224135"/>
                </a:lnTo>
                <a:lnTo>
                  <a:pt x="1546964" y="224135"/>
                </a:lnTo>
                <a:close/>
                <a:moveTo>
                  <a:pt x="1479622" y="89578"/>
                </a:moveTo>
                <a:lnTo>
                  <a:pt x="1499825" y="89578"/>
                </a:lnTo>
                <a:lnTo>
                  <a:pt x="1499825" y="224135"/>
                </a:lnTo>
                <a:lnTo>
                  <a:pt x="1479622" y="224135"/>
                </a:lnTo>
                <a:close/>
                <a:moveTo>
                  <a:pt x="1412407" y="89578"/>
                </a:moveTo>
                <a:lnTo>
                  <a:pt x="1432610" y="89578"/>
                </a:lnTo>
                <a:lnTo>
                  <a:pt x="1432610" y="224135"/>
                </a:lnTo>
                <a:lnTo>
                  <a:pt x="1412407" y="224135"/>
                </a:lnTo>
                <a:close/>
                <a:moveTo>
                  <a:pt x="1345191" y="89578"/>
                </a:moveTo>
                <a:lnTo>
                  <a:pt x="1365394" y="89578"/>
                </a:lnTo>
                <a:lnTo>
                  <a:pt x="1365394" y="224135"/>
                </a:lnTo>
                <a:lnTo>
                  <a:pt x="1345191" y="224135"/>
                </a:lnTo>
                <a:close/>
                <a:moveTo>
                  <a:pt x="1210634" y="89578"/>
                </a:moveTo>
                <a:lnTo>
                  <a:pt x="1230837" y="89578"/>
                </a:lnTo>
                <a:lnTo>
                  <a:pt x="1230837" y="224135"/>
                </a:lnTo>
                <a:lnTo>
                  <a:pt x="1210634" y="224135"/>
                </a:lnTo>
                <a:close/>
                <a:moveTo>
                  <a:pt x="1143419" y="89578"/>
                </a:moveTo>
                <a:lnTo>
                  <a:pt x="1163622" y="89578"/>
                </a:lnTo>
                <a:lnTo>
                  <a:pt x="1163622" y="224135"/>
                </a:lnTo>
                <a:lnTo>
                  <a:pt x="1143419" y="224135"/>
                </a:lnTo>
                <a:close/>
                <a:moveTo>
                  <a:pt x="1076077" y="89578"/>
                </a:moveTo>
                <a:lnTo>
                  <a:pt x="1096280" y="89578"/>
                </a:lnTo>
                <a:lnTo>
                  <a:pt x="1096280" y="224135"/>
                </a:lnTo>
                <a:lnTo>
                  <a:pt x="1076077" y="224135"/>
                </a:lnTo>
                <a:close/>
                <a:moveTo>
                  <a:pt x="1008862" y="89578"/>
                </a:moveTo>
                <a:lnTo>
                  <a:pt x="1029065" y="89578"/>
                </a:lnTo>
                <a:lnTo>
                  <a:pt x="1029065" y="224135"/>
                </a:lnTo>
                <a:lnTo>
                  <a:pt x="1008862" y="224135"/>
                </a:lnTo>
                <a:close/>
                <a:moveTo>
                  <a:pt x="874304" y="89578"/>
                </a:moveTo>
                <a:lnTo>
                  <a:pt x="894507" y="89578"/>
                </a:lnTo>
                <a:lnTo>
                  <a:pt x="894507" y="224135"/>
                </a:lnTo>
                <a:lnTo>
                  <a:pt x="874304" y="224135"/>
                </a:lnTo>
                <a:close/>
                <a:moveTo>
                  <a:pt x="807089" y="89578"/>
                </a:moveTo>
                <a:lnTo>
                  <a:pt x="827292" y="89578"/>
                </a:lnTo>
                <a:lnTo>
                  <a:pt x="827292" y="224135"/>
                </a:lnTo>
                <a:lnTo>
                  <a:pt x="807089" y="224135"/>
                </a:lnTo>
                <a:close/>
                <a:moveTo>
                  <a:pt x="739874" y="89578"/>
                </a:moveTo>
                <a:lnTo>
                  <a:pt x="760077" y="89578"/>
                </a:lnTo>
                <a:lnTo>
                  <a:pt x="760077" y="224135"/>
                </a:lnTo>
                <a:lnTo>
                  <a:pt x="739874" y="224135"/>
                </a:lnTo>
                <a:close/>
                <a:moveTo>
                  <a:pt x="605317" y="89578"/>
                </a:moveTo>
                <a:lnTo>
                  <a:pt x="625520" y="89578"/>
                </a:lnTo>
                <a:lnTo>
                  <a:pt x="625520" y="224135"/>
                </a:lnTo>
                <a:lnTo>
                  <a:pt x="605317" y="224135"/>
                </a:lnTo>
                <a:close/>
                <a:moveTo>
                  <a:pt x="538102" y="89578"/>
                </a:moveTo>
                <a:lnTo>
                  <a:pt x="558305" y="89578"/>
                </a:lnTo>
                <a:lnTo>
                  <a:pt x="558305" y="224135"/>
                </a:lnTo>
                <a:lnTo>
                  <a:pt x="538102" y="224135"/>
                </a:lnTo>
                <a:close/>
                <a:moveTo>
                  <a:pt x="470760" y="89578"/>
                </a:moveTo>
                <a:lnTo>
                  <a:pt x="490963" y="89578"/>
                </a:lnTo>
                <a:lnTo>
                  <a:pt x="490963" y="224135"/>
                </a:lnTo>
                <a:lnTo>
                  <a:pt x="470760" y="224135"/>
                </a:lnTo>
                <a:close/>
                <a:moveTo>
                  <a:pt x="403545" y="89578"/>
                </a:moveTo>
                <a:lnTo>
                  <a:pt x="423748" y="89578"/>
                </a:lnTo>
                <a:lnTo>
                  <a:pt x="423748" y="224135"/>
                </a:lnTo>
                <a:lnTo>
                  <a:pt x="403545" y="224135"/>
                </a:lnTo>
                <a:close/>
                <a:moveTo>
                  <a:pt x="268987" y="89578"/>
                </a:moveTo>
                <a:lnTo>
                  <a:pt x="289190" y="89578"/>
                </a:lnTo>
                <a:lnTo>
                  <a:pt x="289190" y="224135"/>
                </a:lnTo>
                <a:lnTo>
                  <a:pt x="268987" y="224135"/>
                </a:lnTo>
                <a:close/>
                <a:moveTo>
                  <a:pt x="201772" y="89578"/>
                </a:moveTo>
                <a:lnTo>
                  <a:pt x="221975" y="89578"/>
                </a:lnTo>
                <a:lnTo>
                  <a:pt x="221975" y="224135"/>
                </a:lnTo>
                <a:lnTo>
                  <a:pt x="201772" y="224135"/>
                </a:lnTo>
                <a:close/>
                <a:moveTo>
                  <a:pt x="134557" y="89578"/>
                </a:moveTo>
                <a:lnTo>
                  <a:pt x="154760" y="89578"/>
                </a:lnTo>
                <a:lnTo>
                  <a:pt x="154760" y="224135"/>
                </a:lnTo>
                <a:lnTo>
                  <a:pt x="134557" y="224135"/>
                </a:lnTo>
                <a:close/>
                <a:moveTo>
                  <a:pt x="67215" y="89578"/>
                </a:moveTo>
                <a:lnTo>
                  <a:pt x="87418" y="89578"/>
                </a:lnTo>
                <a:lnTo>
                  <a:pt x="87418" y="224135"/>
                </a:lnTo>
                <a:lnTo>
                  <a:pt x="67215" y="224135"/>
                </a:lnTo>
                <a:close/>
                <a:moveTo>
                  <a:pt x="2555826" y="0"/>
                </a:moveTo>
                <a:lnTo>
                  <a:pt x="2575901" y="0"/>
                </a:lnTo>
                <a:lnTo>
                  <a:pt x="2575901" y="224135"/>
                </a:lnTo>
                <a:lnTo>
                  <a:pt x="2555826" y="224135"/>
                </a:lnTo>
                <a:close/>
                <a:moveTo>
                  <a:pt x="2219496" y="0"/>
                </a:moveTo>
                <a:lnTo>
                  <a:pt x="2239698" y="0"/>
                </a:lnTo>
                <a:lnTo>
                  <a:pt x="2239698" y="224135"/>
                </a:lnTo>
                <a:lnTo>
                  <a:pt x="2219496" y="224135"/>
                </a:lnTo>
                <a:close/>
                <a:moveTo>
                  <a:pt x="1950509" y="0"/>
                </a:moveTo>
                <a:lnTo>
                  <a:pt x="1970712" y="0"/>
                </a:lnTo>
                <a:lnTo>
                  <a:pt x="1970712" y="89578"/>
                </a:lnTo>
                <a:lnTo>
                  <a:pt x="1970712" y="224135"/>
                </a:lnTo>
                <a:lnTo>
                  <a:pt x="1950509" y="224135"/>
                </a:lnTo>
                <a:lnTo>
                  <a:pt x="1950509" y="89578"/>
                </a:lnTo>
                <a:close/>
                <a:moveTo>
                  <a:pt x="1614179" y="0"/>
                </a:moveTo>
                <a:lnTo>
                  <a:pt x="1634382" y="0"/>
                </a:lnTo>
                <a:lnTo>
                  <a:pt x="1634382" y="224135"/>
                </a:lnTo>
                <a:lnTo>
                  <a:pt x="1614179" y="224135"/>
                </a:lnTo>
                <a:close/>
                <a:moveTo>
                  <a:pt x="1277849" y="0"/>
                </a:moveTo>
                <a:lnTo>
                  <a:pt x="1298052" y="0"/>
                </a:lnTo>
                <a:lnTo>
                  <a:pt x="1298052" y="224135"/>
                </a:lnTo>
                <a:lnTo>
                  <a:pt x="1277849" y="224135"/>
                </a:lnTo>
                <a:close/>
                <a:moveTo>
                  <a:pt x="941647" y="0"/>
                </a:moveTo>
                <a:lnTo>
                  <a:pt x="961850" y="0"/>
                </a:lnTo>
                <a:lnTo>
                  <a:pt x="961850" y="224135"/>
                </a:lnTo>
                <a:lnTo>
                  <a:pt x="941647" y="224135"/>
                </a:lnTo>
                <a:close/>
                <a:moveTo>
                  <a:pt x="672532" y="0"/>
                </a:moveTo>
                <a:lnTo>
                  <a:pt x="692735" y="0"/>
                </a:lnTo>
                <a:lnTo>
                  <a:pt x="692735" y="89578"/>
                </a:lnTo>
                <a:lnTo>
                  <a:pt x="692735" y="224135"/>
                </a:lnTo>
                <a:lnTo>
                  <a:pt x="672532" y="224135"/>
                </a:lnTo>
                <a:lnTo>
                  <a:pt x="672532" y="89578"/>
                </a:lnTo>
                <a:close/>
                <a:moveTo>
                  <a:pt x="336329" y="0"/>
                </a:moveTo>
                <a:lnTo>
                  <a:pt x="356532" y="0"/>
                </a:lnTo>
                <a:lnTo>
                  <a:pt x="356532" y="224135"/>
                </a:lnTo>
                <a:lnTo>
                  <a:pt x="336329" y="224135"/>
                </a:lnTo>
                <a:close/>
                <a:moveTo>
                  <a:pt x="0" y="0"/>
                </a:moveTo>
                <a:lnTo>
                  <a:pt x="20203" y="0"/>
                </a:lnTo>
                <a:lnTo>
                  <a:pt x="20203" y="224135"/>
                </a:lnTo>
                <a:lnTo>
                  <a:pt x="0" y="224135"/>
                </a:lnTo>
                <a:close/>
              </a:path>
            </a:pathLst>
          </a:custGeom>
          <a:solidFill>
            <a:srgbClr val="8E8E8E">
              <a:alpha val="20000"/>
            </a:srgbClr>
          </a:solidFill>
          <a:ln w="12700" cap="flat">
            <a:noFill/>
            <a:prstDash val="solid"/>
            <a:miter/>
          </a:ln>
        </p:spPr>
        <p:txBody>
          <a:bodyPr wrap="square" rtlCol="0" anchor="ctr">
            <a:noAutofit/>
          </a:bodyPr>
          <a:lstStyle/>
          <a:p>
            <a:endParaRPr lang="en-US"/>
          </a:p>
        </p:txBody>
      </p:sp>
      <p:sp>
        <p:nvSpPr>
          <p:cNvPr id="70" name="Freeform: Shape 69">
            <a:extLst>
              <a:ext uri="{FF2B5EF4-FFF2-40B4-BE49-F238E27FC236}">
                <a16:creationId xmlns:a16="http://schemas.microsoft.com/office/drawing/2014/main" id="{3EA3ED62-8F6B-0EBC-BB3C-417AD2414D1E}"/>
              </a:ext>
            </a:extLst>
          </p:cNvPr>
          <p:cNvSpPr/>
          <p:nvPr userDrawn="1"/>
        </p:nvSpPr>
        <p:spPr>
          <a:xfrm>
            <a:off x="10624577" y="5311311"/>
            <a:ext cx="398777" cy="139704"/>
          </a:xfrm>
          <a:custGeom>
            <a:avLst/>
            <a:gdLst>
              <a:gd name="connsiteX0" fmla="*/ 346367 w 346367"/>
              <a:gd name="connsiteY0" fmla="*/ 0 h 121343"/>
              <a:gd name="connsiteX1" fmla="*/ 346367 w 346367"/>
              <a:gd name="connsiteY1" fmla="*/ 60735 h 121343"/>
              <a:gd name="connsiteX2" fmla="*/ 346367 w 346367"/>
              <a:gd name="connsiteY2" fmla="*/ 121343 h 121343"/>
              <a:gd name="connsiteX3" fmla="*/ 293764 w 346367"/>
              <a:gd name="connsiteY3" fmla="*/ 90976 h 121343"/>
              <a:gd name="connsiteX4" fmla="*/ 241161 w 346367"/>
              <a:gd name="connsiteY4" fmla="*/ 60608 h 121343"/>
              <a:gd name="connsiteX5" fmla="*/ 293764 w 346367"/>
              <a:gd name="connsiteY5" fmla="*/ 30367 h 121343"/>
              <a:gd name="connsiteX6" fmla="*/ 225787 w 346367"/>
              <a:gd name="connsiteY6" fmla="*/ 0 h 121343"/>
              <a:gd name="connsiteX7" fmla="*/ 225787 w 346367"/>
              <a:gd name="connsiteY7" fmla="*/ 60608 h 121343"/>
              <a:gd name="connsiteX8" fmla="*/ 225787 w 346367"/>
              <a:gd name="connsiteY8" fmla="*/ 121343 h 121343"/>
              <a:gd name="connsiteX9" fmla="*/ 173183 w 346367"/>
              <a:gd name="connsiteY9" fmla="*/ 90976 h 121343"/>
              <a:gd name="connsiteX10" fmla="*/ 120580 w 346367"/>
              <a:gd name="connsiteY10" fmla="*/ 60608 h 121343"/>
              <a:gd name="connsiteX11" fmla="*/ 173183 w 346367"/>
              <a:gd name="connsiteY11" fmla="*/ 30367 h 121343"/>
              <a:gd name="connsiteX12" fmla="*/ 105206 w 346367"/>
              <a:gd name="connsiteY12" fmla="*/ 0 h 121343"/>
              <a:gd name="connsiteX13" fmla="*/ 105206 w 346367"/>
              <a:gd name="connsiteY13" fmla="*/ 60735 h 121343"/>
              <a:gd name="connsiteX14" fmla="*/ 105206 w 346367"/>
              <a:gd name="connsiteY14" fmla="*/ 121343 h 121343"/>
              <a:gd name="connsiteX15" fmla="*/ 52603 w 346367"/>
              <a:gd name="connsiteY15" fmla="*/ 90976 h 121343"/>
              <a:gd name="connsiteX16" fmla="*/ 0 w 346367"/>
              <a:gd name="connsiteY16" fmla="*/ 60608 h 121343"/>
              <a:gd name="connsiteX17" fmla="*/ 52603 w 346367"/>
              <a:gd name="connsiteY17" fmla="*/ 30240 h 12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367" h="121343">
                <a:moveTo>
                  <a:pt x="346367" y="0"/>
                </a:moveTo>
                <a:lnTo>
                  <a:pt x="346367" y="60735"/>
                </a:lnTo>
                <a:lnTo>
                  <a:pt x="346367" y="121343"/>
                </a:lnTo>
                <a:lnTo>
                  <a:pt x="293764" y="90976"/>
                </a:lnTo>
                <a:lnTo>
                  <a:pt x="241161" y="60608"/>
                </a:lnTo>
                <a:lnTo>
                  <a:pt x="293764" y="30367"/>
                </a:lnTo>
                <a:close/>
                <a:moveTo>
                  <a:pt x="225787" y="0"/>
                </a:moveTo>
                <a:lnTo>
                  <a:pt x="225787" y="60608"/>
                </a:lnTo>
                <a:lnTo>
                  <a:pt x="225787" y="121343"/>
                </a:lnTo>
                <a:lnTo>
                  <a:pt x="173183" y="90976"/>
                </a:lnTo>
                <a:lnTo>
                  <a:pt x="120580" y="60608"/>
                </a:lnTo>
                <a:lnTo>
                  <a:pt x="173183" y="30367"/>
                </a:lnTo>
                <a:close/>
                <a:moveTo>
                  <a:pt x="105206" y="0"/>
                </a:moveTo>
                <a:lnTo>
                  <a:pt x="105206" y="60735"/>
                </a:lnTo>
                <a:lnTo>
                  <a:pt x="105206" y="121343"/>
                </a:lnTo>
                <a:lnTo>
                  <a:pt x="52603" y="90976"/>
                </a:lnTo>
                <a:lnTo>
                  <a:pt x="0" y="60608"/>
                </a:lnTo>
                <a:lnTo>
                  <a:pt x="52603" y="30240"/>
                </a:lnTo>
                <a:close/>
              </a:path>
            </a:pathLst>
          </a:custGeom>
          <a:solidFill>
            <a:srgbClr val="8E8E8E">
              <a:alpha val="20000"/>
            </a:srgbClr>
          </a:solidFill>
          <a:ln w="12700" cap="flat">
            <a:noFill/>
            <a:prstDash val="solid"/>
            <a:miter/>
          </a:ln>
        </p:spPr>
        <p:txBody>
          <a:bodyPr wrap="square" rtlCol="0" anchor="ctr">
            <a:noAutofit/>
          </a:bodyPr>
          <a:lstStyle/>
          <a:p>
            <a:endParaRPr lang="en-US"/>
          </a:p>
        </p:txBody>
      </p:sp>
      <p:sp>
        <p:nvSpPr>
          <p:cNvPr id="71" name="Freeform: Shape 70">
            <a:extLst>
              <a:ext uri="{FF2B5EF4-FFF2-40B4-BE49-F238E27FC236}">
                <a16:creationId xmlns:a16="http://schemas.microsoft.com/office/drawing/2014/main" id="{23EBF8E3-82E7-AA8F-4CBC-87BF4FE84A9D}"/>
              </a:ext>
            </a:extLst>
          </p:cNvPr>
          <p:cNvSpPr/>
          <p:nvPr userDrawn="1"/>
        </p:nvSpPr>
        <p:spPr>
          <a:xfrm>
            <a:off x="4712868" y="2512847"/>
            <a:ext cx="487574" cy="204655"/>
          </a:xfrm>
          <a:custGeom>
            <a:avLst/>
            <a:gdLst>
              <a:gd name="connsiteX0" fmla="*/ 403165 w 423494"/>
              <a:gd name="connsiteY0" fmla="*/ 0 h 177758"/>
              <a:gd name="connsiteX1" fmla="*/ 423494 w 423494"/>
              <a:gd name="connsiteY1" fmla="*/ 20330 h 177758"/>
              <a:gd name="connsiteX2" fmla="*/ 355008 w 423494"/>
              <a:gd name="connsiteY2" fmla="*/ 88816 h 177758"/>
              <a:gd name="connsiteX3" fmla="*/ 423494 w 423494"/>
              <a:gd name="connsiteY3" fmla="*/ 157428 h 177758"/>
              <a:gd name="connsiteX4" fmla="*/ 403165 w 423494"/>
              <a:gd name="connsiteY4" fmla="*/ 177758 h 177758"/>
              <a:gd name="connsiteX5" fmla="*/ 314222 w 423494"/>
              <a:gd name="connsiteY5" fmla="*/ 88816 h 177758"/>
              <a:gd name="connsiteX6" fmla="*/ 324641 w 423494"/>
              <a:gd name="connsiteY6" fmla="*/ 0 h 177758"/>
              <a:gd name="connsiteX7" fmla="*/ 344970 w 423494"/>
              <a:gd name="connsiteY7" fmla="*/ 20330 h 177758"/>
              <a:gd name="connsiteX8" fmla="*/ 276484 w 423494"/>
              <a:gd name="connsiteY8" fmla="*/ 88816 h 177758"/>
              <a:gd name="connsiteX9" fmla="*/ 344970 w 423494"/>
              <a:gd name="connsiteY9" fmla="*/ 157428 h 177758"/>
              <a:gd name="connsiteX10" fmla="*/ 324641 w 423494"/>
              <a:gd name="connsiteY10" fmla="*/ 177758 h 177758"/>
              <a:gd name="connsiteX11" fmla="*/ 235698 w 423494"/>
              <a:gd name="connsiteY11" fmla="*/ 88816 h 177758"/>
              <a:gd name="connsiteX12" fmla="*/ 245989 w 423494"/>
              <a:gd name="connsiteY12" fmla="*/ 0 h 177758"/>
              <a:gd name="connsiteX13" fmla="*/ 266319 w 423494"/>
              <a:gd name="connsiteY13" fmla="*/ 20330 h 177758"/>
              <a:gd name="connsiteX14" fmla="*/ 197833 w 423494"/>
              <a:gd name="connsiteY14" fmla="*/ 88816 h 177758"/>
              <a:gd name="connsiteX15" fmla="*/ 266319 w 423494"/>
              <a:gd name="connsiteY15" fmla="*/ 157428 h 177758"/>
              <a:gd name="connsiteX16" fmla="*/ 245989 w 423494"/>
              <a:gd name="connsiteY16" fmla="*/ 177758 h 177758"/>
              <a:gd name="connsiteX17" fmla="*/ 157174 w 423494"/>
              <a:gd name="connsiteY17" fmla="*/ 88816 h 177758"/>
              <a:gd name="connsiteX18" fmla="*/ 167466 w 423494"/>
              <a:gd name="connsiteY18" fmla="*/ 0 h 177758"/>
              <a:gd name="connsiteX19" fmla="*/ 187796 w 423494"/>
              <a:gd name="connsiteY19" fmla="*/ 20330 h 177758"/>
              <a:gd name="connsiteX20" fmla="*/ 119310 w 423494"/>
              <a:gd name="connsiteY20" fmla="*/ 88816 h 177758"/>
              <a:gd name="connsiteX21" fmla="*/ 187796 w 423494"/>
              <a:gd name="connsiteY21" fmla="*/ 157428 h 177758"/>
              <a:gd name="connsiteX22" fmla="*/ 167466 w 423494"/>
              <a:gd name="connsiteY22" fmla="*/ 177758 h 177758"/>
              <a:gd name="connsiteX23" fmla="*/ 78651 w 423494"/>
              <a:gd name="connsiteY23" fmla="*/ 88816 h 177758"/>
              <a:gd name="connsiteX24" fmla="*/ 88815 w 423494"/>
              <a:gd name="connsiteY24" fmla="*/ 0 h 177758"/>
              <a:gd name="connsiteX25" fmla="*/ 109272 w 423494"/>
              <a:gd name="connsiteY25" fmla="*/ 20330 h 177758"/>
              <a:gd name="connsiteX26" fmla="*/ 40786 w 423494"/>
              <a:gd name="connsiteY26" fmla="*/ 88816 h 177758"/>
              <a:gd name="connsiteX27" fmla="*/ 109272 w 423494"/>
              <a:gd name="connsiteY27" fmla="*/ 157428 h 177758"/>
              <a:gd name="connsiteX28" fmla="*/ 88943 w 423494"/>
              <a:gd name="connsiteY28" fmla="*/ 177758 h 177758"/>
              <a:gd name="connsiteX29" fmla="*/ 0 w 423494"/>
              <a:gd name="connsiteY29" fmla="*/ 88816 h 17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3494" h="177758">
                <a:moveTo>
                  <a:pt x="403165" y="0"/>
                </a:moveTo>
                <a:lnTo>
                  <a:pt x="423494" y="20330"/>
                </a:lnTo>
                <a:lnTo>
                  <a:pt x="355008" y="88816"/>
                </a:lnTo>
                <a:lnTo>
                  <a:pt x="423494" y="157428"/>
                </a:lnTo>
                <a:lnTo>
                  <a:pt x="403165" y="177758"/>
                </a:lnTo>
                <a:lnTo>
                  <a:pt x="314222" y="88816"/>
                </a:lnTo>
                <a:close/>
                <a:moveTo>
                  <a:pt x="324641" y="0"/>
                </a:moveTo>
                <a:lnTo>
                  <a:pt x="344970" y="20330"/>
                </a:lnTo>
                <a:lnTo>
                  <a:pt x="276484" y="88816"/>
                </a:lnTo>
                <a:lnTo>
                  <a:pt x="344970" y="157428"/>
                </a:lnTo>
                <a:lnTo>
                  <a:pt x="324641" y="177758"/>
                </a:lnTo>
                <a:lnTo>
                  <a:pt x="235698" y="88816"/>
                </a:lnTo>
                <a:close/>
                <a:moveTo>
                  <a:pt x="245989" y="0"/>
                </a:moveTo>
                <a:lnTo>
                  <a:pt x="266319" y="20330"/>
                </a:lnTo>
                <a:lnTo>
                  <a:pt x="197833" y="88816"/>
                </a:lnTo>
                <a:lnTo>
                  <a:pt x="266319" y="157428"/>
                </a:lnTo>
                <a:lnTo>
                  <a:pt x="245989" y="177758"/>
                </a:lnTo>
                <a:lnTo>
                  <a:pt x="157174" y="88816"/>
                </a:lnTo>
                <a:close/>
                <a:moveTo>
                  <a:pt x="167466" y="0"/>
                </a:moveTo>
                <a:lnTo>
                  <a:pt x="187796" y="20330"/>
                </a:lnTo>
                <a:lnTo>
                  <a:pt x="119310" y="88816"/>
                </a:lnTo>
                <a:lnTo>
                  <a:pt x="187796" y="157428"/>
                </a:lnTo>
                <a:lnTo>
                  <a:pt x="167466" y="177758"/>
                </a:lnTo>
                <a:lnTo>
                  <a:pt x="78651" y="88816"/>
                </a:lnTo>
                <a:close/>
                <a:moveTo>
                  <a:pt x="88815" y="0"/>
                </a:moveTo>
                <a:lnTo>
                  <a:pt x="109272" y="20330"/>
                </a:lnTo>
                <a:lnTo>
                  <a:pt x="40786" y="88816"/>
                </a:lnTo>
                <a:lnTo>
                  <a:pt x="109272" y="157428"/>
                </a:lnTo>
                <a:lnTo>
                  <a:pt x="88943" y="177758"/>
                </a:lnTo>
                <a:lnTo>
                  <a:pt x="0" y="88816"/>
                </a:lnTo>
                <a:close/>
              </a:path>
            </a:pathLst>
          </a:custGeom>
          <a:solidFill>
            <a:schemeClr val="accent2">
              <a:lumMod val="50000"/>
              <a:alpha val="20000"/>
            </a:schemeClr>
          </a:solidFill>
          <a:ln w="12700" cap="flat">
            <a:noFill/>
            <a:prstDash val="solid"/>
            <a:miter/>
          </a:ln>
        </p:spPr>
        <p:txBody>
          <a:bodyPr wrap="square" rtlCol="0" anchor="ctr">
            <a:noAutofit/>
          </a:bodyPr>
          <a:lstStyle/>
          <a:p>
            <a:endParaRPr lang="en-US"/>
          </a:p>
        </p:txBody>
      </p:sp>
      <p:sp>
        <p:nvSpPr>
          <p:cNvPr id="72" name="Freeform: Shape 71">
            <a:extLst>
              <a:ext uri="{FF2B5EF4-FFF2-40B4-BE49-F238E27FC236}">
                <a16:creationId xmlns:a16="http://schemas.microsoft.com/office/drawing/2014/main" id="{E902255B-7353-3FAA-837D-68078FB63C20}"/>
              </a:ext>
            </a:extLst>
          </p:cNvPr>
          <p:cNvSpPr/>
          <p:nvPr userDrawn="1"/>
        </p:nvSpPr>
        <p:spPr>
          <a:xfrm>
            <a:off x="7040049" y="6333236"/>
            <a:ext cx="752937" cy="141751"/>
          </a:xfrm>
          <a:custGeom>
            <a:avLst/>
            <a:gdLst>
              <a:gd name="connsiteX0" fmla="*/ 532257 w 653981"/>
              <a:gd name="connsiteY0" fmla="*/ 12198 h 123121"/>
              <a:gd name="connsiteX1" fmla="*/ 590324 w 653981"/>
              <a:gd name="connsiteY1" fmla="*/ 110924 h 123121"/>
              <a:gd name="connsiteX2" fmla="*/ 632635 w 653981"/>
              <a:gd name="connsiteY2" fmla="*/ 110924 h 123121"/>
              <a:gd name="connsiteX3" fmla="*/ 574568 w 653981"/>
              <a:gd name="connsiteY3" fmla="*/ 12198 h 123121"/>
              <a:gd name="connsiteX4" fmla="*/ 429973 w 653981"/>
              <a:gd name="connsiteY4" fmla="*/ 12198 h 123121"/>
              <a:gd name="connsiteX5" fmla="*/ 488040 w 653981"/>
              <a:gd name="connsiteY5" fmla="*/ 110924 h 123121"/>
              <a:gd name="connsiteX6" fmla="*/ 530351 w 653981"/>
              <a:gd name="connsiteY6" fmla="*/ 110924 h 123121"/>
              <a:gd name="connsiteX7" fmla="*/ 472285 w 653981"/>
              <a:gd name="connsiteY7" fmla="*/ 12198 h 123121"/>
              <a:gd name="connsiteX8" fmla="*/ 327943 w 653981"/>
              <a:gd name="connsiteY8" fmla="*/ 12198 h 123121"/>
              <a:gd name="connsiteX9" fmla="*/ 386010 w 653981"/>
              <a:gd name="connsiteY9" fmla="*/ 110924 h 123121"/>
              <a:gd name="connsiteX10" fmla="*/ 428321 w 653981"/>
              <a:gd name="connsiteY10" fmla="*/ 110924 h 123121"/>
              <a:gd name="connsiteX11" fmla="*/ 370254 w 653981"/>
              <a:gd name="connsiteY11" fmla="*/ 12198 h 123121"/>
              <a:gd name="connsiteX12" fmla="*/ 225786 w 653981"/>
              <a:gd name="connsiteY12" fmla="*/ 12198 h 123121"/>
              <a:gd name="connsiteX13" fmla="*/ 283853 w 653981"/>
              <a:gd name="connsiteY13" fmla="*/ 110924 h 123121"/>
              <a:gd name="connsiteX14" fmla="*/ 326164 w 653981"/>
              <a:gd name="connsiteY14" fmla="*/ 110924 h 123121"/>
              <a:gd name="connsiteX15" fmla="*/ 268098 w 653981"/>
              <a:gd name="connsiteY15" fmla="*/ 12198 h 123121"/>
              <a:gd name="connsiteX16" fmla="*/ 123630 w 653981"/>
              <a:gd name="connsiteY16" fmla="*/ 12198 h 123121"/>
              <a:gd name="connsiteX17" fmla="*/ 181697 w 653981"/>
              <a:gd name="connsiteY17" fmla="*/ 110924 h 123121"/>
              <a:gd name="connsiteX18" fmla="*/ 224008 w 653981"/>
              <a:gd name="connsiteY18" fmla="*/ 110924 h 123121"/>
              <a:gd name="connsiteX19" fmla="*/ 165942 w 653981"/>
              <a:gd name="connsiteY19" fmla="*/ 12198 h 123121"/>
              <a:gd name="connsiteX20" fmla="*/ 21473 w 653981"/>
              <a:gd name="connsiteY20" fmla="*/ 12198 h 123121"/>
              <a:gd name="connsiteX21" fmla="*/ 79540 w 653981"/>
              <a:gd name="connsiteY21" fmla="*/ 110924 h 123121"/>
              <a:gd name="connsiteX22" fmla="*/ 121851 w 653981"/>
              <a:gd name="connsiteY22" fmla="*/ 110924 h 123121"/>
              <a:gd name="connsiteX23" fmla="*/ 63785 w 653981"/>
              <a:gd name="connsiteY23" fmla="*/ 12198 h 123121"/>
              <a:gd name="connsiteX24" fmla="*/ 510784 w 653981"/>
              <a:gd name="connsiteY24" fmla="*/ 0 h 123121"/>
              <a:gd name="connsiteX25" fmla="*/ 581557 w 653981"/>
              <a:gd name="connsiteY25" fmla="*/ 0 h 123121"/>
              <a:gd name="connsiteX26" fmla="*/ 653981 w 653981"/>
              <a:gd name="connsiteY26" fmla="*/ 123121 h 123121"/>
              <a:gd name="connsiteX27" fmla="*/ 583209 w 653981"/>
              <a:gd name="connsiteY27" fmla="*/ 123121 h 123121"/>
              <a:gd name="connsiteX28" fmla="*/ 408627 w 653981"/>
              <a:gd name="connsiteY28" fmla="*/ 0 h 123121"/>
              <a:gd name="connsiteX29" fmla="*/ 479400 w 653981"/>
              <a:gd name="connsiteY29" fmla="*/ 0 h 123121"/>
              <a:gd name="connsiteX30" fmla="*/ 551824 w 653981"/>
              <a:gd name="connsiteY30" fmla="*/ 123121 h 123121"/>
              <a:gd name="connsiteX31" fmla="*/ 481052 w 653981"/>
              <a:gd name="connsiteY31" fmla="*/ 123121 h 123121"/>
              <a:gd name="connsiteX32" fmla="*/ 306470 w 653981"/>
              <a:gd name="connsiteY32" fmla="*/ 0 h 123121"/>
              <a:gd name="connsiteX33" fmla="*/ 377243 w 653981"/>
              <a:gd name="connsiteY33" fmla="*/ 0 h 123121"/>
              <a:gd name="connsiteX34" fmla="*/ 449667 w 653981"/>
              <a:gd name="connsiteY34" fmla="*/ 123121 h 123121"/>
              <a:gd name="connsiteX35" fmla="*/ 378895 w 653981"/>
              <a:gd name="connsiteY35" fmla="*/ 123121 h 123121"/>
              <a:gd name="connsiteX36" fmla="*/ 204313 w 653981"/>
              <a:gd name="connsiteY36" fmla="*/ 0 h 123121"/>
              <a:gd name="connsiteX37" fmla="*/ 275086 w 653981"/>
              <a:gd name="connsiteY37" fmla="*/ 0 h 123121"/>
              <a:gd name="connsiteX38" fmla="*/ 347510 w 653981"/>
              <a:gd name="connsiteY38" fmla="*/ 123121 h 123121"/>
              <a:gd name="connsiteX39" fmla="*/ 276738 w 653981"/>
              <a:gd name="connsiteY39" fmla="*/ 123121 h 123121"/>
              <a:gd name="connsiteX40" fmla="*/ 102157 w 653981"/>
              <a:gd name="connsiteY40" fmla="*/ 0 h 123121"/>
              <a:gd name="connsiteX41" fmla="*/ 172930 w 653981"/>
              <a:gd name="connsiteY41" fmla="*/ 0 h 123121"/>
              <a:gd name="connsiteX42" fmla="*/ 245354 w 653981"/>
              <a:gd name="connsiteY42" fmla="*/ 123121 h 123121"/>
              <a:gd name="connsiteX43" fmla="*/ 174582 w 653981"/>
              <a:gd name="connsiteY43" fmla="*/ 123121 h 123121"/>
              <a:gd name="connsiteX44" fmla="*/ 0 w 653981"/>
              <a:gd name="connsiteY44" fmla="*/ 0 h 123121"/>
              <a:gd name="connsiteX45" fmla="*/ 70773 w 653981"/>
              <a:gd name="connsiteY45" fmla="*/ 0 h 123121"/>
              <a:gd name="connsiteX46" fmla="*/ 143197 w 653981"/>
              <a:gd name="connsiteY46" fmla="*/ 123121 h 123121"/>
              <a:gd name="connsiteX47" fmla="*/ 72425 w 653981"/>
              <a:gd name="connsiteY47" fmla="*/ 123121 h 12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53981" h="123121">
                <a:moveTo>
                  <a:pt x="532257" y="12198"/>
                </a:moveTo>
                <a:cubicBezTo>
                  <a:pt x="541152" y="27318"/>
                  <a:pt x="587274" y="105714"/>
                  <a:pt x="590324" y="110924"/>
                </a:cubicBezTo>
                <a:lnTo>
                  <a:pt x="632635" y="110924"/>
                </a:lnTo>
                <a:cubicBezTo>
                  <a:pt x="623741" y="95804"/>
                  <a:pt x="577618" y="17407"/>
                  <a:pt x="574568" y="12198"/>
                </a:cubicBezTo>
                <a:close/>
                <a:moveTo>
                  <a:pt x="429973" y="12198"/>
                </a:moveTo>
                <a:cubicBezTo>
                  <a:pt x="438868" y="27318"/>
                  <a:pt x="484991" y="105714"/>
                  <a:pt x="488040" y="110924"/>
                </a:cubicBezTo>
                <a:lnTo>
                  <a:pt x="530351" y="110924"/>
                </a:lnTo>
                <a:cubicBezTo>
                  <a:pt x="521457" y="95804"/>
                  <a:pt x="475334" y="17407"/>
                  <a:pt x="472285" y="12198"/>
                </a:cubicBezTo>
                <a:close/>
                <a:moveTo>
                  <a:pt x="327943" y="12198"/>
                </a:moveTo>
                <a:cubicBezTo>
                  <a:pt x="336838" y="27318"/>
                  <a:pt x="382960" y="105714"/>
                  <a:pt x="386010" y="110924"/>
                </a:cubicBezTo>
                <a:lnTo>
                  <a:pt x="428321" y="110924"/>
                </a:lnTo>
                <a:cubicBezTo>
                  <a:pt x="419427" y="95804"/>
                  <a:pt x="373304" y="17407"/>
                  <a:pt x="370254" y="12198"/>
                </a:cubicBezTo>
                <a:close/>
                <a:moveTo>
                  <a:pt x="225786" y="12198"/>
                </a:moveTo>
                <a:cubicBezTo>
                  <a:pt x="234681" y="27318"/>
                  <a:pt x="280804" y="105714"/>
                  <a:pt x="283853" y="110924"/>
                </a:cubicBezTo>
                <a:lnTo>
                  <a:pt x="326164" y="110924"/>
                </a:lnTo>
                <a:cubicBezTo>
                  <a:pt x="317270" y="95804"/>
                  <a:pt x="271147" y="17407"/>
                  <a:pt x="268098" y="12198"/>
                </a:cubicBezTo>
                <a:close/>
                <a:moveTo>
                  <a:pt x="123630" y="12198"/>
                </a:moveTo>
                <a:cubicBezTo>
                  <a:pt x="132525" y="27318"/>
                  <a:pt x="178648" y="105714"/>
                  <a:pt x="181697" y="110924"/>
                </a:cubicBezTo>
                <a:lnTo>
                  <a:pt x="224008" y="110924"/>
                </a:lnTo>
                <a:cubicBezTo>
                  <a:pt x="215114" y="95804"/>
                  <a:pt x="168991" y="17407"/>
                  <a:pt x="165942" y="12198"/>
                </a:cubicBezTo>
                <a:close/>
                <a:moveTo>
                  <a:pt x="21473" y="12198"/>
                </a:moveTo>
                <a:cubicBezTo>
                  <a:pt x="30368" y="27318"/>
                  <a:pt x="76491" y="105714"/>
                  <a:pt x="79540" y="110924"/>
                </a:cubicBezTo>
                <a:lnTo>
                  <a:pt x="121851" y="110924"/>
                </a:lnTo>
                <a:cubicBezTo>
                  <a:pt x="112957" y="95804"/>
                  <a:pt x="66834" y="17407"/>
                  <a:pt x="63785" y="12198"/>
                </a:cubicBezTo>
                <a:close/>
                <a:moveTo>
                  <a:pt x="510784" y="0"/>
                </a:moveTo>
                <a:lnTo>
                  <a:pt x="581557" y="0"/>
                </a:lnTo>
                <a:lnTo>
                  <a:pt x="653981" y="123121"/>
                </a:lnTo>
                <a:lnTo>
                  <a:pt x="583209" y="123121"/>
                </a:lnTo>
                <a:close/>
                <a:moveTo>
                  <a:pt x="408627" y="0"/>
                </a:moveTo>
                <a:lnTo>
                  <a:pt x="479400" y="0"/>
                </a:lnTo>
                <a:lnTo>
                  <a:pt x="551824" y="123121"/>
                </a:lnTo>
                <a:lnTo>
                  <a:pt x="481052" y="123121"/>
                </a:lnTo>
                <a:close/>
                <a:moveTo>
                  <a:pt x="306470" y="0"/>
                </a:moveTo>
                <a:lnTo>
                  <a:pt x="377243" y="0"/>
                </a:lnTo>
                <a:lnTo>
                  <a:pt x="449667" y="123121"/>
                </a:lnTo>
                <a:lnTo>
                  <a:pt x="378895" y="123121"/>
                </a:lnTo>
                <a:close/>
                <a:moveTo>
                  <a:pt x="204313" y="0"/>
                </a:moveTo>
                <a:lnTo>
                  <a:pt x="275086" y="0"/>
                </a:lnTo>
                <a:lnTo>
                  <a:pt x="347510" y="123121"/>
                </a:lnTo>
                <a:lnTo>
                  <a:pt x="276738" y="123121"/>
                </a:lnTo>
                <a:close/>
                <a:moveTo>
                  <a:pt x="102157" y="0"/>
                </a:moveTo>
                <a:lnTo>
                  <a:pt x="172930" y="0"/>
                </a:lnTo>
                <a:lnTo>
                  <a:pt x="245354" y="123121"/>
                </a:lnTo>
                <a:lnTo>
                  <a:pt x="174582" y="123121"/>
                </a:lnTo>
                <a:close/>
                <a:moveTo>
                  <a:pt x="0" y="0"/>
                </a:moveTo>
                <a:lnTo>
                  <a:pt x="70773" y="0"/>
                </a:lnTo>
                <a:lnTo>
                  <a:pt x="143197" y="123121"/>
                </a:lnTo>
                <a:lnTo>
                  <a:pt x="72425" y="123121"/>
                </a:lnTo>
                <a:close/>
              </a:path>
            </a:pathLst>
          </a:custGeom>
          <a:solidFill>
            <a:srgbClr val="8E8E8E">
              <a:alpha val="20000"/>
            </a:srgbClr>
          </a:solidFill>
          <a:ln w="12700" cap="flat">
            <a:noFill/>
            <a:prstDash val="solid"/>
            <a:miter/>
          </a:ln>
        </p:spPr>
        <p:txBody>
          <a:bodyPr wrap="square" rtlCol="0" anchor="ctr">
            <a:noAutofit/>
          </a:bodyPr>
          <a:lstStyle/>
          <a:p>
            <a:endParaRPr lang="en-US"/>
          </a:p>
        </p:txBody>
      </p:sp>
      <p:grpSp>
        <p:nvGrpSpPr>
          <p:cNvPr id="101" name="Group 100">
            <a:extLst>
              <a:ext uri="{FF2B5EF4-FFF2-40B4-BE49-F238E27FC236}">
                <a16:creationId xmlns:a16="http://schemas.microsoft.com/office/drawing/2014/main" id="{1ECF33E6-09A8-79AB-1460-91DCF8F483F8}"/>
              </a:ext>
            </a:extLst>
          </p:cNvPr>
          <p:cNvGrpSpPr/>
          <p:nvPr userDrawn="1"/>
        </p:nvGrpSpPr>
        <p:grpSpPr>
          <a:xfrm>
            <a:off x="-2953" y="30037"/>
            <a:ext cx="3078198" cy="3509442"/>
            <a:chOff x="5843" y="-15554"/>
            <a:chExt cx="2651278" cy="3022711"/>
          </a:xfrm>
          <a:solidFill>
            <a:schemeClr val="accent4">
              <a:lumMod val="20000"/>
              <a:lumOff val="80000"/>
            </a:schemeClr>
          </a:solidFill>
        </p:grpSpPr>
        <p:grpSp>
          <p:nvGrpSpPr>
            <p:cNvPr id="73" name="Graphic 1">
              <a:extLst>
                <a:ext uri="{FF2B5EF4-FFF2-40B4-BE49-F238E27FC236}">
                  <a16:creationId xmlns:a16="http://schemas.microsoft.com/office/drawing/2014/main" id="{A711804D-5557-5D31-9690-D9974CE1140D}"/>
                </a:ext>
              </a:extLst>
            </p:cNvPr>
            <p:cNvGrpSpPr/>
            <p:nvPr userDrawn="1"/>
          </p:nvGrpSpPr>
          <p:grpSpPr>
            <a:xfrm>
              <a:off x="5843" y="-15554"/>
              <a:ext cx="2651278" cy="2892125"/>
              <a:chOff x="5843" y="-15554"/>
              <a:chExt cx="2651278" cy="2892125"/>
            </a:xfrm>
            <a:grpFill/>
          </p:grpSpPr>
          <p:grpSp>
            <p:nvGrpSpPr>
              <p:cNvPr id="74" name="Graphic 1">
                <a:extLst>
                  <a:ext uri="{FF2B5EF4-FFF2-40B4-BE49-F238E27FC236}">
                    <a16:creationId xmlns:a16="http://schemas.microsoft.com/office/drawing/2014/main" id="{7871F3C6-D680-4012-79E4-737F98D7E1BE}"/>
                  </a:ext>
                </a:extLst>
              </p:cNvPr>
              <p:cNvGrpSpPr/>
              <p:nvPr/>
            </p:nvGrpSpPr>
            <p:grpSpPr>
              <a:xfrm>
                <a:off x="5843" y="-15554"/>
                <a:ext cx="2079078" cy="2420077"/>
                <a:chOff x="5843" y="-15554"/>
                <a:chExt cx="2079078" cy="2420077"/>
              </a:xfrm>
              <a:grpFill/>
            </p:grpSpPr>
            <p:sp>
              <p:nvSpPr>
                <p:cNvPr id="89" name="Freeform: Shape 88">
                  <a:extLst>
                    <a:ext uri="{FF2B5EF4-FFF2-40B4-BE49-F238E27FC236}">
                      <a16:creationId xmlns:a16="http://schemas.microsoft.com/office/drawing/2014/main" id="{38F8B034-C30F-75C6-0690-FD27FE8C5745}"/>
                    </a:ext>
                  </a:extLst>
                </p:cNvPr>
                <p:cNvSpPr/>
                <p:nvPr/>
              </p:nvSpPr>
              <p:spPr>
                <a:xfrm>
                  <a:off x="562308" y="1440212"/>
                  <a:ext cx="965458" cy="964309"/>
                </a:xfrm>
                <a:custGeom>
                  <a:avLst/>
                  <a:gdLst>
                    <a:gd name="connsiteX0" fmla="*/ 574038 w 965458"/>
                    <a:gd name="connsiteY0" fmla="*/ 956040 h 964309"/>
                    <a:gd name="connsiteX1" fmla="*/ 599880 w 965458"/>
                    <a:gd name="connsiteY1" fmla="*/ 950413 h 964309"/>
                    <a:gd name="connsiteX2" fmla="*/ 625262 w 965458"/>
                    <a:gd name="connsiteY2" fmla="*/ 943291 h 964309"/>
                    <a:gd name="connsiteX3" fmla="*/ 655814 w 965458"/>
                    <a:gd name="connsiteY3" fmla="*/ 870130 h 964309"/>
                    <a:gd name="connsiteX4" fmla="*/ 730583 w 965458"/>
                    <a:gd name="connsiteY4" fmla="*/ 896546 h 964309"/>
                    <a:gd name="connsiteX5" fmla="*/ 774457 w 965458"/>
                    <a:gd name="connsiteY5" fmla="*/ 866914 h 964309"/>
                    <a:gd name="connsiteX6" fmla="*/ 778018 w 965458"/>
                    <a:gd name="connsiteY6" fmla="*/ 787665 h 964309"/>
                    <a:gd name="connsiteX7" fmla="*/ 857267 w 965458"/>
                    <a:gd name="connsiteY7" fmla="*/ 786976 h 964309"/>
                    <a:gd name="connsiteX8" fmla="*/ 888392 w 965458"/>
                    <a:gd name="connsiteY8" fmla="*/ 743906 h 964309"/>
                    <a:gd name="connsiteX9" fmla="*/ 864732 w 965458"/>
                    <a:gd name="connsiteY9" fmla="*/ 668217 h 964309"/>
                    <a:gd name="connsiteX10" fmla="*/ 938813 w 965458"/>
                    <a:gd name="connsiteY10" fmla="*/ 640538 h 964309"/>
                    <a:gd name="connsiteX11" fmla="*/ 953399 w 965458"/>
                    <a:gd name="connsiteY11" fmla="*/ 589543 h 964309"/>
                    <a:gd name="connsiteX12" fmla="*/ 905275 w 965458"/>
                    <a:gd name="connsiteY12" fmla="*/ 526488 h 964309"/>
                    <a:gd name="connsiteX13" fmla="*/ 965459 w 965458"/>
                    <a:gd name="connsiteY13" fmla="*/ 474919 h 964309"/>
                    <a:gd name="connsiteX14" fmla="*/ 961554 w 965458"/>
                    <a:gd name="connsiteY14" fmla="*/ 421972 h 964309"/>
                    <a:gd name="connsiteX15" fmla="*/ 894939 w 965458"/>
                    <a:gd name="connsiteY15" fmla="*/ 379246 h 964309"/>
                    <a:gd name="connsiteX16" fmla="*/ 933644 w 965458"/>
                    <a:gd name="connsiteY16" fmla="*/ 310334 h 964309"/>
                    <a:gd name="connsiteX17" fmla="*/ 912167 w 965458"/>
                    <a:gd name="connsiteY17" fmla="*/ 261751 h 964309"/>
                    <a:gd name="connsiteX18" fmla="*/ 834870 w 965458"/>
                    <a:gd name="connsiteY18" fmla="*/ 244638 h 964309"/>
                    <a:gd name="connsiteX19" fmla="*/ 847734 w 965458"/>
                    <a:gd name="connsiteY19" fmla="*/ 166423 h 964309"/>
                    <a:gd name="connsiteX20" fmla="*/ 810981 w 965458"/>
                    <a:gd name="connsiteY20" fmla="*/ 128291 h 964309"/>
                    <a:gd name="connsiteX21" fmla="*/ 732306 w 965458"/>
                    <a:gd name="connsiteY21" fmla="*/ 138398 h 964309"/>
                    <a:gd name="connsiteX22" fmla="*/ 717720 w 965458"/>
                    <a:gd name="connsiteY22" fmla="*/ 60528 h 964309"/>
                    <a:gd name="connsiteX23" fmla="*/ 670170 w 965458"/>
                    <a:gd name="connsiteY23" fmla="*/ 37327 h 964309"/>
                    <a:gd name="connsiteX24" fmla="*/ 599765 w 965458"/>
                    <a:gd name="connsiteY24" fmla="*/ 73851 h 964309"/>
                    <a:gd name="connsiteX25" fmla="*/ 559337 w 965458"/>
                    <a:gd name="connsiteY25" fmla="*/ 5513 h 964309"/>
                    <a:gd name="connsiteX26" fmla="*/ 506734 w 965458"/>
                    <a:gd name="connsiteY26" fmla="*/ 0 h 964309"/>
                    <a:gd name="connsiteX27" fmla="*/ 452982 w 965458"/>
                    <a:gd name="connsiteY27" fmla="*/ 58575 h 964309"/>
                    <a:gd name="connsiteX28" fmla="*/ 391650 w 965458"/>
                    <a:gd name="connsiteY28" fmla="*/ 8269 h 964309"/>
                    <a:gd name="connsiteX29" fmla="*/ 365808 w 965458"/>
                    <a:gd name="connsiteY29" fmla="*/ 14012 h 964309"/>
                    <a:gd name="connsiteX30" fmla="*/ 340311 w 965458"/>
                    <a:gd name="connsiteY30" fmla="*/ 21018 h 964309"/>
                    <a:gd name="connsiteX31" fmla="*/ 309875 w 965458"/>
                    <a:gd name="connsiteY31" fmla="*/ 94295 h 964309"/>
                    <a:gd name="connsiteX32" fmla="*/ 235105 w 965458"/>
                    <a:gd name="connsiteY32" fmla="*/ 67764 h 964309"/>
                    <a:gd name="connsiteX33" fmla="*/ 191001 w 965458"/>
                    <a:gd name="connsiteY33" fmla="*/ 97396 h 964309"/>
                    <a:gd name="connsiteX34" fmla="*/ 187671 w 965458"/>
                    <a:gd name="connsiteY34" fmla="*/ 176645 h 964309"/>
                    <a:gd name="connsiteX35" fmla="*/ 108307 w 965458"/>
                    <a:gd name="connsiteY35" fmla="*/ 177563 h 964309"/>
                    <a:gd name="connsiteX36" fmla="*/ 77296 w 965458"/>
                    <a:gd name="connsiteY36" fmla="*/ 220404 h 964309"/>
                    <a:gd name="connsiteX37" fmla="*/ 100956 w 965458"/>
                    <a:gd name="connsiteY37" fmla="*/ 295977 h 964309"/>
                    <a:gd name="connsiteX38" fmla="*/ 26761 w 965458"/>
                    <a:gd name="connsiteY38" fmla="*/ 324117 h 964309"/>
                    <a:gd name="connsiteX39" fmla="*/ 12289 w 965458"/>
                    <a:gd name="connsiteY39" fmla="*/ 374997 h 964309"/>
                    <a:gd name="connsiteX40" fmla="*/ 60413 w 965458"/>
                    <a:gd name="connsiteY40" fmla="*/ 438051 h 964309"/>
                    <a:gd name="connsiteX41" fmla="*/ 0 w 965458"/>
                    <a:gd name="connsiteY41" fmla="*/ 489620 h 964309"/>
                    <a:gd name="connsiteX42" fmla="*/ 4020 w 965458"/>
                    <a:gd name="connsiteY42" fmla="*/ 542568 h 964309"/>
                    <a:gd name="connsiteX43" fmla="*/ 70750 w 965458"/>
                    <a:gd name="connsiteY43" fmla="*/ 585178 h 964309"/>
                    <a:gd name="connsiteX44" fmla="*/ 31929 w 965458"/>
                    <a:gd name="connsiteY44" fmla="*/ 654091 h 964309"/>
                    <a:gd name="connsiteX45" fmla="*/ 53292 w 965458"/>
                    <a:gd name="connsiteY45" fmla="*/ 702674 h 964309"/>
                    <a:gd name="connsiteX46" fmla="*/ 130818 w 965458"/>
                    <a:gd name="connsiteY46" fmla="*/ 719902 h 964309"/>
                    <a:gd name="connsiteX47" fmla="*/ 117955 w 965458"/>
                    <a:gd name="connsiteY47" fmla="*/ 798117 h 964309"/>
                    <a:gd name="connsiteX48" fmla="*/ 154708 w 965458"/>
                    <a:gd name="connsiteY48" fmla="*/ 836248 h 964309"/>
                    <a:gd name="connsiteX49" fmla="*/ 233382 w 965458"/>
                    <a:gd name="connsiteY49" fmla="*/ 825796 h 964309"/>
                    <a:gd name="connsiteX50" fmla="*/ 247969 w 965458"/>
                    <a:gd name="connsiteY50" fmla="*/ 903667 h 964309"/>
                    <a:gd name="connsiteX51" fmla="*/ 295518 w 965458"/>
                    <a:gd name="connsiteY51" fmla="*/ 927097 h 964309"/>
                    <a:gd name="connsiteX52" fmla="*/ 366038 w 965458"/>
                    <a:gd name="connsiteY52" fmla="*/ 890459 h 964309"/>
                    <a:gd name="connsiteX53" fmla="*/ 406237 w 965458"/>
                    <a:gd name="connsiteY53" fmla="*/ 958797 h 964309"/>
                    <a:gd name="connsiteX54" fmla="*/ 459069 w 965458"/>
                    <a:gd name="connsiteY54" fmla="*/ 964310 h 964309"/>
                    <a:gd name="connsiteX55" fmla="*/ 512591 w 965458"/>
                    <a:gd name="connsiteY55" fmla="*/ 905849 h 964309"/>
                    <a:gd name="connsiteX56" fmla="*/ 573923 w 965458"/>
                    <a:gd name="connsiteY56" fmla="*/ 956155 h 964309"/>
                    <a:gd name="connsiteX57" fmla="*/ 179861 w 965458"/>
                    <a:gd name="connsiteY57" fmla="*/ 592070 h 964309"/>
                    <a:gd name="connsiteX58" fmla="*/ 373733 w 965458"/>
                    <a:gd name="connsiteY58" fmla="*/ 543716 h 964309"/>
                    <a:gd name="connsiteX59" fmla="*/ 417607 w 965458"/>
                    <a:gd name="connsiteY59" fmla="*/ 589083 h 964309"/>
                    <a:gd name="connsiteX60" fmla="*/ 362592 w 965458"/>
                    <a:gd name="connsiteY60" fmla="*/ 781004 h 964309"/>
                    <a:gd name="connsiteX61" fmla="*/ 179975 w 965458"/>
                    <a:gd name="connsiteY61" fmla="*/ 592070 h 964309"/>
                    <a:gd name="connsiteX62" fmla="*/ 538778 w 965458"/>
                    <a:gd name="connsiteY62" fmla="*/ 468028 h 964309"/>
                    <a:gd name="connsiteX63" fmla="*/ 496971 w 965458"/>
                    <a:gd name="connsiteY63" fmla="*/ 537744 h 964309"/>
                    <a:gd name="connsiteX64" fmla="*/ 427255 w 965458"/>
                    <a:gd name="connsiteY64" fmla="*/ 495822 h 964309"/>
                    <a:gd name="connsiteX65" fmla="*/ 469177 w 965458"/>
                    <a:gd name="connsiteY65" fmla="*/ 426106 h 964309"/>
                    <a:gd name="connsiteX66" fmla="*/ 538893 w 965458"/>
                    <a:gd name="connsiteY66" fmla="*/ 468028 h 964309"/>
                    <a:gd name="connsiteX67" fmla="*/ 236139 w 965458"/>
                    <a:gd name="connsiteY67" fmla="*/ 274500 h 964309"/>
                    <a:gd name="connsiteX68" fmla="*/ 374997 w 965458"/>
                    <a:gd name="connsiteY68" fmla="*/ 418296 h 964309"/>
                    <a:gd name="connsiteX69" fmla="*/ 357539 w 965458"/>
                    <a:gd name="connsiteY69" fmla="*/ 478824 h 964309"/>
                    <a:gd name="connsiteX70" fmla="*/ 163666 w 965458"/>
                    <a:gd name="connsiteY70" fmla="*/ 527177 h 964309"/>
                    <a:gd name="connsiteX71" fmla="*/ 236139 w 965458"/>
                    <a:gd name="connsiteY71" fmla="*/ 274615 h 964309"/>
                    <a:gd name="connsiteX72" fmla="*/ 539237 w 965458"/>
                    <a:gd name="connsiteY72" fmla="*/ 164470 h 964309"/>
                    <a:gd name="connsiteX73" fmla="*/ 484108 w 965458"/>
                    <a:gd name="connsiteY73" fmla="*/ 356505 h 964309"/>
                    <a:gd name="connsiteX74" fmla="*/ 452638 w 965458"/>
                    <a:gd name="connsiteY74" fmla="*/ 360066 h 964309"/>
                    <a:gd name="connsiteX75" fmla="*/ 423005 w 965458"/>
                    <a:gd name="connsiteY75" fmla="*/ 371781 h 964309"/>
                    <a:gd name="connsiteX76" fmla="*/ 284148 w 965458"/>
                    <a:gd name="connsiteY76" fmla="*/ 228099 h 964309"/>
                    <a:gd name="connsiteX77" fmla="*/ 404973 w 965458"/>
                    <a:gd name="connsiteY77" fmla="*/ 169064 h 964309"/>
                    <a:gd name="connsiteX78" fmla="*/ 539237 w 965458"/>
                    <a:gd name="connsiteY78" fmla="*/ 164470 h 964309"/>
                    <a:gd name="connsiteX79" fmla="*/ 786057 w 965458"/>
                    <a:gd name="connsiteY79" fmla="*/ 371895 h 964309"/>
                    <a:gd name="connsiteX80" fmla="*/ 592185 w 965458"/>
                    <a:gd name="connsiteY80" fmla="*/ 420249 h 964309"/>
                    <a:gd name="connsiteX81" fmla="*/ 548425 w 965458"/>
                    <a:gd name="connsiteY81" fmla="*/ 374997 h 964309"/>
                    <a:gd name="connsiteX82" fmla="*/ 603440 w 965458"/>
                    <a:gd name="connsiteY82" fmla="*/ 182962 h 964309"/>
                    <a:gd name="connsiteX83" fmla="*/ 786057 w 965458"/>
                    <a:gd name="connsiteY83" fmla="*/ 371895 h 964309"/>
                    <a:gd name="connsiteX84" fmla="*/ 729779 w 965458"/>
                    <a:gd name="connsiteY84" fmla="*/ 689465 h 964309"/>
                    <a:gd name="connsiteX85" fmla="*/ 591036 w 965458"/>
                    <a:gd name="connsiteY85" fmla="*/ 545669 h 964309"/>
                    <a:gd name="connsiteX86" fmla="*/ 608379 w 965458"/>
                    <a:gd name="connsiteY86" fmla="*/ 485256 h 964309"/>
                    <a:gd name="connsiteX87" fmla="*/ 802252 w 965458"/>
                    <a:gd name="connsiteY87" fmla="*/ 436903 h 964309"/>
                    <a:gd name="connsiteX88" fmla="*/ 729779 w 965458"/>
                    <a:gd name="connsiteY88" fmla="*/ 689580 h 964309"/>
                    <a:gd name="connsiteX89" fmla="*/ 426796 w 965458"/>
                    <a:gd name="connsiteY89" fmla="*/ 799495 h 964309"/>
                    <a:gd name="connsiteX90" fmla="*/ 481925 w 965458"/>
                    <a:gd name="connsiteY90" fmla="*/ 607460 h 964309"/>
                    <a:gd name="connsiteX91" fmla="*/ 513510 w 965458"/>
                    <a:gd name="connsiteY91" fmla="*/ 603785 h 964309"/>
                    <a:gd name="connsiteX92" fmla="*/ 543027 w 965458"/>
                    <a:gd name="connsiteY92" fmla="*/ 592070 h 964309"/>
                    <a:gd name="connsiteX93" fmla="*/ 681885 w 965458"/>
                    <a:gd name="connsiteY93" fmla="*/ 735636 h 964309"/>
                    <a:gd name="connsiteX94" fmla="*/ 561174 w 965458"/>
                    <a:gd name="connsiteY94" fmla="*/ 794671 h 964309"/>
                    <a:gd name="connsiteX95" fmla="*/ 426911 w 965458"/>
                    <a:gd name="connsiteY95" fmla="*/ 799380 h 96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65458" h="964309">
                      <a:moveTo>
                        <a:pt x="574038" y="956040"/>
                      </a:moveTo>
                      <a:cubicBezTo>
                        <a:pt x="582422" y="954432"/>
                        <a:pt x="591151" y="952595"/>
                        <a:pt x="599880" y="950413"/>
                      </a:cubicBezTo>
                      <a:cubicBezTo>
                        <a:pt x="608379" y="948345"/>
                        <a:pt x="616993" y="945818"/>
                        <a:pt x="625262" y="943291"/>
                      </a:cubicBezTo>
                      <a:cubicBezTo>
                        <a:pt x="614696" y="914808"/>
                        <a:pt x="627674" y="882649"/>
                        <a:pt x="655814" y="870130"/>
                      </a:cubicBezTo>
                      <a:cubicBezTo>
                        <a:pt x="683838" y="857611"/>
                        <a:pt x="716686" y="869441"/>
                        <a:pt x="730583" y="896546"/>
                      </a:cubicBezTo>
                      <a:cubicBezTo>
                        <a:pt x="745974" y="887473"/>
                        <a:pt x="760560" y="877480"/>
                        <a:pt x="774457" y="866914"/>
                      </a:cubicBezTo>
                      <a:cubicBezTo>
                        <a:pt x="754588" y="843829"/>
                        <a:pt x="755966" y="809143"/>
                        <a:pt x="778018" y="787665"/>
                      </a:cubicBezTo>
                      <a:cubicBezTo>
                        <a:pt x="800184" y="766187"/>
                        <a:pt x="834985" y="766302"/>
                        <a:pt x="857267" y="786976"/>
                      </a:cubicBezTo>
                      <a:cubicBezTo>
                        <a:pt x="868407" y="773194"/>
                        <a:pt x="878744" y="758837"/>
                        <a:pt x="888392" y="743906"/>
                      </a:cubicBezTo>
                      <a:cubicBezTo>
                        <a:pt x="861861" y="728975"/>
                        <a:pt x="851179" y="696012"/>
                        <a:pt x="864732" y="668217"/>
                      </a:cubicBezTo>
                      <a:cubicBezTo>
                        <a:pt x="878170" y="640653"/>
                        <a:pt x="910788" y="628708"/>
                        <a:pt x="938813" y="640538"/>
                      </a:cubicBezTo>
                      <a:cubicBezTo>
                        <a:pt x="944555" y="623884"/>
                        <a:pt x="949379" y="606886"/>
                        <a:pt x="953399" y="589543"/>
                      </a:cubicBezTo>
                      <a:cubicBezTo>
                        <a:pt x="923422" y="584604"/>
                        <a:pt x="902059" y="557154"/>
                        <a:pt x="905275" y="526488"/>
                      </a:cubicBezTo>
                      <a:cubicBezTo>
                        <a:pt x="908491" y="495708"/>
                        <a:pt x="935022" y="473541"/>
                        <a:pt x="965459" y="474919"/>
                      </a:cubicBezTo>
                      <a:cubicBezTo>
                        <a:pt x="965114" y="457346"/>
                        <a:pt x="963851" y="439774"/>
                        <a:pt x="961554" y="421972"/>
                      </a:cubicBezTo>
                      <a:cubicBezTo>
                        <a:pt x="931921" y="427485"/>
                        <a:pt x="902404" y="409223"/>
                        <a:pt x="894939" y="379246"/>
                      </a:cubicBezTo>
                      <a:cubicBezTo>
                        <a:pt x="887473" y="349499"/>
                        <a:pt x="904816" y="319408"/>
                        <a:pt x="933644" y="310334"/>
                      </a:cubicBezTo>
                      <a:cubicBezTo>
                        <a:pt x="927327" y="293680"/>
                        <a:pt x="920206" y="277371"/>
                        <a:pt x="912167" y="261751"/>
                      </a:cubicBezTo>
                      <a:cubicBezTo>
                        <a:pt x="885980" y="277371"/>
                        <a:pt x="852213" y="270135"/>
                        <a:pt x="834870" y="244638"/>
                      </a:cubicBezTo>
                      <a:cubicBezTo>
                        <a:pt x="817642" y="219141"/>
                        <a:pt x="823615" y="185029"/>
                        <a:pt x="847734" y="166423"/>
                      </a:cubicBezTo>
                      <a:cubicBezTo>
                        <a:pt x="836019" y="152985"/>
                        <a:pt x="823729" y="140236"/>
                        <a:pt x="810981" y="128291"/>
                      </a:cubicBezTo>
                      <a:cubicBezTo>
                        <a:pt x="791570" y="151721"/>
                        <a:pt x="757229" y="156545"/>
                        <a:pt x="732306" y="138398"/>
                      </a:cubicBezTo>
                      <a:cubicBezTo>
                        <a:pt x="707383" y="120366"/>
                        <a:pt x="701296" y="86370"/>
                        <a:pt x="717720" y="60528"/>
                      </a:cubicBezTo>
                      <a:cubicBezTo>
                        <a:pt x="702329" y="52029"/>
                        <a:pt x="686365" y="44219"/>
                        <a:pt x="670170" y="37327"/>
                      </a:cubicBezTo>
                      <a:cubicBezTo>
                        <a:pt x="660063" y="66041"/>
                        <a:pt x="629397" y="82350"/>
                        <a:pt x="599765" y="73851"/>
                      </a:cubicBezTo>
                      <a:cubicBezTo>
                        <a:pt x="570133" y="65352"/>
                        <a:pt x="552790" y="35260"/>
                        <a:pt x="559337" y="5513"/>
                      </a:cubicBezTo>
                      <a:cubicBezTo>
                        <a:pt x="542109" y="2757"/>
                        <a:pt x="524536" y="919"/>
                        <a:pt x="506734" y="0"/>
                      </a:cubicBezTo>
                      <a:cubicBezTo>
                        <a:pt x="506963" y="30551"/>
                        <a:pt x="483763" y="56508"/>
                        <a:pt x="452982" y="58575"/>
                      </a:cubicBezTo>
                      <a:cubicBezTo>
                        <a:pt x="422316" y="60757"/>
                        <a:pt x="395670" y="38361"/>
                        <a:pt x="391650" y="8269"/>
                      </a:cubicBezTo>
                      <a:cubicBezTo>
                        <a:pt x="383036" y="9877"/>
                        <a:pt x="374422" y="11945"/>
                        <a:pt x="365808" y="14012"/>
                      </a:cubicBezTo>
                      <a:cubicBezTo>
                        <a:pt x="357080" y="16194"/>
                        <a:pt x="348466" y="18492"/>
                        <a:pt x="340311" y="21018"/>
                      </a:cubicBezTo>
                      <a:cubicBezTo>
                        <a:pt x="350763" y="49502"/>
                        <a:pt x="337899" y="81776"/>
                        <a:pt x="309875" y="94295"/>
                      </a:cubicBezTo>
                      <a:cubicBezTo>
                        <a:pt x="281621" y="106929"/>
                        <a:pt x="249002" y="94869"/>
                        <a:pt x="235105" y="67764"/>
                      </a:cubicBezTo>
                      <a:cubicBezTo>
                        <a:pt x="219830" y="76952"/>
                        <a:pt x="205014" y="86829"/>
                        <a:pt x="191001" y="97396"/>
                      </a:cubicBezTo>
                      <a:cubicBezTo>
                        <a:pt x="210986" y="120596"/>
                        <a:pt x="209722" y="155282"/>
                        <a:pt x="187671" y="176645"/>
                      </a:cubicBezTo>
                      <a:cubicBezTo>
                        <a:pt x="165389" y="198122"/>
                        <a:pt x="130818" y="198007"/>
                        <a:pt x="108307" y="177563"/>
                      </a:cubicBezTo>
                      <a:cubicBezTo>
                        <a:pt x="97281" y="191116"/>
                        <a:pt x="86944" y="205588"/>
                        <a:pt x="77296" y="220404"/>
                      </a:cubicBezTo>
                      <a:cubicBezTo>
                        <a:pt x="103828" y="235450"/>
                        <a:pt x="114394" y="268413"/>
                        <a:pt x="100956" y="295977"/>
                      </a:cubicBezTo>
                      <a:cubicBezTo>
                        <a:pt x="87404" y="323772"/>
                        <a:pt x="55015" y="335602"/>
                        <a:pt x="26761" y="324117"/>
                      </a:cubicBezTo>
                      <a:cubicBezTo>
                        <a:pt x="21018" y="340655"/>
                        <a:pt x="16309" y="357654"/>
                        <a:pt x="12289" y="374997"/>
                      </a:cubicBezTo>
                      <a:cubicBezTo>
                        <a:pt x="42151" y="380050"/>
                        <a:pt x="63629" y="407270"/>
                        <a:pt x="60413" y="438051"/>
                      </a:cubicBezTo>
                      <a:cubicBezTo>
                        <a:pt x="57197" y="468717"/>
                        <a:pt x="30666" y="490999"/>
                        <a:pt x="0" y="489620"/>
                      </a:cubicBezTo>
                      <a:cubicBezTo>
                        <a:pt x="574" y="507078"/>
                        <a:pt x="1723" y="524880"/>
                        <a:pt x="4020" y="542568"/>
                      </a:cubicBezTo>
                      <a:cubicBezTo>
                        <a:pt x="33882" y="537055"/>
                        <a:pt x="63284" y="555431"/>
                        <a:pt x="70750" y="585178"/>
                      </a:cubicBezTo>
                      <a:cubicBezTo>
                        <a:pt x="78215" y="615155"/>
                        <a:pt x="60872" y="645017"/>
                        <a:pt x="31929" y="654091"/>
                      </a:cubicBezTo>
                      <a:cubicBezTo>
                        <a:pt x="38246" y="670859"/>
                        <a:pt x="45482" y="686939"/>
                        <a:pt x="53292" y="702674"/>
                      </a:cubicBezTo>
                      <a:cubicBezTo>
                        <a:pt x="79593" y="687168"/>
                        <a:pt x="113590" y="694289"/>
                        <a:pt x="130818" y="719902"/>
                      </a:cubicBezTo>
                      <a:cubicBezTo>
                        <a:pt x="148046" y="745399"/>
                        <a:pt x="141959" y="779625"/>
                        <a:pt x="117955" y="798117"/>
                      </a:cubicBezTo>
                      <a:cubicBezTo>
                        <a:pt x="129670" y="811440"/>
                        <a:pt x="141729" y="824188"/>
                        <a:pt x="154708" y="836248"/>
                      </a:cubicBezTo>
                      <a:cubicBezTo>
                        <a:pt x="174233" y="812588"/>
                        <a:pt x="208344" y="807879"/>
                        <a:pt x="233382" y="825796"/>
                      </a:cubicBezTo>
                      <a:cubicBezTo>
                        <a:pt x="258306" y="843943"/>
                        <a:pt x="264393" y="878170"/>
                        <a:pt x="247969" y="903667"/>
                      </a:cubicBezTo>
                      <a:cubicBezTo>
                        <a:pt x="263474" y="912396"/>
                        <a:pt x="279324" y="920206"/>
                        <a:pt x="295518" y="927097"/>
                      </a:cubicBezTo>
                      <a:cubicBezTo>
                        <a:pt x="305740" y="898384"/>
                        <a:pt x="336291" y="881845"/>
                        <a:pt x="366038" y="890459"/>
                      </a:cubicBezTo>
                      <a:cubicBezTo>
                        <a:pt x="395670" y="898958"/>
                        <a:pt x="413013" y="929165"/>
                        <a:pt x="406237" y="958797"/>
                      </a:cubicBezTo>
                      <a:cubicBezTo>
                        <a:pt x="423580" y="961553"/>
                        <a:pt x="441267" y="963506"/>
                        <a:pt x="459069" y="964310"/>
                      </a:cubicBezTo>
                      <a:cubicBezTo>
                        <a:pt x="458610" y="933874"/>
                        <a:pt x="481810" y="908032"/>
                        <a:pt x="512591" y="905849"/>
                      </a:cubicBezTo>
                      <a:cubicBezTo>
                        <a:pt x="543257" y="903667"/>
                        <a:pt x="569788" y="926063"/>
                        <a:pt x="573923" y="956155"/>
                      </a:cubicBezTo>
                      <a:close/>
                      <a:moveTo>
                        <a:pt x="179861" y="592070"/>
                      </a:moveTo>
                      <a:lnTo>
                        <a:pt x="373733" y="543716"/>
                      </a:lnTo>
                      <a:cubicBezTo>
                        <a:pt x="384300" y="562667"/>
                        <a:pt x="399575" y="578058"/>
                        <a:pt x="417607" y="589083"/>
                      </a:cubicBezTo>
                      <a:lnTo>
                        <a:pt x="362592" y="781004"/>
                      </a:lnTo>
                      <a:cubicBezTo>
                        <a:pt x="279898" y="747696"/>
                        <a:pt x="211905" y="680507"/>
                        <a:pt x="179975" y="592070"/>
                      </a:cubicBezTo>
                      <a:close/>
                      <a:moveTo>
                        <a:pt x="538778" y="468028"/>
                      </a:moveTo>
                      <a:cubicBezTo>
                        <a:pt x="546473" y="498809"/>
                        <a:pt x="527752" y="530049"/>
                        <a:pt x="496971" y="537744"/>
                      </a:cubicBezTo>
                      <a:cubicBezTo>
                        <a:pt x="466076" y="545439"/>
                        <a:pt x="434835" y="526718"/>
                        <a:pt x="427255" y="495822"/>
                      </a:cubicBezTo>
                      <a:cubicBezTo>
                        <a:pt x="419560" y="465042"/>
                        <a:pt x="438281" y="433801"/>
                        <a:pt x="469177" y="426106"/>
                      </a:cubicBezTo>
                      <a:cubicBezTo>
                        <a:pt x="500072" y="418411"/>
                        <a:pt x="531197" y="437247"/>
                        <a:pt x="538893" y="468028"/>
                      </a:cubicBezTo>
                      <a:close/>
                      <a:moveTo>
                        <a:pt x="236139" y="274500"/>
                      </a:moveTo>
                      <a:lnTo>
                        <a:pt x="374997" y="418296"/>
                      </a:lnTo>
                      <a:cubicBezTo>
                        <a:pt x="364201" y="436443"/>
                        <a:pt x="358113" y="457232"/>
                        <a:pt x="357539" y="478824"/>
                      </a:cubicBezTo>
                      <a:lnTo>
                        <a:pt x="163666" y="527177"/>
                      </a:lnTo>
                      <a:cubicBezTo>
                        <a:pt x="150458" y="434146"/>
                        <a:pt x="178827" y="342953"/>
                        <a:pt x="236139" y="274615"/>
                      </a:cubicBezTo>
                      <a:close/>
                      <a:moveTo>
                        <a:pt x="539237" y="164470"/>
                      </a:moveTo>
                      <a:lnTo>
                        <a:pt x="484108" y="356505"/>
                      </a:lnTo>
                      <a:cubicBezTo>
                        <a:pt x="473771" y="356505"/>
                        <a:pt x="463089" y="357424"/>
                        <a:pt x="452638" y="360066"/>
                      </a:cubicBezTo>
                      <a:cubicBezTo>
                        <a:pt x="442071" y="362707"/>
                        <a:pt x="432194" y="366842"/>
                        <a:pt x="423005" y="371781"/>
                      </a:cubicBezTo>
                      <a:lnTo>
                        <a:pt x="284148" y="228099"/>
                      </a:lnTo>
                      <a:cubicBezTo>
                        <a:pt x="318718" y="200994"/>
                        <a:pt x="359491" y="180435"/>
                        <a:pt x="404973" y="169064"/>
                      </a:cubicBezTo>
                      <a:cubicBezTo>
                        <a:pt x="450341" y="157809"/>
                        <a:pt x="495937" y="156775"/>
                        <a:pt x="539237" y="164470"/>
                      </a:cubicBezTo>
                      <a:close/>
                      <a:moveTo>
                        <a:pt x="786057" y="371895"/>
                      </a:moveTo>
                      <a:lnTo>
                        <a:pt x="592185" y="420249"/>
                      </a:lnTo>
                      <a:cubicBezTo>
                        <a:pt x="581618" y="401298"/>
                        <a:pt x="566457" y="386023"/>
                        <a:pt x="548425" y="374997"/>
                      </a:cubicBezTo>
                      <a:lnTo>
                        <a:pt x="603440" y="182962"/>
                      </a:lnTo>
                      <a:cubicBezTo>
                        <a:pt x="686250" y="216269"/>
                        <a:pt x="754128" y="283458"/>
                        <a:pt x="786057" y="371895"/>
                      </a:cubicBezTo>
                      <a:close/>
                      <a:moveTo>
                        <a:pt x="729779" y="689465"/>
                      </a:moveTo>
                      <a:lnTo>
                        <a:pt x="591036" y="545669"/>
                      </a:lnTo>
                      <a:cubicBezTo>
                        <a:pt x="601832" y="527637"/>
                        <a:pt x="607920" y="506848"/>
                        <a:pt x="608379" y="485256"/>
                      </a:cubicBezTo>
                      <a:lnTo>
                        <a:pt x="802252" y="436903"/>
                      </a:lnTo>
                      <a:cubicBezTo>
                        <a:pt x="815575" y="529934"/>
                        <a:pt x="787091" y="621128"/>
                        <a:pt x="729779" y="689580"/>
                      </a:cubicBezTo>
                      <a:close/>
                      <a:moveTo>
                        <a:pt x="426796" y="799495"/>
                      </a:moveTo>
                      <a:lnTo>
                        <a:pt x="481925" y="607460"/>
                      </a:lnTo>
                      <a:cubicBezTo>
                        <a:pt x="492377" y="607460"/>
                        <a:pt x="502943" y="606541"/>
                        <a:pt x="513510" y="603785"/>
                      </a:cubicBezTo>
                      <a:cubicBezTo>
                        <a:pt x="524077" y="601143"/>
                        <a:pt x="533954" y="597123"/>
                        <a:pt x="543027" y="592070"/>
                      </a:cubicBezTo>
                      <a:lnTo>
                        <a:pt x="681885" y="735636"/>
                      </a:lnTo>
                      <a:cubicBezTo>
                        <a:pt x="647314" y="762742"/>
                        <a:pt x="606541" y="783301"/>
                        <a:pt x="561174" y="794671"/>
                      </a:cubicBezTo>
                      <a:cubicBezTo>
                        <a:pt x="515692" y="806042"/>
                        <a:pt x="470210" y="806960"/>
                        <a:pt x="426911" y="799380"/>
                      </a:cubicBezTo>
                      <a:close/>
                    </a:path>
                  </a:pathLst>
                </a:custGeom>
                <a:grpFill/>
                <a:ln w="11479" cap="flat">
                  <a:noFill/>
                  <a:prstDash val="solid"/>
                  <a:miter/>
                </a:ln>
              </p:spPr>
              <p:txBody>
                <a:bodyPr rtlCol="0" anchor="ctr"/>
                <a:lstStyle/>
                <a:p>
                  <a:endParaRPr lang="en-US"/>
                </a:p>
              </p:txBody>
            </p:sp>
            <p:grpSp>
              <p:nvGrpSpPr>
                <p:cNvPr id="90" name="Graphic 1">
                  <a:extLst>
                    <a:ext uri="{FF2B5EF4-FFF2-40B4-BE49-F238E27FC236}">
                      <a16:creationId xmlns:a16="http://schemas.microsoft.com/office/drawing/2014/main" id="{46FAF227-F5B4-E4F4-93D4-930C1254ED7D}"/>
                    </a:ext>
                  </a:extLst>
                </p:cNvPr>
                <p:cNvGrpSpPr/>
                <p:nvPr/>
              </p:nvGrpSpPr>
              <p:grpSpPr>
                <a:xfrm>
                  <a:off x="5843" y="-15554"/>
                  <a:ext cx="2079078" cy="1676860"/>
                  <a:chOff x="5843" y="-15554"/>
                  <a:chExt cx="2079078" cy="1676860"/>
                </a:xfrm>
                <a:grpFill/>
              </p:grpSpPr>
              <p:sp>
                <p:nvSpPr>
                  <p:cNvPr id="91" name="Freeform: Shape 90">
                    <a:extLst>
                      <a:ext uri="{FF2B5EF4-FFF2-40B4-BE49-F238E27FC236}">
                        <a16:creationId xmlns:a16="http://schemas.microsoft.com/office/drawing/2014/main" id="{2069BED3-521E-A5C2-7152-C82B70B599BE}"/>
                      </a:ext>
                    </a:extLst>
                  </p:cNvPr>
                  <p:cNvSpPr/>
                  <p:nvPr/>
                </p:nvSpPr>
                <p:spPr>
                  <a:xfrm>
                    <a:off x="5843" y="-15325"/>
                    <a:ext cx="1273955" cy="1676630"/>
                  </a:xfrm>
                  <a:custGeom>
                    <a:avLst/>
                    <a:gdLst>
                      <a:gd name="connsiteX0" fmla="*/ 1147961 w 1273955"/>
                      <a:gd name="connsiteY0" fmla="*/ 568410 h 1676630"/>
                      <a:gd name="connsiteX1" fmla="*/ 1255464 w 1273955"/>
                      <a:gd name="connsiteY1" fmla="*/ 436099 h 1676630"/>
                      <a:gd name="connsiteX2" fmla="*/ 1227669 w 1273955"/>
                      <a:gd name="connsiteY2" fmla="*/ 325035 h 1676630"/>
                      <a:gd name="connsiteX3" fmla="*/ 1069746 w 1273955"/>
                      <a:gd name="connsiteY3" fmla="*/ 260258 h 1676630"/>
                      <a:gd name="connsiteX4" fmla="*/ 1125679 w 1273955"/>
                      <a:gd name="connsiteY4" fmla="*/ 98889 h 1676630"/>
                      <a:gd name="connsiteX5" fmla="*/ 1061476 w 1273955"/>
                      <a:gd name="connsiteY5" fmla="*/ 4594 h 1676630"/>
                      <a:gd name="connsiteX6" fmla="*/ 893445 w 1273955"/>
                      <a:gd name="connsiteY6" fmla="*/ 0 h 1676630"/>
                      <a:gd name="connsiteX7" fmla="*/ 461941 w 1273955"/>
                      <a:gd name="connsiteY7" fmla="*/ 0 h 1676630"/>
                      <a:gd name="connsiteX8" fmla="*/ 283114 w 1273955"/>
                      <a:gd name="connsiteY8" fmla="*/ 370402 h 1676630"/>
                      <a:gd name="connsiteX9" fmla="*/ 214891 w 1273955"/>
                      <a:gd name="connsiteY9" fmla="*/ 366383 h 1676630"/>
                      <a:gd name="connsiteX10" fmla="*/ 147702 w 1273955"/>
                      <a:gd name="connsiteY10" fmla="*/ 380395 h 1676630"/>
                      <a:gd name="connsiteX11" fmla="*/ 0 w 1273955"/>
                      <a:gd name="connsiteY11" fmla="*/ 163436 h 1676630"/>
                      <a:gd name="connsiteX12" fmla="*/ 0 w 1273955"/>
                      <a:gd name="connsiteY12" fmla="*/ 419330 h 1676630"/>
                      <a:gd name="connsiteX13" fmla="*/ 28828 w 1273955"/>
                      <a:gd name="connsiteY13" fmla="*/ 461711 h 1676630"/>
                      <a:gd name="connsiteX14" fmla="*/ 0 w 1273955"/>
                      <a:gd name="connsiteY14" fmla="*/ 502714 h 1676630"/>
                      <a:gd name="connsiteX15" fmla="*/ 0 w 1273955"/>
                      <a:gd name="connsiteY15" fmla="*/ 770207 h 1676630"/>
                      <a:gd name="connsiteX16" fmla="*/ 56967 w 1273955"/>
                      <a:gd name="connsiteY16" fmla="*/ 839923 h 1676630"/>
                      <a:gd name="connsiteX17" fmla="*/ 0 w 1273955"/>
                      <a:gd name="connsiteY17" fmla="*/ 957878 h 1676630"/>
                      <a:gd name="connsiteX18" fmla="*/ 0 w 1273955"/>
                      <a:gd name="connsiteY18" fmla="*/ 1289230 h 1676630"/>
                      <a:gd name="connsiteX19" fmla="*/ 186752 w 1273955"/>
                      <a:gd name="connsiteY19" fmla="*/ 902518 h 1676630"/>
                      <a:gd name="connsiteX20" fmla="*/ 255090 w 1273955"/>
                      <a:gd name="connsiteY20" fmla="*/ 906309 h 1676630"/>
                      <a:gd name="connsiteX21" fmla="*/ 322049 w 1273955"/>
                      <a:gd name="connsiteY21" fmla="*/ 892297 h 1676630"/>
                      <a:gd name="connsiteX22" fmla="*/ 564505 w 1273955"/>
                      <a:gd name="connsiteY22" fmla="*/ 1248113 h 1676630"/>
                      <a:gd name="connsiteX23" fmla="*/ 286560 w 1273955"/>
                      <a:gd name="connsiteY23" fmla="*/ 1329314 h 1676630"/>
                      <a:gd name="connsiteX24" fmla="*/ 0 w 1273955"/>
                      <a:gd name="connsiteY24" fmla="*/ 1290264 h 1676630"/>
                      <a:gd name="connsiteX25" fmla="*/ 0 w 1273955"/>
                      <a:gd name="connsiteY25" fmla="*/ 1649985 h 1676630"/>
                      <a:gd name="connsiteX26" fmla="*/ 8155 w 1273955"/>
                      <a:gd name="connsiteY26" fmla="*/ 1651937 h 1676630"/>
                      <a:gd name="connsiteX27" fmla="*/ 143337 w 1273955"/>
                      <a:gd name="connsiteY27" fmla="*/ 1547306 h 1676630"/>
                      <a:gd name="connsiteX28" fmla="*/ 255204 w 1273955"/>
                      <a:gd name="connsiteY28" fmla="*/ 1676631 h 1676630"/>
                      <a:gd name="connsiteX29" fmla="*/ 312172 w 1273955"/>
                      <a:gd name="connsiteY29" fmla="*/ 1674104 h 1676630"/>
                      <a:gd name="connsiteX30" fmla="*/ 368795 w 1273955"/>
                      <a:gd name="connsiteY30" fmla="*/ 1668132 h 1676630"/>
                      <a:gd name="connsiteX31" fmla="*/ 460563 w 1273955"/>
                      <a:gd name="connsiteY31" fmla="*/ 1523876 h 1676630"/>
                      <a:gd name="connsiteX32" fmla="*/ 609757 w 1273955"/>
                      <a:gd name="connsiteY32" fmla="*/ 1607374 h 1676630"/>
                      <a:gd name="connsiteX33" fmla="*/ 713929 w 1273955"/>
                      <a:gd name="connsiteY33" fmla="*/ 1560284 h 1676630"/>
                      <a:gd name="connsiteX34" fmla="*/ 750453 w 1273955"/>
                      <a:gd name="connsiteY34" fmla="*/ 1393287 h 1676630"/>
                      <a:gd name="connsiteX35" fmla="*/ 919058 w 1273955"/>
                      <a:gd name="connsiteY35" fmla="*/ 1420737 h 1676630"/>
                      <a:gd name="connsiteX36" fmla="*/ 1000833 w 1273955"/>
                      <a:gd name="connsiteY36" fmla="*/ 1340684 h 1676630"/>
                      <a:gd name="connsiteX37" fmla="*/ 978207 w 1273955"/>
                      <a:gd name="connsiteY37" fmla="*/ 1171276 h 1676630"/>
                      <a:gd name="connsiteX38" fmla="*/ 1145779 w 1273955"/>
                      <a:gd name="connsiteY38" fmla="*/ 1139461 h 1676630"/>
                      <a:gd name="connsiteX39" fmla="*/ 1195395 w 1273955"/>
                      <a:gd name="connsiteY39" fmla="*/ 1036553 h 1676630"/>
                      <a:gd name="connsiteX40" fmla="*/ 1116261 w 1273955"/>
                      <a:gd name="connsiteY40" fmla="*/ 885061 h 1676630"/>
                      <a:gd name="connsiteX41" fmla="*/ 1262929 w 1273955"/>
                      <a:gd name="connsiteY41" fmla="*/ 797542 h 1676630"/>
                      <a:gd name="connsiteX42" fmla="*/ 1273955 w 1273955"/>
                      <a:gd name="connsiteY42" fmla="*/ 683608 h 1676630"/>
                      <a:gd name="connsiteX43" fmla="*/ 1148076 w 1273955"/>
                      <a:gd name="connsiteY43" fmla="*/ 568525 h 1676630"/>
                      <a:gd name="connsiteX44" fmla="*/ 244179 w 1273955"/>
                      <a:gd name="connsiteY44" fmla="*/ 759985 h 1676630"/>
                      <a:gd name="connsiteX45" fmla="*/ 111293 w 1273955"/>
                      <a:gd name="connsiteY45" fmla="*/ 645476 h 1676630"/>
                      <a:gd name="connsiteX46" fmla="*/ 225687 w 1273955"/>
                      <a:gd name="connsiteY46" fmla="*/ 512706 h 1676630"/>
                      <a:gd name="connsiteX47" fmla="*/ 358458 w 1273955"/>
                      <a:gd name="connsiteY47" fmla="*/ 627100 h 1676630"/>
                      <a:gd name="connsiteX48" fmla="*/ 244064 w 1273955"/>
                      <a:gd name="connsiteY48" fmla="*/ 759985 h 1676630"/>
                      <a:gd name="connsiteX49" fmla="*/ 413013 w 1273955"/>
                      <a:gd name="connsiteY49" fmla="*/ 432998 h 1676630"/>
                      <a:gd name="connsiteX50" fmla="*/ 599995 w 1273955"/>
                      <a:gd name="connsiteY50" fmla="*/ 45137 h 1676630"/>
                      <a:gd name="connsiteX51" fmla="*/ 918828 w 1273955"/>
                      <a:gd name="connsiteY51" fmla="*/ 513165 h 1676630"/>
                      <a:gd name="connsiteX52" fmla="*/ 489391 w 1273955"/>
                      <a:gd name="connsiteY52" fmla="*/ 545095 h 1676630"/>
                      <a:gd name="connsiteX53" fmla="*/ 413013 w 1273955"/>
                      <a:gd name="connsiteY53" fmla="*/ 433112 h 1676630"/>
                      <a:gd name="connsiteX54" fmla="*/ 683378 w 1273955"/>
                      <a:gd name="connsiteY54" fmla="*/ 1167026 h 1676630"/>
                      <a:gd name="connsiteX55" fmla="*/ 441152 w 1273955"/>
                      <a:gd name="connsiteY55" fmla="*/ 810865 h 1676630"/>
                      <a:gd name="connsiteX56" fmla="*/ 500187 w 1273955"/>
                      <a:gd name="connsiteY56" fmla="*/ 688776 h 1676630"/>
                      <a:gd name="connsiteX57" fmla="*/ 929624 w 1273955"/>
                      <a:gd name="connsiteY57" fmla="*/ 656847 h 1676630"/>
                      <a:gd name="connsiteX58" fmla="*/ 683378 w 1273955"/>
                      <a:gd name="connsiteY58" fmla="*/ 1167026 h 167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73955" h="1676630">
                        <a:moveTo>
                          <a:pt x="1147961" y="568410"/>
                        </a:moveTo>
                        <a:cubicBezTo>
                          <a:pt x="1143022" y="502484"/>
                          <a:pt x="1190916" y="444942"/>
                          <a:pt x="1255464" y="436099"/>
                        </a:cubicBezTo>
                        <a:cubicBezTo>
                          <a:pt x="1247998" y="398312"/>
                          <a:pt x="1239040" y="361099"/>
                          <a:pt x="1227669" y="325035"/>
                        </a:cubicBezTo>
                        <a:cubicBezTo>
                          <a:pt x="1166337" y="348695"/>
                          <a:pt x="1097196" y="320901"/>
                          <a:pt x="1069746" y="260258"/>
                        </a:cubicBezTo>
                        <a:cubicBezTo>
                          <a:pt x="1042410" y="199730"/>
                          <a:pt x="1067563" y="129670"/>
                          <a:pt x="1125679" y="98889"/>
                        </a:cubicBezTo>
                        <a:cubicBezTo>
                          <a:pt x="1105810" y="66156"/>
                          <a:pt x="1084332" y="34571"/>
                          <a:pt x="1061476" y="4594"/>
                        </a:cubicBezTo>
                        <a:cubicBezTo>
                          <a:pt x="1012549" y="46631"/>
                          <a:pt x="939961" y="45023"/>
                          <a:pt x="893445" y="0"/>
                        </a:cubicBezTo>
                        <a:lnTo>
                          <a:pt x="461941" y="0"/>
                        </a:lnTo>
                        <a:lnTo>
                          <a:pt x="283114" y="370402"/>
                        </a:lnTo>
                        <a:cubicBezTo>
                          <a:pt x="261177" y="366383"/>
                          <a:pt x="238206" y="364660"/>
                          <a:pt x="214891" y="366383"/>
                        </a:cubicBezTo>
                        <a:cubicBezTo>
                          <a:pt x="191346" y="368220"/>
                          <a:pt x="169064" y="373274"/>
                          <a:pt x="147702" y="380395"/>
                        </a:cubicBezTo>
                        <a:lnTo>
                          <a:pt x="0" y="163436"/>
                        </a:lnTo>
                        <a:lnTo>
                          <a:pt x="0" y="419330"/>
                        </a:lnTo>
                        <a:lnTo>
                          <a:pt x="28828" y="461711"/>
                        </a:lnTo>
                        <a:cubicBezTo>
                          <a:pt x="17917" y="474460"/>
                          <a:pt x="8269" y="488242"/>
                          <a:pt x="0" y="502714"/>
                        </a:cubicBezTo>
                        <a:lnTo>
                          <a:pt x="0" y="770207"/>
                        </a:lnTo>
                        <a:cubicBezTo>
                          <a:pt x="15046" y="796624"/>
                          <a:pt x="34226" y="820169"/>
                          <a:pt x="56967" y="839923"/>
                        </a:cubicBezTo>
                        <a:lnTo>
                          <a:pt x="0" y="957878"/>
                        </a:lnTo>
                        <a:lnTo>
                          <a:pt x="0" y="1289230"/>
                        </a:lnTo>
                        <a:lnTo>
                          <a:pt x="186752" y="902518"/>
                        </a:lnTo>
                        <a:cubicBezTo>
                          <a:pt x="208919" y="906424"/>
                          <a:pt x="231660" y="908146"/>
                          <a:pt x="255090" y="906309"/>
                        </a:cubicBezTo>
                        <a:cubicBezTo>
                          <a:pt x="278405" y="904586"/>
                          <a:pt x="300801" y="899647"/>
                          <a:pt x="322049" y="892297"/>
                        </a:cubicBezTo>
                        <a:lnTo>
                          <a:pt x="564505" y="1248113"/>
                        </a:lnTo>
                        <a:cubicBezTo>
                          <a:pt x="481007" y="1293135"/>
                          <a:pt x="387171" y="1321849"/>
                          <a:pt x="286560" y="1329314"/>
                        </a:cubicBezTo>
                        <a:cubicBezTo>
                          <a:pt x="186063" y="1336780"/>
                          <a:pt x="89011" y="1322308"/>
                          <a:pt x="0" y="1290264"/>
                        </a:cubicBezTo>
                        <a:lnTo>
                          <a:pt x="0" y="1649985"/>
                        </a:lnTo>
                        <a:cubicBezTo>
                          <a:pt x="2756" y="1650559"/>
                          <a:pt x="5398" y="1651248"/>
                          <a:pt x="8155" y="1651937"/>
                        </a:cubicBezTo>
                        <a:cubicBezTo>
                          <a:pt x="18262" y="1587045"/>
                          <a:pt x="77067" y="1540759"/>
                          <a:pt x="143337" y="1547306"/>
                        </a:cubicBezTo>
                        <a:cubicBezTo>
                          <a:pt x="209263" y="1553967"/>
                          <a:pt x="257387" y="1611050"/>
                          <a:pt x="255204" y="1676631"/>
                        </a:cubicBezTo>
                        <a:cubicBezTo>
                          <a:pt x="273581" y="1676286"/>
                          <a:pt x="292876" y="1675482"/>
                          <a:pt x="312172" y="1674104"/>
                        </a:cubicBezTo>
                        <a:cubicBezTo>
                          <a:pt x="331123" y="1672726"/>
                          <a:pt x="350188" y="1670659"/>
                          <a:pt x="368795" y="1668132"/>
                        </a:cubicBezTo>
                        <a:cubicBezTo>
                          <a:pt x="356850" y="1603699"/>
                          <a:pt x="396130" y="1540185"/>
                          <a:pt x="460563" y="1523876"/>
                        </a:cubicBezTo>
                        <a:cubicBezTo>
                          <a:pt x="524766" y="1507452"/>
                          <a:pt x="590002" y="1544664"/>
                          <a:pt x="609757" y="1607374"/>
                        </a:cubicBezTo>
                        <a:cubicBezTo>
                          <a:pt x="645821" y="1593592"/>
                          <a:pt x="680507" y="1577742"/>
                          <a:pt x="713929" y="1560284"/>
                        </a:cubicBezTo>
                        <a:cubicBezTo>
                          <a:pt x="680162" y="1504121"/>
                          <a:pt x="695668" y="1430730"/>
                          <a:pt x="750453" y="1393287"/>
                        </a:cubicBezTo>
                        <a:cubicBezTo>
                          <a:pt x="805468" y="1355845"/>
                          <a:pt x="879204" y="1368709"/>
                          <a:pt x="919058" y="1420737"/>
                        </a:cubicBezTo>
                        <a:cubicBezTo>
                          <a:pt x="947656" y="1395470"/>
                          <a:pt x="974991" y="1368824"/>
                          <a:pt x="1000833" y="1340684"/>
                        </a:cubicBezTo>
                        <a:cubicBezTo>
                          <a:pt x="949838" y="1299337"/>
                          <a:pt x="939157" y="1225257"/>
                          <a:pt x="978207" y="1171276"/>
                        </a:cubicBezTo>
                        <a:cubicBezTo>
                          <a:pt x="1016913" y="1117639"/>
                          <a:pt x="1090419" y="1104201"/>
                          <a:pt x="1145779" y="1139461"/>
                        </a:cubicBezTo>
                        <a:cubicBezTo>
                          <a:pt x="1164040" y="1106154"/>
                          <a:pt x="1180579" y="1071698"/>
                          <a:pt x="1195395" y="1036553"/>
                        </a:cubicBezTo>
                        <a:cubicBezTo>
                          <a:pt x="1133604" y="1015075"/>
                          <a:pt x="1098114" y="949034"/>
                          <a:pt x="1116261" y="885061"/>
                        </a:cubicBezTo>
                        <a:cubicBezTo>
                          <a:pt x="1134408" y="820973"/>
                          <a:pt x="1198726" y="783530"/>
                          <a:pt x="1262929" y="797542"/>
                        </a:cubicBezTo>
                        <a:cubicBezTo>
                          <a:pt x="1268672" y="760100"/>
                          <a:pt x="1272232" y="722199"/>
                          <a:pt x="1273955" y="683608"/>
                        </a:cubicBezTo>
                        <a:cubicBezTo>
                          <a:pt x="1208948" y="684527"/>
                          <a:pt x="1153014" y="635025"/>
                          <a:pt x="1148076" y="568525"/>
                        </a:cubicBezTo>
                        <a:close/>
                        <a:moveTo>
                          <a:pt x="244179" y="759985"/>
                        </a:moveTo>
                        <a:cubicBezTo>
                          <a:pt x="175611" y="765154"/>
                          <a:pt x="116347" y="713814"/>
                          <a:pt x="111293" y="645476"/>
                        </a:cubicBezTo>
                        <a:cubicBezTo>
                          <a:pt x="106125" y="577368"/>
                          <a:pt x="157234" y="517759"/>
                          <a:pt x="225687" y="512706"/>
                        </a:cubicBezTo>
                        <a:cubicBezTo>
                          <a:pt x="294025" y="507537"/>
                          <a:pt x="353289" y="558992"/>
                          <a:pt x="358458" y="627100"/>
                        </a:cubicBezTo>
                        <a:cubicBezTo>
                          <a:pt x="363511" y="695438"/>
                          <a:pt x="312402" y="755047"/>
                          <a:pt x="244064" y="759985"/>
                        </a:cubicBezTo>
                        <a:close/>
                        <a:moveTo>
                          <a:pt x="413013" y="432998"/>
                        </a:moveTo>
                        <a:lnTo>
                          <a:pt x="599995" y="45137"/>
                        </a:lnTo>
                        <a:cubicBezTo>
                          <a:pt x="763661" y="146208"/>
                          <a:pt x="883223" y="313780"/>
                          <a:pt x="918828" y="513165"/>
                        </a:cubicBezTo>
                        <a:lnTo>
                          <a:pt x="489391" y="545095"/>
                        </a:lnTo>
                        <a:cubicBezTo>
                          <a:pt x="473771" y="501106"/>
                          <a:pt x="447125" y="462974"/>
                          <a:pt x="413013" y="433112"/>
                        </a:cubicBezTo>
                        <a:close/>
                        <a:moveTo>
                          <a:pt x="683378" y="1167026"/>
                        </a:moveTo>
                        <a:lnTo>
                          <a:pt x="441152" y="810865"/>
                        </a:lnTo>
                        <a:cubicBezTo>
                          <a:pt x="470555" y="776639"/>
                          <a:pt x="491228" y="734488"/>
                          <a:pt x="500187" y="688776"/>
                        </a:cubicBezTo>
                        <a:lnTo>
                          <a:pt x="929624" y="656847"/>
                        </a:lnTo>
                        <a:cubicBezTo>
                          <a:pt x="923882" y="859334"/>
                          <a:pt x="830276" y="1042755"/>
                          <a:pt x="683378" y="1167026"/>
                        </a:cubicBezTo>
                        <a:close/>
                      </a:path>
                    </a:pathLst>
                  </a:custGeom>
                  <a:grpFill/>
                  <a:ln w="11479" cap="flat">
                    <a:noFill/>
                    <a:prstDash val="solid"/>
                    <a:miter/>
                  </a:ln>
                </p:spPr>
                <p:txBody>
                  <a:bodyPr rtlCol="0" anchor="ctr"/>
                  <a:lstStyle/>
                  <a:p>
                    <a:endParaRPr lang="en-US"/>
                  </a:p>
                </p:txBody>
              </p:sp>
              <p:grpSp>
                <p:nvGrpSpPr>
                  <p:cNvPr id="92" name="Graphic 1">
                    <a:extLst>
                      <a:ext uri="{FF2B5EF4-FFF2-40B4-BE49-F238E27FC236}">
                        <a16:creationId xmlns:a16="http://schemas.microsoft.com/office/drawing/2014/main" id="{C294FEA4-DD82-A7F5-63CB-108D1548252D}"/>
                      </a:ext>
                    </a:extLst>
                  </p:cNvPr>
                  <p:cNvGrpSpPr/>
                  <p:nvPr/>
                </p:nvGrpSpPr>
                <p:grpSpPr>
                  <a:xfrm>
                    <a:off x="1172984" y="-15554"/>
                    <a:ext cx="911936" cy="374422"/>
                    <a:chOff x="1172984" y="-15554"/>
                    <a:chExt cx="911936" cy="374422"/>
                  </a:xfrm>
                  <a:grpFill/>
                </p:grpSpPr>
                <p:sp>
                  <p:nvSpPr>
                    <p:cNvPr id="93" name="Freeform: Shape 92">
                      <a:extLst>
                        <a:ext uri="{FF2B5EF4-FFF2-40B4-BE49-F238E27FC236}">
                          <a16:creationId xmlns:a16="http://schemas.microsoft.com/office/drawing/2014/main" id="{E6F52F9D-7920-E5AA-41C4-40C12B7D3995}"/>
                        </a:ext>
                      </a:extLst>
                    </p:cNvPr>
                    <p:cNvSpPr/>
                    <p:nvPr/>
                  </p:nvSpPr>
                  <p:spPr>
                    <a:xfrm>
                      <a:off x="1460003" y="-15440"/>
                      <a:ext cx="321360" cy="83846"/>
                    </a:xfrm>
                    <a:custGeom>
                      <a:avLst/>
                      <a:gdLst>
                        <a:gd name="connsiteX0" fmla="*/ 0 w 321360"/>
                        <a:gd name="connsiteY0" fmla="*/ 0 h 83846"/>
                        <a:gd name="connsiteX1" fmla="*/ 70520 w 321360"/>
                        <a:gd name="connsiteY1" fmla="*/ 61906 h 83846"/>
                        <a:gd name="connsiteX2" fmla="*/ 321360 w 321360"/>
                        <a:gd name="connsiteY2" fmla="*/ 0 h 83846"/>
                        <a:gd name="connsiteX3" fmla="*/ 115 w 321360"/>
                        <a:gd name="connsiteY3" fmla="*/ 0 h 83846"/>
                      </a:gdLst>
                      <a:ahLst/>
                      <a:cxnLst>
                        <a:cxn ang="0">
                          <a:pos x="connsiteX0" y="connsiteY0"/>
                        </a:cxn>
                        <a:cxn ang="0">
                          <a:pos x="connsiteX1" y="connsiteY1"/>
                        </a:cxn>
                        <a:cxn ang="0">
                          <a:pos x="connsiteX2" y="connsiteY2"/>
                        </a:cxn>
                        <a:cxn ang="0">
                          <a:pos x="connsiteX3" y="connsiteY3"/>
                        </a:cxn>
                      </a:cxnLst>
                      <a:rect l="l" t="t" r="r" b="b"/>
                      <a:pathLst>
                        <a:path w="321360" h="83846">
                          <a:moveTo>
                            <a:pt x="0" y="0"/>
                          </a:moveTo>
                          <a:cubicBezTo>
                            <a:pt x="17573" y="25268"/>
                            <a:pt x="41232" y="46745"/>
                            <a:pt x="70520" y="61906"/>
                          </a:cubicBezTo>
                          <a:cubicBezTo>
                            <a:pt x="158957" y="107618"/>
                            <a:pt x="265886" y="79479"/>
                            <a:pt x="321360" y="0"/>
                          </a:cubicBezTo>
                          <a:lnTo>
                            <a:pt x="115" y="0"/>
                          </a:lnTo>
                          <a:close/>
                        </a:path>
                      </a:pathLst>
                    </a:custGeom>
                    <a:grpFill/>
                    <a:ln w="11479"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ECF66A2-A9A2-EAD6-134A-4F5F0CCDB58F}"/>
                        </a:ext>
                      </a:extLst>
                    </p:cNvPr>
                    <p:cNvSpPr/>
                    <p:nvPr/>
                  </p:nvSpPr>
                  <p:spPr>
                    <a:xfrm>
                      <a:off x="1311382" y="-15440"/>
                      <a:ext cx="618830" cy="216701"/>
                    </a:xfrm>
                    <a:custGeom>
                      <a:avLst/>
                      <a:gdLst>
                        <a:gd name="connsiteX0" fmla="*/ 158038 w 618830"/>
                        <a:gd name="connsiteY0" fmla="*/ 179746 h 216701"/>
                        <a:gd name="connsiteX1" fmla="*/ 409223 w 618830"/>
                        <a:gd name="connsiteY1" fmla="*/ 201223 h 216701"/>
                        <a:gd name="connsiteX2" fmla="*/ 601832 w 618830"/>
                        <a:gd name="connsiteY2" fmla="*/ 39050 h 216701"/>
                        <a:gd name="connsiteX3" fmla="*/ 601832 w 618830"/>
                        <a:gd name="connsiteY3" fmla="*/ 38935 h 216701"/>
                        <a:gd name="connsiteX4" fmla="*/ 618831 w 618830"/>
                        <a:gd name="connsiteY4" fmla="*/ 0 h 216701"/>
                        <a:gd name="connsiteX5" fmla="*/ 564390 w 618830"/>
                        <a:gd name="connsiteY5" fmla="*/ 0 h 216701"/>
                        <a:gd name="connsiteX6" fmla="*/ 556925 w 618830"/>
                        <a:gd name="connsiteY6" fmla="*/ 15620 h 216701"/>
                        <a:gd name="connsiteX7" fmla="*/ 181124 w 618830"/>
                        <a:gd name="connsiteY7" fmla="*/ 135183 h 216701"/>
                        <a:gd name="connsiteX8" fmla="*/ 54441 w 618830"/>
                        <a:gd name="connsiteY8" fmla="*/ 0 h 216701"/>
                        <a:gd name="connsiteX9" fmla="*/ 0 w 618830"/>
                        <a:gd name="connsiteY9" fmla="*/ 0 h 216701"/>
                        <a:gd name="connsiteX10" fmla="*/ 157924 w 618830"/>
                        <a:gd name="connsiteY10" fmla="*/ 179746 h 21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830" h="216701">
                          <a:moveTo>
                            <a:pt x="158038" y="179746"/>
                          </a:moveTo>
                          <a:cubicBezTo>
                            <a:pt x="232923" y="218451"/>
                            <a:pt x="322738" y="228673"/>
                            <a:pt x="409223" y="201223"/>
                          </a:cubicBezTo>
                          <a:cubicBezTo>
                            <a:pt x="493066" y="174692"/>
                            <a:pt x="561289" y="117036"/>
                            <a:pt x="601832" y="39050"/>
                          </a:cubicBezTo>
                          <a:cubicBezTo>
                            <a:pt x="601832" y="39050"/>
                            <a:pt x="601832" y="38935"/>
                            <a:pt x="601832" y="38935"/>
                          </a:cubicBezTo>
                          <a:cubicBezTo>
                            <a:pt x="608379" y="26301"/>
                            <a:pt x="614007" y="13208"/>
                            <a:pt x="618831" y="0"/>
                          </a:cubicBezTo>
                          <a:lnTo>
                            <a:pt x="564390" y="0"/>
                          </a:lnTo>
                          <a:cubicBezTo>
                            <a:pt x="562093" y="5283"/>
                            <a:pt x="559566" y="10452"/>
                            <a:pt x="556925" y="15620"/>
                          </a:cubicBezTo>
                          <a:cubicBezTo>
                            <a:pt x="486290" y="152411"/>
                            <a:pt x="318144" y="205932"/>
                            <a:pt x="181124" y="135183"/>
                          </a:cubicBezTo>
                          <a:cubicBezTo>
                            <a:pt x="122434" y="104746"/>
                            <a:pt x="79134" y="56278"/>
                            <a:pt x="54441" y="0"/>
                          </a:cubicBezTo>
                          <a:lnTo>
                            <a:pt x="0" y="0"/>
                          </a:lnTo>
                          <a:cubicBezTo>
                            <a:pt x="29173" y="80283"/>
                            <a:pt x="86944" y="142878"/>
                            <a:pt x="157924" y="179746"/>
                          </a:cubicBezTo>
                          <a:close/>
                        </a:path>
                      </a:pathLst>
                    </a:custGeom>
                    <a:grpFill/>
                    <a:ln w="11479"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341088E-C9D3-2213-604E-380830E745EA}"/>
                        </a:ext>
                      </a:extLst>
                    </p:cNvPr>
                    <p:cNvSpPr/>
                    <p:nvPr/>
                  </p:nvSpPr>
                  <p:spPr>
                    <a:xfrm>
                      <a:off x="1172984" y="-15554"/>
                      <a:ext cx="911936" cy="374422"/>
                    </a:xfrm>
                    <a:custGeom>
                      <a:avLst/>
                      <a:gdLst>
                        <a:gd name="connsiteX0" fmla="*/ 881845 w 911936"/>
                        <a:gd name="connsiteY0" fmla="*/ 115 h 374422"/>
                        <a:gd name="connsiteX1" fmla="*/ 774113 w 911936"/>
                        <a:gd name="connsiteY1" fmla="*/ 115 h 374422"/>
                        <a:gd name="connsiteX2" fmla="*/ 754358 w 911936"/>
                        <a:gd name="connsiteY2" fmla="*/ 46286 h 374422"/>
                        <a:gd name="connsiteX3" fmla="*/ 552445 w 911936"/>
                        <a:gd name="connsiteY3" fmla="*/ 216499 h 374422"/>
                        <a:gd name="connsiteX4" fmla="*/ 121745 w 911936"/>
                        <a:gd name="connsiteY4" fmla="*/ 230 h 374422"/>
                        <a:gd name="connsiteX5" fmla="*/ 14012 w 911936"/>
                        <a:gd name="connsiteY5" fmla="*/ 230 h 374422"/>
                        <a:gd name="connsiteX6" fmla="*/ 35145 w 911936"/>
                        <a:gd name="connsiteY6" fmla="*/ 62825 h 374422"/>
                        <a:gd name="connsiteX7" fmla="*/ 0 w 911936"/>
                        <a:gd name="connsiteY7" fmla="*/ 85336 h 374422"/>
                        <a:gd name="connsiteX8" fmla="*/ 81087 w 911936"/>
                        <a:gd name="connsiteY8" fmla="*/ 211905 h 374422"/>
                        <a:gd name="connsiteX9" fmla="*/ 116117 w 911936"/>
                        <a:gd name="connsiteY9" fmla="*/ 189508 h 374422"/>
                        <a:gd name="connsiteX10" fmla="*/ 178023 w 911936"/>
                        <a:gd name="connsiteY10" fmla="*/ 245672 h 374422"/>
                        <a:gd name="connsiteX11" fmla="*/ 158728 w 911936"/>
                        <a:gd name="connsiteY11" fmla="*/ 282884 h 374422"/>
                        <a:gd name="connsiteX12" fmla="*/ 292302 w 911936"/>
                        <a:gd name="connsiteY12" fmla="*/ 352026 h 374422"/>
                        <a:gd name="connsiteX13" fmla="*/ 311598 w 911936"/>
                        <a:gd name="connsiteY13" fmla="*/ 314813 h 374422"/>
                        <a:gd name="connsiteX14" fmla="*/ 393144 w 911936"/>
                        <a:gd name="connsiteY14" fmla="*/ 332845 h 374422"/>
                        <a:gd name="connsiteX15" fmla="*/ 394981 w 911936"/>
                        <a:gd name="connsiteY15" fmla="*/ 374422 h 374422"/>
                        <a:gd name="connsiteX16" fmla="*/ 545210 w 911936"/>
                        <a:gd name="connsiteY16" fmla="*/ 367531 h 374422"/>
                        <a:gd name="connsiteX17" fmla="*/ 543257 w 911936"/>
                        <a:gd name="connsiteY17" fmla="*/ 325839 h 374422"/>
                        <a:gd name="connsiteX18" fmla="*/ 622851 w 911936"/>
                        <a:gd name="connsiteY18" fmla="*/ 300457 h 374422"/>
                        <a:gd name="connsiteX19" fmla="*/ 645362 w 911936"/>
                        <a:gd name="connsiteY19" fmla="*/ 335602 h 374422"/>
                        <a:gd name="connsiteX20" fmla="*/ 772045 w 911936"/>
                        <a:gd name="connsiteY20" fmla="*/ 254515 h 374422"/>
                        <a:gd name="connsiteX21" fmla="*/ 749534 w 911936"/>
                        <a:gd name="connsiteY21" fmla="*/ 219255 h 374422"/>
                        <a:gd name="connsiteX22" fmla="*/ 805582 w 911936"/>
                        <a:gd name="connsiteY22" fmla="*/ 157579 h 374422"/>
                        <a:gd name="connsiteX23" fmla="*/ 842795 w 911936"/>
                        <a:gd name="connsiteY23" fmla="*/ 176759 h 374422"/>
                        <a:gd name="connsiteX24" fmla="*/ 911937 w 911936"/>
                        <a:gd name="connsiteY24" fmla="*/ 43185 h 374422"/>
                        <a:gd name="connsiteX25" fmla="*/ 874954 w 911936"/>
                        <a:gd name="connsiteY25" fmla="*/ 24119 h 374422"/>
                        <a:gd name="connsiteX26" fmla="*/ 881730 w 911936"/>
                        <a:gd name="connsiteY26" fmla="*/ 0 h 37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1936" h="374422">
                          <a:moveTo>
                            <a:pt x="881845" y="115"/>
                          </a:moveTo>
                          <a:lnTo>
                            <a:pt x="774113" y="115"/>
                          </a:lnTo>
                          <a:cubicBezTo>
                            <a:pt x="768715" y="15850"/>
                            <a:pt x="762053" y="31240"/>
                            <a:pt x="754358" y="46286"/>
                          </a:cubicBezTo>
                          <a:cubicBezTo>
                            <a:pt x="712092" y="128062"/>
                            <a:pt x="640193" y="188589"/>
                            <a:pt x="552445" y="216499"/>
                          </a:cubicBezTo>
                          <a:cubicBezTo>
                            <a:pt x="373733" y="273466"/>
                            <a:pt x="182387" y="176415"/>
                            <a:pt x="121745" y="230"/>
                          </a:cubicBezTo>
                          <a:lnTo>
                            <a:pt x="14012" y="230"/>
                          </a:lnTo>
                          <a:cubicBezTo>
                            <a:pt x="19525" y="21592"/>
                            <a:pt x="26531" y="42496"/>
                            <a:pt x="35145" y="62825"/>
                          </a:cubicBezTo>
                          <a:lnTo>
                            <a:pt x="0" y="85336"/>
                          </a:lnTo>
                          <a:lnTo>
                            <a:pt x="81087" y="211905"/>
                          </a:lnTo>
                          <a:lnTo>
                            <a:pt x="116117" y="189508"/>
                          </a:lnTo>
                          <a:cubicBezTo>
                            <a:pt x="134723" y="209952"/>
                            <a:pt x="155397" y="228673"/>
                            <a:pt x="178023" y="245672"/>
                          </a:cubicBezTo>
                          <a:lnTo>
                            <a:pt x="158728" y="282884"/>
                          </a:lnTo>
                          <a:lnTo>
                            <a:pt x="292302" y="352026"/>
                          </a:lnTo>
                          <a:lnTo>
                            <a:pt x="311598" y="314813"/>
                          </a:lnTo>
                          <a:cubicBezTo>
                            <a:pt x="338473" y="323312"/>
                            <a:pt x="365694" y="329515"/>
                            <a:pt x="393144" y="332845"/>
                          </a:cubicBezTo>
                          <a:lnTo>
                            <a:pt x="394981" y="374422"/>
                          </a:lnTo>
                          <a:lnTo>
                            <a:pt x="545210" y="367531"/>
                          </a:lnTo>
                          <a:lnTo>
                            <a:pt x="543257" y="325839"/>
                          </a:lnTo>
                          <a:cubicBezTo>
                            <a:pt x="570592" y="319867"/>
                            <a:pt x="597238" y="311368"/>
                            <a:pt x="622851" y="300457"/>
                          </a:cubicBezTo>
                          <a:lnTo>
                            <a:pt x="645362" y="335602"/>
                          </a:lnTo>
                          <a:lnTo>
                            <a:pt x="772045" y="254515"/>
                          </a:lnTo>
                          <a:lnTo>
                            <a:pt x="749534" y="219255"/>
                          </a:lnTo>
                          <a:cubicBezTo>
                            <a:pt x="769978" y="200764"/>
                            <a:pt x="788699" y="180205"/>
                            <a:pt x="805582" y="157579"/>
                          </a:cubicBezTo>
                          <a:lnTo>
                            <a:pt x="842795" y="176759"/>
                          </a:lnTo>
                          <a:lnTo>
                            <a:pt x="911937" y="43185"/>
                          </a:lnTo>
                          <a:lnTo>
                            <a:pt x="874954" y="24119"/>
                          </a:lnTo>
                          <a:cubicBezTo>
                            <a:pt x="877481" y="16079"/>
                            <a:pt x="879663" y="8040"/>
                            <a:pt x="881730" y="0"/>
                          </a:cubicBezTo>
                          <a:close/>
                        </a:path>
                      </a:pathLst>
                    </a:custGeom>
                    <a:grpFill/>
                    <a:ln w="11479" cap="flat">
                      <a:noFill/>
                      <a:prstDash val="solid"/>
                      <a:miter/>
                    </a:ln>
                  </p:spPr>
                  <p:txBody>
                    <a:bodyPr rtlCol="0" anchor="ctr"/>
                    <a:lstStyle/>
                    <a:p>
                      <a:endParaRPr lang="en-US"/>
                    </a:p>
                  </p:txBody>
                </p:sp>
              </p:grpSp>
            </p:grpSp>
          </p:grpSp>
          <p:grpSp>
            <p:nvGrpSpPr>
              <p:cNvPr id="75" name="Graphic 1">
                <a:extLst>
                  <a:ext uri="{FF2B5EF4-FFF2-40B4-BE49-F238E27FC236}">
                    <a16:creationId xmlns:a16="http://schemas.microsoft.com/office/drawing/2014/main" id="{7F3AEAC4-7953-2C6C-9FFF-CB72CEB1452C}"/>
                  </a:ext>
                </a:extLst>
              </p:cNvPr>
              <p:cNvGrpSpPr/>
              <p:nvPr/>
            </p:nvGrpSpPr>
            <p:grpSpPr>
              <a:xfrm>
                <a:off x="372799" y="-15440"/>
                <a:ext cx="1918742" cy="2586701"/>
                <a:chOff x="372799" y="-15440"/>
                <a:chExt cx="1918742" cy="2586701"/>
              </a:xfrm>
              <a:grpFill/>
            </p:grpSpPr>
            <p:sp>
              <p:nvSpPr>
                <p:cNvPr id="84" name="Freeform: Shape 83">
                  <a:extLst>
                    <a:ext uri="{FF2B5EF4-FFF2-40B4-BE49-F238E27FC236}">
                      <a16:creationId xmlns:a16="http://schemas.microsoft.com/office/drawing/2014/main" id="{1FAF19D3-F4C1-9041-4744-D3EA911B24EA}"/>
                    </a:ext>
                  </a:extLst>
                </p:cNvPr>
                <p:cNvSpPr/>
                <p:nvPr/>
              </p:nvSpPr>
              <p:spPr>
                <a:xfrm>
                  <a:off x="1393847" y="-15440"/>
                  <a:ext cx="897694" cy="568106"/>
                </a:xfrm>
                <a:custGeom>
                  <a:avLst/>
                  <a:gdLst>
                    <a:gd name="connsiteX0" fmla="*/ 887473 w 897694"/>
                    <a:gd name="connsiteY0" fmla="*/ 0 h 568106"/>
                    <a:gd name="connsiteX1" fmla="*/ 858760 w 897694"/>
                    <a:gd name="connsiteY1" fmla="*/ 111063 h 568106"/>
                    <a:gd name="connsiteX2" fmla="*/ 3446 w 897694"/>
                    <a:gd name="connsiteY2" fmla="*/ 519482 h 568106"/>
                    <a:gd name="connsiteX3" fmla="*/ 0 w 897694"/>
                    <a:gd name="connsiteY3" fmla="*/ 529130 h 568106"/>
                    <a:gd name="connsiteX4" fmla="*/ 868293 w 897694"/>
                    <a:gd name="connsiteY4" fmla="*/ 114509 h 568106"/>
                    <a:gd name="connsiteX5" fmla="*/ 897695 w 897694"/>
                    <a:gd name="connsiteY5" fmla="*/ 0 h 568106"/>
                    <a:gd name="connsiteX6" fmla="*/ 887358 w 897694"/>
                    <a:gd name="connsiteY6" fmla="*/ 0 h 56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694" h="568106">
                      <a:moveTo>
                        <a:pt x="887473" y="0"/>
                      </a:moveTo>
                      <a:cubicBezTo>
                        <a:pt x="881156" y="37213"/>
                        <a:pt x="871738" y="74310"/>
                        <a:pt x="858760" y="111063"/>
                      </a:cubicBezTo>
                      <a:cubicBezTo>
                        <a:pt x="735522" y="459414"/>
                        <a:pt x="351911" y="642605"/>
                        <a:pt x="3446" y="519482"/>
                      </a:cubicBezTo>
                      <a:lnTo>
                        <a:pt x="0" y="529130"/>
                      </a:lnTo>
                      <a:cubicBezTo>
                        <a:pt x="353749" y="654205"/>
                        <a:pt x="743217" y="468258"/>
                        <a:pt x="868293" y="114509"/>
                      </a:cubicBezTo>
                      <a:cubicBezTo>
                        <a:pt x="881730" y="76607"/>
                        <a:pt x="891263" y="38361"/>
                        <a:pt x="897695" y="0"/>
                      </a:cubicBezTo>
                      <a:lnTo>
                        <a:pt x="887358" y="0"/>
                      </a:lnTo>
                      <a:close/>
                    </a:path>
                  </a:pathLst>
                </a:custGeom>
                <a:grpFill/>
                <a:ln w="11479"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33FDE88-510A-DE35-5DEF-916C5F73C9FF}"/>
                    </a:ext>
                  </a:extLst>
                </p:cNvPr>
                <p:cNvSpPr/>
                <p:nvPr/>
              </p:nvSpPr>
              <p:spPr>
                <a:xfrm>
                  <a:off x="396202" y="1310543"/>
                  <a:ext cx="1297958" cy="1260718"/>
                </a:xfrm>
                <a:custGeom>
                  <a:avLst/>
                  <a:gdLst>
                    <a:gd name="connsiteX0" fmla="*/ 6114 w 1297958"/>
                    <a:gd name="connsiteY0" fmla="*/ 523043 h 1260718"/>
                    <a:gd name="connsiteX1" fmla="*/ 432680 w 1297958"/>
                    <a:gd name="connsiteY1" fmla="*/ 1223534 h 1260718"/>
                    <a:gd name="connsiteX2" fmla="*/ 1260774 w 1297958"/>
                    <a:gd name="connsiteY2" fmla="*/ 828094 h 1260718"/>
                    <a:gd name="connsiteX3" fmla="*/ 865333 w 1297958"/>
                    <a:gd name="connsiteY3" fmla="*/ 0 h 1260718"/>
                    <a:gd name="connsiteX4" fmla="*/ 861888 w 1297958"/>
                    <a:gd name="connsiteY4" fmla="*/ 9648 h 1260718"/>
                    <a:gd name="connsiteX5" fmla="*/ 1251012 w 1297958"/>
                    <a:gd name="connsiteY5" fmla="*/ 824763 h 1260718"/>
                    <a:gd name="connsiteX6" fmla="*/ 435896 w 1297958"/>
                    <a:gd name="connsiteY6" fmla="*/ 1213886 h 1260718"/>
                    <a:gd name="connsiteX7" fmla="*/ 15992 w 1297958"/>
                    <a:gd name="connsiteY7" fmla="*/ 524536 h 1260718"/>
                    <a:gd name="connsiteX8" fmla="*/ 5885 w 1297958"/>
                    <a:gd name="connsiteY8" fmla="*/ 523158 h 12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958" h="1260718">
                      <a:moveTo>
                        <a:pt x="6114" y="523043"/>
                      </a:moveTo>
                      <a:cubicBezTo>
                        <a:pt x="-36037" y="826600"/>
                        <a:pt x="143364" y="1121200"/>
                        <a:pt x="432680" y="1223534"/>
                      </a:cubicBezTo>
                      <a:cubicBezTo>
                        <a:pt x="770005" y="1342867"/>
                        <a:pt x="1141556" y="1165418"/>
                        <a:pt x="1260774" y="828094"/>
                      </a:cubicBezTo>
                      <a:cubicBezTo>
                        <a:pt x="1380107" y="490769"/>
                        <a:pt x="1202658" y="119218"/>
                        <a:pt x="865333" y="0"/>
                      </a:cubicBezTo>
                      <a:lnTo>
                        <a:pt x="861888" y="9648"/>
                      </a:lnTo>
                      <a:cubicBezTo>
                        <a:pt x="1193929" y="127028"/>
                        <a:pt x="1368507" y="492721"/>
                        <a:pt x="1251012" y="824763"/>
                      </a:cubicBezTo>
                      <a:cubicBezTo>
                        <a:pt x="1133631" y="1156804"/>
                        <a:pt x="767938" y="1331381"/>
                        <a:pt x="435896" y="1213886"/>
                      </a:cubicBezTo>
                      <a:cubicBezTo>
                        <a:pt x="151059" y="1113160"/>
                        <a:pt x="-25470" y="823270"/>
                        <a:pt x="15992" y="524536"/>
                      </a:cubicBezTo>
                      <a:lnTo>
                        <a:pt x="5885" y="523158"/>
                      </a:lnTo>
                      <a:close/>
                    </a:path>
                  </a:pathLst>
                </a:custGeom>
                <a:grpFill/>
                <a:ln w="11479"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28FF6C8-E41E-2867-011A-52E34464F58E}"/>
                    </a:ext>
                  </a:extLst>
                </p:cNvPr>
                <p:cNvSpPr/>
                <p:nvPr/>
              </p:nvSpPr>
              <p:spPr>
                <a:xfrm>
                  <a:off x="1192394" y="1276316"/>
                  <a:ext cx="81316" cy="77985"/>
                </a:xfrm>
                <a:custGeom>
                  <a:avLst/>
                  <a:gdLst>
                    <a:gd name="connsiteX0" fmla="*/ 67534 w 81316"/>
                    <a:gd name="connsiteY0" fmla="*/ 38935 h 77985"/>
                    <a:gd name="connsiteX1" fmla="*/ 81316 w 81316"/>
                    <a:gd name="connsiteY1" fmla="*/ 0 h 77985"/>
                    <a:gd name="connsiteX2" fmla="*/ 40658 w 81316"/>
                    <a:gd name="connsiteY2" fmla="*/ 7580 h 77985"/>
                    <a:gd name="connsiteX3" fmla="*/ 0 w 81316"/>
                    <a:gd name="connsiteY3" fmla="*/ 15046 h 77985"/>
                    <a:gd name="connsiteX4" fmla="*/ 26876 w 81316"/>
                    <a:gd name="connsiteY4" fmla="*/ 46516 h 77985"/>
                    <a:gd name="connsiteX5" fmla="*/ 53751 w 81316"/>
                    <a:gd name="connsiteY5" fmla="*/ 77986 h 77985"/>
                    <a:gd name="connsiteX6" fmla="*/ 67534 w 81316"/>
                    <a:gd name="connsiteY6" fmla="*/ 38935 h 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16" h="77985">
                      <a:moveTo>
                        <a:pt x="67534" y="38935"/>
                      </a:moveTo>
                      <a:lnTo>
                        <a:pt x="81316" y="0"/>
                      </a:lnTo>
                      <a:lnTo>
                        <a:pt x="40658" y="7580"/>
                      </a:lnTo>
                      <a:lnTo>
                        <a:pt x="0" y="15046"/>
                      </a:lnTo>
                      <a:lnTo>
                        <a:pt x="26876" y="46516"/>
                      </a:lnTo>
                      <a:lnTo>
                        <a:pt x="53751" y="77986"/>
                      </a:lnTo>
                      <a:lnTo>
                        <a:pt x="67534" y="38935"/>
                      </a:lnTo>
                      <a:close/>
                    </a:path>
                  </a:pathLst>
                </a:custGeom>
                <a:grpFill/>
                <a:ln w="1147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543F817-2245-ADD2-7B75-F5F8F53C9CEB}"/>
                    </a:ext>
                  </a:extLst>
                </p:cNvPr>
                <p:cNvSpPr/>
                <p:nvPr/>
              </p:nvSpPr>
              <p:spPr>
                <a:xfrm>
                  <a:off x="1350088" y="477625"/>
                  <a:ext cx="81316" cy="77985"/>
                </a:xfrm>
                <a:custGeom>
                  <a:avLst/>
                  <a:gdLst>
                    <a:gd name="connsiteX0" fmla="*/ 67534 w 81316"/>
                    <a:gd name="connsiteY0" fmla="*/ 38935 h 77985"/>
                    <a:gd name="connsiteX1" fmla="*/ 81316 w 81316"/>
                    <a:gd name="connsiteY1" fmla="*/ 0 h 77985"/>
                    <a:gd name="connsiteX2" fmla="*/ 40658 w 81316"/>
                    <a:gd name="connsiteY2" fmla="*/ 7580 h 77985"/>
                    <a:gd name="connsiteX3" fmla="*/ 0 w 81316"/>
                    <a:gd name="connsiteY3" fmla="*/ 15046 h 77985"/>
                    <a:gd name="connsiteX4" fmla="*/ 26876 w 81316"/>
                    <a:gd name="connsiteY4" fmla="*/ 46516 h 77985"/>
                    <a:gd name="connsiteX5" fmla="*/ 53751 w 81316"/>
                    <a:gd name="connsiteY5" fmla="*/ 77986 h 77985"/>
                    <a:gd name="connsiteX6" fmla="*/ 67534 w 81316"/>
                    <a:gd name="connsiteY6" fmla="*/ 38935 h 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16" h="77985">
                      <a:moveTo>
                        <a:pt x="67534" y="38935"/>
                      </a:moveTo>
                      <a:lnTo>
                        <a:pt x="81316" y="0"/>
                      </a:lnTo>
                      <a:lnTo>
                        <a:pt x="40658" y="7580"/>
                      </a:lnTo>
                      <a:lnTo>
                        <a:pt x="0" y="15046"/>
                      </a:lnTo>
                      <a:lnTo>
                        <a:pt x="26876" y="46516"/>
                      </a:lnTo>
                      <a:lnTo>
                        <a:pt x="53751" y="77986"/>
                      </a:lnTo>
                      <a:lnTo>
                        <a:pt x="67534" y="38935"/>
                      </a:lnTo>
                      <a:close/>
                    </a:path>
                  </a:pathLst>
                </a:custGeom>
                <a:grpFill/>
                <a:ln w="1147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EB6E632-E4F8-72A3-FABC-381D8FFD6CC5}"/>
                    </a:ext>
                  </a:extLst>
                </p:cNvPr>
                <p:cNvSpPr/>
                <p:nvPr/>
              </p:nvSpPr>
              <p:spPr>
                <a:xfrm>
                  <a:off x="372799" y="1771450"/>
                  <a:ext cx="78330" cy="81201"/>
                </a:xfrm>
                <a:custGeom>
                  <a:avLst/>
                  <a:gdLst>
                    <a:gd name="connsiteX0" fmla="*/ 39165 w 78330"/>
                    <a:gd name="connsiteY0" fmla="*/ 67878 h 81201"/>
                    <a:gd name="connsiteX1" fmla="*/ 78330 w 78330"/>
                    <a:gd name="connsiteY1" fmla="*/ 81201 h 81201"/>
                    <a:gd name="connsiteX2" fmla="*/ 70176 w 78330"/>
                    <a:gd name="connsiteY2" fmla="*/ 40658 h 81201"/>
                    <a:gd name="connsiteX3" fmla="*/ 62136 w 78330"/>
                    <a:gd name="connsiteY3" fmla="*/ 0 h 81201"/>
                    <a:gd name="connsiteX4" fmla="*/ 31010 w 78330"/>
                    <a:gd name="connsiteY4" fmla="*/ 27335 h 81201"/>
                    <a:gd name="connsiteX5" fmla="*/ 0 w 78330"/>
                    <a:gd name="connsiteY5" fmla="*/ 54555 h 81201"/>
                    <a:gd name="connsiteX6" fmla="*/ 39165 w 78330"/>
                    <a:gd name="connsiteY6" fmla="*/ 67878 h 8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30" h="81201">
                      <a:moveTo>
                        <a:pt x="39165" y="67878"/>
                      </a:moveTo>
                      <a:lnTo>
                        <a:pt x="78330" y="81201"/>
                      </a:lnTo>
                      <a:lnTo>
                        <a:pt x="70176" y="40658"/>
                      </a:lnTo>
                      <a:lnTo>
                        <a:pt x="62136" y="0"/>
                      </a:lnTo>
                      <a:lnTo>
                        <a:pt x="31010" y="27335"/>
                      </a:lnTo>
                      <a:lnTo>
                        <a:pt x="0" y="54555"/>
                      </a:lnTo>
                      <a:lnTo>
                        <a:pt x="39165" y="67878"/>
                      </a:lnTo>
                      <a:close/>
                    </a:path>
                  </a:pathLst>
                </a:custGeom>
                <a:grpFill/>
                <a:ln w="11479" cap="flat">
                  <a:noFill/>
                  <a:prstDash val="solid"/>
                  <a:miter/>
                </a:ln>
              </p:spPr>
              <p:txBody>
                <a:bodyPr rtlCol="0" anchor="ctr"/>
                <a:lstStyle/>
                <a:p>
                  <a:endParaRPr lang="en-US"/>
                </a:p>
              </p:txBody>
            </p:sp>
          </p:grpSp>
          <p:sp>
            <p:nvSpPr>
              <p:cNvPr id="76" name="Freeform: Shape 75">
                <a:extLst>
                  <a:ext uri="{FF2B5EF4-FFF2-40B4-BE49-F238E27FC236}">
                    <a16:creationId xmlns:a16="http://schemas.microsoft.com/office/drawing/2014/main" id="{5B128AB0-17EA-1653-7F2C-2BFFED405268}"/>
                  </a:ext>
                </a:extLst>
              </p:cNvPr>
              <p:cNvSpPr/>
              <p:nvPr/>
            </p:nvSpPr>
            <p:spPr>
              <a:xfrm>
                <a:off x="2231474" y="-15440"/>
                <a:ext cx="363741" cy="63513"/>
              </a:xfrm>
              <a:custGeom>
                <a:avLst/>
                <a:gdLst>
                  <a:gd name="connsiteX0" fmla="*/ 0 w 363741"/>
                  <a:gd name="connsiteY0" fmla="*/ 0 h 63513"/>
                  <a:gd name="connsiteX1" fmla="*/ 362018 w 363741"/>
                  <a:gd name="connsiteY1" fmla="*/ 63514 h 63513"/>
                  <a:gd name="connsiteX2" fmla="*/ 363741 w 363741"/>
                  <a:gd name="connsiteY2" fmla="*/ 53407 h 63513"/>
                  <a:gd name="connsiteX3" fmla="*/ 59264 w 363741"/>
                  <a:gd name="connsiteY3" fmla="*/ 0 h 63513"/>
                  <a:gd name="connsiteX4" fmla="*/ 0 w 363741"/>
                  <a:gd name="connsiteY4" fmla="*/ 0 h 63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41" h="63513">
                    <a:moveTo>
                      <a:pt x="0" y="0"/>
                    </a:moveTo>
                    <a:lnTo>
                      <a:pt x="362018" y="63514"/>
                    </a:lnTo>
                    <a:lnTo>
                      <a:pt x="363741" y="53407"/>
                    </a:lnTo>
                    <a:lnTo>
                      <a:pt x="59264" y="0"/>
                    </a:lnTo>
                    <a:lnTo>
                      <a:pt x="0" y="0"/>
                    </a:lnTo>
                    <a:close/>
                  </a:path>
                </a:pathLst>
              </a:custGeom>
              <a:grpFill/>
              <a:ln w="11479"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398EBA5-AF64-22DA-016C-6CDB83C9F776}"/>
                  </a:ext>
                </a:extLst>
              </p:cNvPr>
              <p:cNvSpPr/>
              <p:nvPr/>
            </p:nvSpPr>
            <p:spPr>
              <a:xfrm>
                <a:off x="5843" y="-15440"/>
                <a:ext cx="564160" cy="660981"/>
              </a:xfrm>
              <a:custGeom>
                <a:avLst/>
                <a:gdLst>
                  <a:gd name="connsiteX0" fmla="*/ 552675 w 564160"/>
                  <a:gd name="connsiteY0" fmla="*/ 0 h 660981"/>
                  <a:gd name="connsiteX1" fmla="*/ 231774 w 564160"/>
                  <a:gd name="connsiteY1" fmla="*/ 631579 h 660981"/>
                  <a:gd name="connsiteX2" fmla="*/ 0 w 564160"/>
                  <a:gd name="connsiteY2" fmla="*/ 650760 h 660981"/>
                  <a:gd name="connsiteX3" fmla="*/ 0 w 564160"/>
                  <a:gd name="connsiteY3" fmla="*/ 660982 h 660981"/>
                  <a:gd name="connsiteX4" fmla="*/ 238321 w 564160"/>
                  <a:gd name="connsiteY4" fmla="*/ 641227 h 660981"/>
                  <a:gd name="connsiteX5" fmla="*/ 239584 w 564160"/>
                  <a:gd name="connsiteY5" fmla="*/ 638700 h 660981"/>
                  <a:gd name="connsiteX6" fmla="*/ 564160 w 564160"/>
                  <a:gd name="connsiteY6" fmla="*/ 0 h 660981"/>
                  <a:gd name="connsiteX7" fmla="*/ 552675 w 564160"/>
                  <a:gd name="connsiteY7" fmla="*/ 0 h 6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160" h="660981">
                    <a:moveTo>
                      <a:pt x="552675" y="0"/>
                    </a:moveTo>
                    <a:lnTo>
                      <a:pt x="231774" y="631579"/>
                    </a:lnTo>
                    <a:lnTo>
                      <a:pt x="0" y="650760"/>
                    </a:lnTo>
                    <a:lnTo>
                      <a:pt x="0" y="660982"/>
                    </a:lnTo>
                    <a:lnTo>
                      <a:pt x="238321" y="641227"/>
                    </a:lnTo>
                    <a:lnTo>
                      <a:pt x="239584" y="638700"/>
                    </a:lnTo>
                    <a:lnTo>
                      <a:pt x="564160" y="0"/>
                    </a:lnTo>
                    <a:lnTo>
                      <a:pt x="552675" y="0"/>
                    </a:lnTo>
                    <a:close/>
                  </a:path>
                </a:pathLst>
              </a:custGeom>
              <a:grpFill/>
              <a:ln w="11479"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DA0AB54-0371-481A-98C9-76E3AE09BBFD}"/>
                  </a:ext>
                </a:extLst>
              </p:cNvPr>
              <p:cNvSpPr/>
              <p:nvPr/>
            </p:nvSpPr>
            <p:spPr>
              <a:xfrm>
                <a:off x="1029187" y="1906517"/>
                <a:ext cx="875068" cy="903437"/>
              </a:xfrm>
              <a:custGeom>
                <a:avLst/>
                <a:gdLst>
                  <a:gd name="connsiteX0" fmla="*/ 12634 w 875068"/>
                  <a:gd name="connsiteY0" fmla="*/ 0 h 903437"/>
                  <a:gd name="connsiteX1" fmla="*/ 0 w 875068"/>
                  <a:gd name="connsiteY1" fmla="*/ 903323 h 903437"/>
                  <a:gd name="connsiteX2" fmla="*/ 10222 w 875068"/>
                  <a:gd name="connsiteY2" fmla="*/ 903437 h 903437"/>
                  <a:gd name="connsiteX3" fmla="*/ 22511 w 875068"/>
                  <a:gd name="connsiteY3" fmla="*/ 22856 h 903437"/>
                  <a:gd name="connsiteX4" fmla="*/ 868178 w 875068"/>
                  <a:gd name="connsiteY4" fmla="*/ 789962 h 903437"/>
                  <a:gd name="connsiteX5" fmla="*/ 875069 w 875068"/>
                  <a:gd name="connsiteY5" fmla="*/ 782382 h 903437"/>
                  <a:gd name="connsiteX6" fmla="*/ 12634 w 875068"/>
                  <a:gd name="connsiteY6" fmla="*/ 0 h 90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068" h="903437">
                    <a:moveTo>
                      <a:pt x="12634" y="0"/>
                    </a:moveTo>
                    <a:lnTo>
                      <a:pt x="0" y="903323"/>
                    </a:lnTo>
                    <a:lnTo>
                      <a:pt x="10222" y="903437"/>
                    </a:lnTo>
                    <a:lnTo>
                      <a:pt x="22511" y="22856"/>
                    </a:lnTo>
                    <a:lnTo>
                      <a:pt x="868178" y="789962"/>
                    </a:lnTo>
                    <a:lnTo>
                      <a:pt x="875069" y="782382"/>
                    </a:lnTo>
                    <a:lnTo>
                      <a:pt x="12634" y="0"/>
                    </a:lnTo>
                    <a:close/>
                  </a:path>
                </a:pathLst>
              </a:custGeom>
              <a:grpFill/>
              <a:ln w="11479"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C31542C-CCAB-5B72-A55C-FE6A18BBFB1D}"/>
                  </a:ext>
                </a:extLst>
              </p:cNvPr>
              <p:cNvSpPr/>
              <p:nvPr/>
            </p:nvSpPr>
            <p:spPr>
              <a:xfrm>
                <a:off x="2578906" y="2017"/>
                <a:ext cx="78215" cy="81086"/>
              </a:xfrm>
              <a:custGeom>
                <a:avLst/>
                <a:gdLst>
                  <a:gd name="connsiteX0" fmla="*/ 7925 w 78215"/>
                  <a:gd name="connsiteY0" fmla="*/ 40543 h 81086"/>
                  <a:gd name="connsiteX1" fmla="*/ 0 w 78215"/>
                  <a:gd name="connsiteY1" fmla="*/ 81087 h 81086"/>
                  <a:gd name="connsiteX2" fmla="*/ 39050 w 78215"/>
                  <a:gd name="connsiteY2" fmla="*/ 67764 h 81086"/>
                  <a:gd name="connsiteX3" fmla="*/ 78215 w 78215"/>
                  <a:gd name="connsiteY3" fmla="*/ 54326 h 81086"/>
                  <a:gd name="connsiteX4" fmla="*/ 47090 w 78215"/>
                  <a:gd name="connsiteY4" fmla="*/ 27105 h 81086"/>
                  <a:gd name="connsiteX5" fmla="*/ 15965 w 78215"/>
                  <a:gd name="connsiteY5" fmla="*/ 0 h 81086"/>
                  <a:gd name="connsiteX6" fmla="*/ 7925 w 78215"/>
                  <a:gd name="connsiteY6" fmla="*/ 40543 h 8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5" h="81086">
                    <a:moveTo>
                      <a:pt x="7925" y="40543"/>
                    </a:moveTo>
                    <a:lnTo>
                      <a:pt x="0" y="81087"/>
                    </a:lnTo>
                    <a:lnTo>
                      <a:pt x="39050" y="67764"/>
                    </a:lnTo>
                    <a:lnTo>
                      <a:pt x="78215" y="54326"/>
                    </a:lnTo>
                    <a:lnTo>
                      <a:pt x="47090" y="27105"/>
                    </a:lnTo>
                    <a:lnTo>
                      <a:pt x="15965" y="0"/>
                    </a:lnTo>
                    <a:lnTo>
                      <a:pt x="7925" y="40543"/>
                    </a:lnTo>
                    <a:close/>
                  </a:path>
                </a:pathLst>
              </a:custGeom>
              <a:grpFill/>
              <a:ln w="11479"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259CE06-35EA-C7AC-6780-A35356C688B9}"/>
                  </a:ext>
                </a:extLst>
              </p:cNvPr>
              <p:cNvSpPr/>
              <p:nvPr/>
            </p:nvSpPr>
            <p:spPr>
              <a:xfrm>
                <a:off x="1867618" y="2654788"/>
                <a:ext cx="81431" cy="77640"/>
              </a:xfrm>
              <a:custGeom>
                <a:avLst/>
                <a:gdLst>
                  <a:gd name="connsiteX0" fmla="*/ 26416 w 81431"/>
                  <a:gd name="connsiteY0" fmla="*/ 31814 h 77640"/>
                  <a:gd name="connsiteX1" fmla="*/ 0 w 81431"/>
                  <a:gd name="connsiteY1" fmla="*/ 63629 h 77640"/>
                  <a:gd name="connsiteX2" fmla="*/ 40773 w 81431"/>
                  <a:gd name="connsiteY2" fmla="*/ 70635 h 77640"/>
                  <a:gd name="connsiteX3" fmla="*/ 81431 w 81431"/>
                  <a:gd name="connsiteY3" fmla="*/ 77641 h 77640"/>
                  <a:gd name="connsiteX4" fmla="*/ 67189 w 81431"/>
                  <a:gd name="connsiteY4" fmla="*/ 38820 h 77640"/>
                  <a:gd name="connsiteX5" fmla="*/ 52833 w 81431"/>
                  <a:gd name="connsiteY5" fmla="*/ 0 h 77640"/>
                  <a:gd name="connsiteX6" fmla="*/ 26416 w 81431"/>
                  <a:gd name="connsiteY6" fmla="*/ 31814 h 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1" h="77640">
                    <a:moveTo>
                      <a:pt x="26416" y="31814"/>
                    </a:moveTo>
                    <a:lnTo>
                      <a:pt x="0" y="63629"/>
                    </a:lnTo>
                    <a:lnTo>
                      <a:pt x="40773" y="70635"/>
                    </a:lnTo>
                    <a:lnTo>
                      <a:pt x="81431" y="77641"/>
                    </a:lnTo>
                    <a:lnTo>
                      <a:pt x="67189" y="38820"/>
                    </a:lnTo>
                    <a:lnTo>
                      <a:pt x="52833" y="0"/>
                    </a:lnTo>
                    <a:lnTo>
                      <a:pt x="26416" y="31814"/>
                    </a:lnTo>
                    <a:close/>
                  </a:path>
                </a:pathLst>
              </a:custGeom>
              <a:grpFill/>
              <a:ln w="11479"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F9C0C89F-C9E4-2519-65E3-4DCA1DF5A388}"/>
                  </a:ext>
                </a:extLst>
              </p:cNvPr>
              <p:cNvSpPr/>
              <p:nvPr/>
            </p:nvSpPr>
            <p:spPr>
              <a:xfrm>
                <a:off x="994157" y="2804442"/>
                <a:ext cx="82809" cy="72127"/>
              </a:xfrm>
              <a:custGeom>
                <a:avLst/>
                <a:gdLst>
                  <a:gd name="connsiteX0" fmla="*/ 41462 w 82809"/>
                  <a:gd name="connsiteY0" fmla="*/ 459 h 72127"/>
                  <a:gd name="connsiteX1" fmla="*/ 0 w 82809"/>
                  <a:gd name="connsiteY1" fmla="*/ 0 h 72127"/>
                  <a:gd name="connsiteX2" fmla="*/ 20329 w 82809"/>
                  <a:gd name="connsiteY2" fmla="*/ 36064 h 72127"/>
                  <a:gd name="connsiteX3" fmla="*/ 40658 w 82809"/>
                  <a:gd name="connsiteY3" fmla="*/ 72128 h 72127"/>
                  <a:gd name="connsiteX4" fmla="*/ 61676 w 82809"/>
                  <a:gd name="connsiteY4" fmla="*/ 36523 h 72127"/>
                  <a:gd name="connsiteX5" fmla="*/ 82809 w 82809"/>
                  <a:gd name="connsiteY5" fmla="*/ 919 h 72127"/>
                  <a:gd name="connsiteX6" fmla="*/ 41462 w 82809"/>
                  <a:gd name="connsiteY6" fmla="*/ 459 h 7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09" h="72127">
                    <a:moveTo>
                      <a:pt x="41462" y="459"/>
                    </a:moveTo>
                    <a:lnTo>
                      <a:pt x="0" y="0"/>
                    </a:lnTo>
                    <a:lnTo>
                      <a:pt x="20329" y="36064"/>
                    </a:lnTo>
                    <a:lnTo>
                      <a:pt x="40658" y="72128"/>
                    </a:lnTo>
                    <a:lnTo>
                      <a:pt x="61676" y="36523"/>
                    </a:lnTo>
                    <a:lnTo>
                      <a:pt x="82809" y="919"/>
                    </a:lnTo>
                    <a:lnTo>
                      <a:pt x="41462" y="459"/>
                    </a:lnTo>
                    <a:close/>
                  </a:path>
                </a:pathLst>
              </a:custGeom>
              <a:grpFill/>
              <a:ln w="11479"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3467E55-D789-75F7-1E58-5E31F21E0EE2}"/>
                  </a:ext>
                </a:extLst>
              </p:cNvPr>
              <p:cNvSpPr/>
              <p:nvPr/>
            </p:nvSpPr>
            <p:spPr>
              <a:xfrm>
                <a:off x="1026167" y="1897410"/>
                <a:ext cx="41070" cy="41070"/>
              </a:xfrm>
              <a:custGeom>
                <a:avLst/>
                <a:gdLst>
                  <a:gd name="connsiteX0" fmla="*/ 27369 w 41070"/>
                  <a:gd name="connsiteY0" fmla="*/ 1182 h 41070"/>
                  <a:gd name="connsiteX1" fmla="*/ 1182 w 41070"/>
                  <a:gd name="connsiteY1" fmla="*/ 13701 h 41070"/>
                  <a:gd name="connsiteX2" fmla="*/ 13701 w 41070"/>
                  <a:gd name="connsiteY2" fmla="*/ 39888 h 41070"/>
                  <a:gd name="connsiteX3" fmla="*/ 39888 w 41070"/>
                  <a:gd name="connsiteY3" fmla="*/ 27369 h 41070"/>
                  <a:gd name="connsiteX4" fmla="*/ 27369 w 41070"/>
                  <a:gd name="connsiteY4" fmla="*/ 1182 h 4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0" h="41070">
                    <a:moveTo>
                      <a:pt x="27369" y="1182"/>
                    </a:moveTo>
                    <a:cubicBezTo>
                      <a:pt x="16688" y="-2608"/>
                      <a:pt x="4972" y="3020"/>
                      <a:pt x="1182" y="13701"/>
                    </a:cubicBezTo>
                    <a:cubicBezTo>
                      <a:pt x="-2608" y="24383"/>
                      <a:pt x="3020" y="36098"/>
                      <a:pt x="13701" y="39888"/>
                    </a:cubicBezTo>
                    <a:cubicBezTo>
                      <a:pt x="24383" y="43678"/>
                      <a:pt x="36098" y="38050"/>
                      <a:pt x="39888" y="27369"/>
                    </a:cubicBezTo>
                    <a:cubicBezTo>
                      <a:pt x="43678" y="16688"/>
                      <a:pt x="38050" y="4972"/>
                      <a:pt x="27369" y="1182"/>
                    </a:cubicBezTo>
                    <a:close/>
                  </a:path>
                </a:pathLst>
              </a:custGeom>
              <a:grpFill/>
              <a:ln w="11479"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7E13DA4-A2A6-24E3-3D08-9AAAE5546C62}"/>
                  </a:ext>
                </a:extLst>
              </p:cNvPr>
              <p:cNvSpPr/>
              <p:nvPr/>
            </p:nvSpPr>
            <p:spPr>
              <a:xfrm>
                <a:off x="220240" y="600485"/>
                <a:ext cx="41070" cy="41070"/>
              </a:xfrm>
              <a:custGeom>
                <a:avLst/>
                <a:gdLst>
                  <a:gd name="connsiteX0" fmla="*/ 27369 w 41070"/>
                  <a:gd name="connsiteY0" fmla="*/ 1182 h 41070"/>
                  <a:gd name="connsiteX1" fmla="*/ 1182 w 41070"/>
                  <a:gd name="connsiteY1" fmla="*/ 13701 h 41070"/>
                  <a:gd name="connsiteX2" fmla="*/ 13701 w 41070"/>
                  <a:gd name="connsiteY2" fmla="*/ 39888 h 41070"/>
                  <a:gd name="connsiteX3" fmla="*/ 39888 w 41070"/>
                  <a:gd name="connsiteY3" fmla="*/ 27369 h 41070"/>
                  <a:gd name="connsiteX4" fmla="*/ 27369 w 41070"/>
                  <a:gd name="connsiteY4" fmla="*/ 1182 h 4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0" h="41070">
                    <a:moveTo>
                      <a:pt x="27369" y="1182"/>
                    </a:moveTo>
                    <a:cubicBezTo>
                      <a:pt x="16688" y="-2608"/>
                      <a:pt x="4972" y="3020"/>
                      <a:pt x="1182" y="13701"/>
                    </a:cubicBezTo>
                    <a:cubicBezTo>
                      <a:pt x="-2608" y="24383"/>
                      <a:pt x="3020" y="36098"/>
                      <a:pt x="13701" y="39888"/>
                    </a:cubicBezTo>
                    <a:cubicBezTo>
                      <a:pt x="24383" y="43678"/>
                      <a:pt x="36098" y="38050"/>
                      <a:pt x="39888" y="27369"/>
                    </a:cubicBezTo>
                    <a:cubicBezTo>
                      <a:pt x="43678" y="16688"/>
                      <a:pt x="38050" y="4972"/>
                      <a:pt x="27369" y="1182"/>
                    </a:cubicBezTo>
                    <a:close/>
                  </a:path>
                </a:pathLst>
              </a:custGeom>
              <a:grpFill/>
              <a:ln w="11479" cap="flat">
                <a:noFill/>
                <a:prstDash val="solid"/>
                <a:miter/>
              </a:ln>
            </p:spPr>
            <p:txBody>
              <a:bodyPr rtlCol="0" anchor="ctr"/>
              <a:lstStyle/>
              <a:p>
                <a:endParaRPr lang="en-US"/>
              </a:p>
            </p:txBody>
          </p:sp>
        </p:grpSp>
        <p:sp>
          <p:nvSpPr>
            <p:cNvPr id="96" name="Freeform: Shape 95">
              <a:extLst>
                <a:ext uri="{FF2B5EF4-FFF2-40B4-BE49-F238E27FC236}">
                  <a16:creationId xmlns:a16="http://schemas.microsoft.com/office/drawing/2014/main" id="{DD50DC52-4AF5-F081-C42F-CBBC863378D1}"/>
                </a:ext>
              </a:extLst>
            </p:cNvPr>
            <p:cNvSpPr/>
            <p:nvPr userDrawn="1"/>
          </p:nvSpPr>
          <p:spPr>
            <a:xfrm>
              <a:off x="11932" y="2804441"/>
              <a:ext cx="2267665" cy="202716"/>
            </a:xfrm>
            <a:custGeom>
              <a:avLst/>
              <a:gdLst>
                <a:gd name="connsiteX0" fmla="*/ 2188646 w 2267665"/>
                <a:gd name="connsiteY0" fmla="*/ 81086 h 202716"/>
                <a:gd name="connsiteX1" fmla="*/ 2206908 w 2267665"/>
                <a:gd name="connsiteY1" fmla="*/ 81086 h 202716"/>
                <a:gd name="connsiteX2" fmla="*/ 2206908 w 2267665"/>
                <a:gd name="connsiteY2" fmla="*/ 202716 h 202716"/>
                <a:gd name="connsiteX3" fmla="*/ 2188646 w 2267665"/>
                <a:gd name="connsiteY3" fmla="*/ 202716 h 202716"/>
                <a:gd name="connsiteX4" fmla="*/ 2127889 w 2267665"/>
                <a:gd name="connsiteY4" fmla="*/ 81086 h 202716"/>
                <a:gd name="connsiteX5" fmla="*/ 2146151 w 2267665"/>
                <a:gd name="connsiteY5" fmla="*/ 81086 h 202716"/>
                <a:gd name="connsiteX6" fmla="*/ 2146151 w 2267665"/>
                <a:gd name="connsiteY6" fmla="*/ 202716 h 202716"/>
                <a:gd name="connsiteX7" fmla="*/ 2127889 w 2267665"/>
                <a:gd name="connsiteY7" fmla="*/ 202716 h 202716"/>
                <a:gd name="connsiteX8" fmla="*/ 2067016 w 2267665"/>
                <a:gd name="connsiteY8" fmla="*/ 81086 h 202716"/>
                <a:gd name="connsiteX9" fmla="*/ 2085278 w 2267665"/>
                <a:gd name="connsiteY9" fmla="*/ 81086 h 202716"/>
                <a:gd name="connsiteX10" fmla="*/ 2085278 w 2267665"/>
                <a:gd name="connsiteY10" fmla="*/ 202716 h 202716"/>
                <a:gd name="connsiteX11" fmla="*/ 2067016 w 2267665"/>
                <a:gd name="connsiteY11" fmla="*/ 202716 h 202716"/>
                <a:gd name="connsiteX12" fmla="*/ 2006259 w 2267665"/>
                <a:gd name="connsiteY12" fmla="*/ 81086 h 202716"/>
                <a:gd name="connsiteX13" fmla="*/ 2024521 w 2267665"/>
                <a:gd name="connsiteY13" fmla="*/ 81086 h 202716"/>
                <a:gd name="connsiteX14" fmla="*/ 2024521 w 2267665"/>
                <a:gd name="connsiteY14" fmla="*/ 202716 h 202716"/>
                <a:gd name="connsiteX15" fmla="*/ 2006259 w 2267665"/>
                <a:gd name="connsiteY15" fmla="*/ 202716 h 202716"/>
                <a:gd name="connsiteX16" fmla="*/ 1884629 w 2267665"/>
                <a:gd name="connsiteY16" fmla="*/ 81086 h 202716"/>
                <a:gd name="connsiteX17" fmla="*/ 1902891 w 2267665"/>
                <a:gd name="connsiteY17" fmla="*/ 81086 h 202716"/>
                <a:gd name="connsiteX18" fmla="*/ 1902891 w 2267665"/>
                <a:gd name="connsiteY18" fmla="*/ 202716 h 202716"/>
                <a:gd name="connsiteX19" fmla="*/ 1884629 w 2267665"/>
                <a:gd name="connsiteY19" fmla="*/ 202716 h 202716"/>
                <a:gd name="connsiteX20" fmla="*/ 1823871 w 2267665"/>
                <a:gd name="connsiteY20" fmla="*/ 81086 h 202716"/>
                <a:gd name="connsiteX21" fmla="*/ 1842133 w 2267665"/>
                <a:gd name="connsiteY21" fmla="*/ 81086 h 202716"/>
                <a:gd name="connsiteX22" fmla="*/ 1842133 w 2267665"/>
                <a:gd name="connsiteY22" fmla="*/ 202716 h 202716"/>
                <a:gd name="connsiteX23" fmla="*/ 1823871 w 2267665"/>
                <a:gd name="connsiteY23" fmla="*/ 202716 h 202716"/>
                <a:gd name="connsiteX24" fmla="*/ 1763114 w 2267665"/>
                <a:gd name="connsiteY24" fmla="*/ 81086 h 202716"/>
                <a:gd name="connsiteX25" fmla="*/ 1781376 w 2267665"/>
                <a:gd name="connsiteY25" fmla="*/ 81086 h 202716"/>
                <a:gd name="connsiteX26" fmla="*/ 1781376 w 2267665"/>
                <a:gd name="connsiteY26" fmla="*/ 202716 h 202716"/>
                <a:gd name="connsiteX27" fmla="*/ 1763114 w 2267665"/>
                <a:gd name="connsiteY27" fmla="*/ 202716 h 202716"/>
                <a:gd name="connsiteX28" fmla="*/ 1641484 w 2267665"/>
                <a:gd name="connsiteY28" fmla="*/ 81086 h 202716"/>
                <a:gd name="connsiteX29" fmla="*/ 1659746 w 2267665"/>
                <a:gd name="connsiteY29" fmla="*/ 81086 h 202716"/>
                <a:gd name="connsiteX30" fmla="*/ 1659746 w 2267665"/>
                <a:gd name="connsiteY30" fmla="*/ 202716 h 202716"/>
                <a:gd name="connsiteX31" fmla="*/ 1641484 w 2267665"/>
                <a:gd name="connsiteY31" fmla="*/ 202716 h 202716"/>
                <a:gd name="connsiteX32" fmla="*/ 1580727 w 2267665"/>
                <a:gd name="connsiteY32" fmla="*/ 81086 h 202716"/>
                <a:gd name="connsiteX33" fmla="*/ 1598989 w 2267665"/>
                <a:gd name="connsiteY33" fmla="*/ 81086 h 202716"/>
                <a:gd name="connsiteX34" fmla="*/ 1598989 w 2267665"/>
                <a:gd name="connsiteY34" fmla="*/ 202716 h 202716"/>
                <a:gd name="connsiteX35" fmla="*/ 1580727 w 2267665"/>
                <a:gd name="connsiteY35" fmla="*/ 202716 h 202716"/>
                <a:gd name="connsiteX36" fmla="*/ 1519969 w 2267665"/>
                <a:gd name="connsiteY36" fmla="*/ 81086 h 202716"/>
                <a:gd name="connsiteX37" fmla="*/ 1538231 w 2267665"/>
                <a:gd name="connsiteY37" fmla="*/ 81086 h 202716"/>
                <a:gd name="connsiteX38" fmla="*/ 1538231 w 2267665"/>
                <a:gd name="connsiteY38" fmla="*/ 202716 h 202716"/>
                <a:gd name="connsiteX39" fmla="*/ 1519969 w 2267665"/>
                <a:gd name="connsiteY39" fmla="*/ 202716 h 202716"/>
                <a:gd name="connsiteX40" fmla="*/ 1459097 w 2267665"/>
                <a:gd name="connsiteY40" fmla="*/ 81086 h 202716"/>
                <a:gd name="connsiteX41" fmla="*/ 1477359 w 2267665"/>
                <a:gd name="connsiteY41" fmla="*/ 81086 h 202716"/>
                <a:gd name="connsiteX42" fmla="*/ 1477359 w 2267665"/>
                <a:gd name="connsiteY42" fmla="*/ 202716 h 202716"/>
                <a:gd name="connsiteX43" fmla="*/ 1459097 w 2267665"/>
                <a:gd name="connsiteY43" fmla="*/ 202716 h 202716"/>
                <a:gd name="connsiteX44" fmla="*/ 1337467 w 2267665"/>
                <a:gd name="connsiteY44" fmla="*/ 81086 h 202716"/>
                <a:gd name="connsiteX45" fmla="*/ 1355729 w 2267665"/>
                <a:gd name="connsiteY45" fmla="*/ 81086 h 202716"/>
                <a:gd name="connsiteX46" fmla="*/ 1355729 w 2267665"/>
                <a:gd name="connsiteY46" fmla="*/ 202716 h 202716"/>
                <a:gd name="connsiteX47" fmla="*/ 1337467 w 2267665"/>
                <a:gd name="connsiteY47" fmla="*/ 202716 h 202716"/>
                <a:gd name="connsiteX48" fmla="*/ 1276709 w 2267665"/>
                <a:gd name="connsiteY48" fmla="*/ 81086 h 202716"/>
                <a:gd name="connsiteX49" fmla="*/ 1294971 w 2267665"/>
                <a:gd name="connsiteY49" fmla="*/ 81086 h 202716"/>
                <a:gd name="connsiteX50" fmla="*/ 1294971 w 2267665"/>
                <a:gd name="connsiteY50" fmla="*/ 202716 h 202716"/>
                <a:gd name="connsiteX51" fmla="*/ 1276709 w 2267665"/>
                <a:gd name="connsiteY51" fmla="*/ 202716 h 202716"/>
                <a:gd name="connsiteX52" fmla="*/ 1215952 w 2267665"/>
                <a:gd name="connsiteY52" fmla="*/ 81086 h 202716"/>
                <a:gd name="connsiteX53" fmla="*/ 1234214 w 2267665"/>
                <a:gd name="connsiteY53" fmla="*/ 81086 h 202716"/>
                <a:gd name="connsiteX54" fmla="*/ 1234214 w 2267665"/>
                <a:gd name="connsiteY54" fmla="*/ 202716 h 202716"/>
                <a:gd name="connsiteX55" fmla="*/ 1215952 w 2267665"/>
                <a:gd name="connsiteY55" fmla="*/ 202716 h 202716"/>
                <a:gd name="connsiteX56" fmla="*/ 1155079 w 2267665"/>
                <a:gd name="connsiteY56" fmla="*/ 81086 h 202716"/>
                <a:gd name="connsiteX57" fmla="*/ 1173341 w 2267665"/>
                <a:gd name="connsiteY57" fmla="*/ 81086 h 202716"/>
                <a:gd name="connsiteX58" fmla="*/ 1173341 w 2267665"/>
                <a:gd name="connsiteY58" fmla="*/ 202716 h 202716"/>
                <a:gd name="connsiteX59" fmla="*/ 1155079 w 2267665"/>
                <a:gd name="connsiteY59" fmla="*/ 202716 h 202716"/>
                <a:gd name="connsiteX60" fmla="*/ 1033565 w 2267665"/>
                <a:gd name="connsiteY60" fmla="*/ 81086 h 202716"/>
                <a:gd name="connsiteX61" fmla="*/ 1033565 w 2267665"/>
                <a:gd name="connsiteY61" fmla="*/ 81086 h 202716"/>
                <a:gd name="connsiteX62" fmla="*/ 1051826 w 2267665"/>
                <a:gd name="connsiteY62" fmla="*/ 81086 h 202716"/>
                <a:gd name="connsiteX63" fmla="*/ 1051826 w 2267665"/>
                <a:gd name="connsiteY63" fmla="*/ 202716 h 202716"/>
                <a:gd name="connsiteX64" fmla="*/ 1033565 w 2267665"/>
                <a:gd name="connsiteY64" fmla="*/ 202716 h 202716"/>
                <a:gd name="connsiteX65" fmla="*/ 1033565 w 2267665"/>
                <a:gd name="connsiteY65" fmla="*/ 202716 h 202716"/>
                <a:gd name="connsiteX66" fmla="*/ 972693 w 2267665"/>
                <a:gd name="connsiteY66" fmla="*/ 81086 h 202716"/>
                <a:gd name="connsiteX67" fmla="*/ 972693 w 2267665"/>
                <a:gd name="connsiteY67" fmla="*/ 81086 h 202716"/>
                <a:gd name="connsiteX68" fmla="*/ 990955 w 2267665"/>
                <a:gd name="connsiteY68" fmla="*/ 81086 h 202716"/>
                <a:gd name="connsiteX69" fmla="*/ 990955 w 2267665"/>
                <a:gd name="connsiteY69" fmla="*/ 81086 h 202716"/>
                <a:gd name="connsiteX70" fmla="*/ 990955 w 2267665"/>
                <a:gd name="connsiteY70" fmla="*/ 202716 h 202716"/>
                <a:gd name="connsiteX71" fmla="*/ 990955 w 2267665"/>
                <a:gd name="connsiteY71" fmla="*/ 202716 h 202716"/>
                <a:gd name="connsiteX72" fmla="*/ 972693 w 2267665"/>
                <a:gd name="connsiteY72" fmla="*/ 202716 h 202716"/>
                <a:gd name="connsiteX73" fmla="*/ 972693 w 2267665"/>
                <a:gd name="connsiteY73" fmla="*/ 202716 h 202716"/>
                <a:gd name="connsiteX74" fmla="*/ 911936 w 2267665"/>
                <a:gd name="connsiteY74" fmla="*/ 81086 h 202716"/>
                <a:gd name="connsiteX75" fmla="*/ 911937 w 2267665"/>
                <a:gd name="connsiteY75" fmla="*/ 81086 h 202716"/>
                <a:gd name="connsiteX76" fmla="*/ 930198 w 2267665"/>
                <a:gd name="connsiteY76" fmla="*/ 81086 h 202716"/>
                <a:gd name="connsiteX77" fmla="*/ 930198 w 2267665"/>
                <a:gd name="connsiteY77" fmla="*/ 202716 h 202716"/>
                <a:gd name="connsiteX78" fmla="*/ 911937 w 2267665"/>
                <a:gd name="connsiteY78" fmla="*/ 202716 h 202716"/>
                <a:gd name="connsiteX79" fmla="*/ 911936 w 2267665"/>
                <a:gd name="connsiteY79" fmla="*/ 202716 h 202716"/>
                <a:gd name="connsiteX80" fmla="*/ 851178 w 2267665"/>
                <a:gd name="connsiteY80" fmla="*/ 81086 h 202716"/>
                <a:gd name="connsiteX81" fmla="*/ 851178 w 2267665"/>
                <a:gd name="connsiteY81" fmla="*/ 81086 h 202716"/>
                <a:gd name="connsiteX82" fmla="*/ 869441 w 2267665"/>
                <a:gd name="connsiteY82" fmla="*/ 81086 h 202716"/>
                <a:gd name="connsiteX83" fmla="*/ 869441 w 2267665"/>
                <a:gd name="connsiteY83" fmla="*/ 81086 h 202716"/>
                <a:gd name="connsiteX84" fmla="*/ 869441 w 2267665"/>
                <a:gd name="connsiteY84" fmla="*/ 202716 h 202716"/>
                <a:gd name="connsiteX85" fmla="*/ 869441 w 2267665"/>
                <a:gd name="connsiteY85" fmla="*/ 202716 h 202716"/>
                <a:gd name="connsiteX86" fmla="*/ 851178 w 2267665"/>
                <a:gd name="connsiteY86" fmla="*/ 202716 h 202716"/>
                <a:gd name="connsiteX87" fmla="*/ 851178 w 2267665"/>
                <a:gd name="connsiteY87" fmla="*/ 202716 h 202716"/>
                <a:gd name="connsiteX88" fmla="*/ 729549 w 2267665"/>
                <a:gd name="connsiteY88" fmla="*/ 81086 h 202716"/>
                <a:gd name="connsiteX89" fmla="*/ 729549 w 2267665"/>
                <a:gd name="connsiteY89" fmla="*/ 81086 h 202716"/>
                <a:gd name="connsiteX90" fmla="*/ 747811 w 2267665"/>
                <a:gd name="connsiteY90" fmla="*/ 81086 h 202716"/>
                <a:gd name="connsiteX91" fmla="*/ 747811 w 2267665"/>
                <a:gd name="connsiteY91" fmla="*/ 81086 h 202716"/>
                <a:gd name="connsiteX92" fmla="*/ 747811 w 2267665"/>
                <a:gd name="connsiteY92" fmla="*/ 202716 h 202716"/>
                <a:gd name="connsiteX93" fmla="*/ 747811 w 2267665"/>
                <a:gd name="connsiteY93" fmla="*/ 202716 h 202716"/>
                <a:gd name="connsiteX94" fmla="*/ 729549 w 2267665"/>
                <a:gd name="connsiteY94" fmla="*/ 202716 h 202716"/>
                <a:gd name="connsiteX95" fmla="*/ 729549 w 2267665"/>
                <a:gd name="connsiteY95" fmla="*/ 202716 h 202716"/>
                <a:gd name="connsiteX96" fmla="*/ 668792 w 2267665"/>
                <a:gd name="connsiteY96" fmla="*/ 81086 h 202716"/>
                <a:gd name="connsiteX97" fmla="*/ 687054 w 2267665"/>
                <a:gd name="connsiteY97" fmla="*/ 81086 h 202716"/>
                <a:gd name="connsiteX98" fmla="*/ 687054 w 2267665"/>
                <a:gd name="connsiteY98" fmla="*/ 81086 h 202716"/>
                <a:gd name="connsiteX99" fmla="*/ 687054 w 2267665"/>
                <a:gd name="connsiteY99" fmla="*/ 202716 h 202716"/>
                <a:gd name="connsiteX100" fmla="*/ 687054 w 2267665"/>
                <a:gd name="connsiteY100" fmla="*/ 202716 h 202716"/>
                <a:gd name="connsiteX101" fmla="*/ 668792 w 2267665"/>
                <a:gd name="connsiteY101" fmla="*/ 202716 h 202716"/>
                <a:gd name="connsiteX102" fmla="*/ 607919 w 2267665"/>
                <a:gd name="connsiteY102" fmla="*/ 81086 h 202716"/>
                <a:gd name="connsiteX103" fmla="*/ 626181 w 2267665"/>
                <a:gd name="connsiteY103" fmla="*/ 81086 h 202716"/>
                <a:gd name="connsiteX104" fmla="*/ 626181 w 2267665"/>
                <a:gd name="connsiteY104" fmla="*/ 81086 h 202716"/>
                <a:gd name="connsiteX105" fmla="*/ 626181 w 2267665"/>
                <a:gd name="connsiteY105" fmla="*/ 202716 h 202716"/>
                <a:gd name="connsiteX106" fmla="*/ 626181 w 2267665"/>
                <a:gd name="connsiteY106" fmla="*/ 202716 h 202716"/>
                <a:gd name="connsiteX107" fmla="*/ 607919 w 2267665"/>
                <a:gd name="connsiteY107" fmla="*/ 202716 h 202716"/>
                <a:gd name="connsiteX108" fmla="*/ 486404 w 2267665"/>
                <a:gd name="connsiteY108" fmla="*/ 81086 h 202716"/>
                <a:gd name="connsiteX109" fmla="*/ 486404 w 2267665"/>
                <a:gd name="connsiteY109" fmla="*/ 81086 h 202716"/>
                <a:gd name="connsiteX110" fmla="*/ 504666 w 2267665"/>
                <a:gd name="connsiteY110" fmla="*/ 81086 h 202716"/>
                <a:gd name="connsiteX111" fmla="*/ 504666 w 2267665"/>
                <a:gd name="connsiteY111" fmla="*/ 81086 h 202716"/>
                <a:gd name="connsiteX112" fmla="*/ 504666 w 2267665"/>
                <a:gd name="connsiteY112" fmla="*/ 202716 h 202716"/>
                <a:gd name="connsiteX113" fmla="*/ 504666 w 2267665"/>
                <a:gd name="connsiteY113" fmla="*/ 202716 h 202716"/>
                <a:gd name="connsiteX114" fmla="*/ 486404 w 2267665"/>
                <a:gd name="connsiteY114" fmla="*/ 202716 h 202716"/>
                <a:gd name="connsiteX115" fmla="*/ 486404 w 2267665"/>
                <a:gd name="connsiteY115" fmla="*/ 202716 h 202716"/>
                <a:gd name="connsiteX116" fmla="*/ 425532 w 2267665"/>
                <a:gd name="connsiteY116" fmla="*/ 81086 h 202716"/>
                <a:gd name="connsiteX117" fmla="*/ 425532 w 2267665"/>
                <a:gd name="connsiteY117" fmla="*/ 81086 h 202716"/>
                <a:gd name="connsiteX118" fmla="*/ 443794 w 2267665"/>
                <a:gd name="connsiteY118" fmla="*/ 81086 h 202716"/>
                <a:gd name="connsiteX119" fmla="*/ 443794 w 2267665"/>
                <a:gd name="connsiteY119" fmla="*/ 81086 h 202716"/>
                <a:gd name="connsiteX120" fmla="*/ 443794 w 2267665"/>
                <a:gd name="connsiteY120" fmla="*/ 202716 h 202716"/>
                <a:gd name="connsiteX121" fmla="*/ 443794 w 2267665"/>
                <a:gd name="connsiteY121" fmla="*/ 202716 h 202716"/>
                <a:gd name="connsiteX122" fmla="*/ 425532 w 2267665"/>
                <a:gd name="connsiteY122" fmla="*/ 202716 h 202716"/>
                <a:gd name="connsiteX123" fmla="*/ 425532 w 2267665"/>
                <a:gd name="connsiteY123" fmla="*/ 202716 h 202716"/>
                <a:gd name="connsiteX124" fmla="*/ 364774 w 2267665"/>
                <a:gd name="connsiteY124" fmla="*/ 81086 h 202716"/>
                <a:gd name="connsiteX125" fmla="*/ 364774 w 2267665"/>
                <a:gd name="connsiteY125" fmla="*/ 81086 h 202716"/>
                <a:gd name="connsiteX126" fmla="*/ 383036 w 2267665"/>
                <a:gd name="connsiteY126" fmla="*/ 81086 h 202716"/>
                <a:gd name="connsiteX127" fmla="*/ 383036 w 2267665"/>
                <a:gd name="connsiteY127" fmla="*/ 81086 h 202716"/>
                <a:gd name="connsiteX128" fmla="*/ 383036 w 2267665"/>
                <a:gd name="connsiteY128" fmla="*/ 202716 h 202716"/>
                <a:gd name="connsiteX129" fmla="*/ 383036 w 2267665"/>
                <a:gd name="connsiteY129" fmla="*/ 202716 h 202716"/>
                <a:gd name="connsiteX130" fmla="*/ 364774 w 2267665"/>
                <a:gd name="connsiteY130" fmla="*/ 202716 h 202716"/>
                <a:gd name="connsiteX131" fmla="*/ 364774 w 2267665"/>
                <a:gd name="connsiteY131" fmla="*/ 202716 h 202716"/>
                <a:gd name="connsiteX132" fmla="*/ 304017 w 2267665"/>
                <a:gd name="connsiteY132" fmla="*/ 81086 h 202716"/>
                <a:gd name="connsiteX133" fmla="*/ 304017 w 2267665"/>
                <a:gd name="connsiteY133" fmla="*/ 81086 h 202716"/>
                <a:gd name="connsiteX134" fmla="*/ 322279 w 2267665"/>
                <a:gd name="connsiteY134" fmla="*/ 81086 h 202716"/>
                <a:gd name="connsiteX135" fmla="*/ 322279 w 2267665"/>
                <a:gd name="connsiteY135" fmla="*/ 202716 h 202716"/>
                <a:gd name="connsiteX136" fmla="*/ 304017 w 2267665"/>
                <a:gd name="connsiteY136" fmla="*/ 202716 h 202716"/>
                <a:gd name="connsiteX137" fmla="*/ 304017 w 2267665"/>
                <a:gd name="connsiteY137" fmla="*/ 202716 h 202716"/>
                <a:gd name="connsiteX138" fmla="*/ 182387 w 2267665"/>
                <a:gd name="connsiteY138" fmla="*/ 81086 h 202716"/>
                <a:gd name="connsiteX139" fmla="*/ 182387 w 2267665"/>
                <a:gd name="connsiteY139" fmla="*/ 81086 h 202716"/>
                <a:gd name="connsiteX140" fmla="*/ 200649 w 2267665"/>
                <a:gd name="connsiteY140" fmla="*/ 81086 h 202716"/>
                <a:gd name="connsiteX141" fmla="*/ 200649 w 2267665"/>
                <a:gd name="connsiteY141" fmla="*/ 81086 h 202716"/>
                <a:gd name="connsiteX142" fmla="*/ 200649 w 2267665"/>
                <a:gd name="connsiteY142" fmla="*/ 202716 h 202716"/>
                <a:gd name="connsiteX143" fmla="*/ 200649 w 2267665"/>
                <a:gd name="connsiteY143" fmla="*/ 202716 h 202716"/>
                <a:gd name="connsiteX144" fmla="*/ 182387 w 2267665"/>
                <a:gd name="connsiteY144" fmla="*/ 202716 h 202716"/>
                <a:gd name="connsiteX145" fmla="*/ 182387 w 2267665"/>
                <a:gd name="connsiteY145" fmla="*/ 202716 h 202716"/>
                <a:gd name="connsiteX146" fmla="*/ 121630 w 2267665"/>
                <a:gd name="connsiteY146" fmla="*/ 81086 h 202716"/>
                <a:gd name="connsiteX147" fmla="*/ 121630 w 2267665"/>
                <a:gd name="connsiteY147" fmla="*/ 81086 h 202716"/>
                <a:gd name="connsiteX148" fmla="*/ 139892 w 2267665"/>
                <a:gd name="connsiteY148" fmla="*/ 81086 h 202716"/>
                <a:gd name="connsiteX149" fmla="*/ 139892 w 2267665"/>
                <a:gd name="connsiteY149" fmla="*/ 81086 h 202716"/>
                <a:gd name="connsiteX150" fmla="*/ 139892 w 2267665"/>
                <a:gd name="connsiteY150" fmla="*/ 202716 h 202716"/>
                <a:gd name="connsiteX151" fmla="*/ 139892 w 2267665"/>
                <a:gd name="connsiteY151" fmla="*/ 202716 h 202716"/>
                <a:gd name="connsiteX152" fmla="*/ 121630 w 2267665"/>
                <a:gd name="connsiteY152" fmla="*/ 202716 h 202716"/>
                <a:gd name="connsiteX153" fmla="*/ 121630 w 2267665"/>
                <a:gd name="connsiteY153" fmla="*/ 202716 h 202716"/>
                <a:gd name="connsiteX154" fmla="*/ 60757 w 2267665"/>
                <a:gd name="connsiteY154" fmla="*/ 81086 h 202716"/>
                <a:gd name="connsiteX155" fmla="*/ 60757 w 2267665"/>
                <a:gd name="connsiteY155" fmla="*/ 81086 h 202716"/>
                <a:gd name="connsiteX156" fmla="*/ 79019 w 2267665"/>
                <a:gd name="connsiteY156" fmla="*/ 81086 h 202716"/>
                <a:gd name="connsiteX157" fmla="*/ 79019 w 2267665"/>
                <a:gd name="connsiteY157" fmla="*/ 81086 h 202716"/>
                <a:gd name="connsiteX158" fmla="*/ 79019 w 2267665"/>
                <a:gd name="connsiteY158" fmla="*/ 202716 h 202716"/>
                <a:gd name="connsiteX159" fmla="*/ 79019 w 2267665"/>
                <a:gd name="connsiteY159" fmla="*/ 202716 h 202716"/>
                <a:gd name="connsiteX160" fmla="*/ 60757 w 2267665"/>
                <a:gd name="connsiteY160" fmla="*/ 202716 h 202716"/>
                <a:gd name="connsiteX161" fmla="*/ 60757 w 2267665"/>
                <a:gd name="connsiteY161" fmla="*/ 202716 h 202716"/>
                <a:gd name="connsiteX162" fmla="*/ 0 w 2267665"/>
                <a:gd name="connsiteY162" fmla="*/ 81086 h 202716"/>
                <a:gd name="connsiteX163" fmla="*/ 0 w 2267665"/>
                <a:gd name="connsiteY163" fmla="*/ 81086 h 202716"/>
                <a:gd name="connsiteX164" fmla="*/ 18262 w 2267665"/>
                <a:gd name="connsiteY164" fmla="*/ 81086 h 202716"/>
                <a:gd name="connsiteX165" fmla="*/ 18262 w 2267665"/>
                <a:gd name="connsiteY165" fmla="*/ 81086 h 202716"/>
                <a:gd name="connsiteX166" fmla="*/ 18262 w 2267665"/>
                <a:gd name="connsiteY166" fmla="*/ 202716 h 202716"/>
                <a:gd name="connsiteX167" fmla="*/ 18262 w 2267665"/>
                <a:gd name="connsiteY167" fmla="*/ 202716 h 202716"/>
                <a:gd name="connsiteX168" fmla="*/ 0 w 2267665"/>
                <a:gd name="connsiteY168" fmla="*/ 202716 h 202716"/>
                <a:gd name="connsiteX169" fmla="*/ 0 w 2267665"/>
                <a:gd name="connsiteY169" fmla="*/ 202716 h 202716"/>
                <a:gd name="connsiteX170" fmla="*/ 2249518 w 2267665"/>
                <a:gd name="connsiteY170" fmla="*/ 0 h 202716"/>
                <a:gd name="connsiteX171" fmla="*/ 2267665 w 2267665"/>
                <a:gd name="connsiteY171" fmla="*/ 0 h 202716"/>
                <a:gd name="connsiteX172" fmla="*/ 2267665 w 2267665"/>
                <a:gd name="connsiteY172" fmla="*/ 202602 h 202716"/>
                <a:gd name="connsiteX173" fmla="*/ 2249518 w 2267665"/>
                <a:gd name="connsiteY173" fmla="*/ 202602 h 202716"/>
                <a:gd name="connsiteX174" fmla="*/ 1945501 w 2267665"/>
                <a:gd name="connsiteY174" fmla="*/ 0 h 202716"/>
                <a:gd name="connsiteX175" fmla="*/ 1963763 w 2267665"/>
                <a:gd name="connsiteY175" fmla="*/ 0 h 202716"/>
                <a:gd name="connsiteX176" fmla="*/ 1963763 w 2267665"/>
                <a:gd name="connsiteY176" fmla="*/ 202602 h 202716"/>
                <a:gd name="connsiteX177" fmla="*/ 1945501 w 2267665"/>
                <a:gd name="connsiteY177" fmla="*/ 202602 h 202716"/>
                <a:gd name="connsiteX178" fmla="*/ 1702242 w 2267665"/>
                <a:gd name="connsiteY178" fmla="*/ 0 h 202716"/>
                <a:gd name="connsiteX179" fmla="*/ 1720504 w 2267665"/>
                <a:gd name="connsiteY179" fmla="*/ 0 h 202716"/>
                <a:gd name="connsiteX180" fmla="*/ 1720504 w 2267665"/>
                <a:gd name="connsiteY180" fmla="*/ 81086 h 202716"/>
                <a:gd name="connsiteX181" fmla="*/ 1720504 w 2267665"/>
                <a:gd name="connsiteY181" fmla="*/ 202602 h 202716"/>
                <a:gd name="connsiteX182" fmla="*/ 1720504 w 2267665"/>
                <a:gd name="connsiteY182" fmla="*/ 202716 h 202716"/>
                <a:gd name="connsiteX183" fmla="*/ 1702242 w 2267665"/>
                <a:gd name="connsiteY183" fmla="*/ 202716 h 202716"/>
                <a:gd name="connsiteX184" fmla="*/ 1702242 w 2267665"/>
                <a:gd name="connsiteY184" fmla="*/ 202602 h 202716"/>
                <a:gd name="connsiteX185" fmla="*/ 1702242 w 2267665"/>
                <a:gd name="connsiteY185" fmla="*/ 81086 h 202716"/>
                <a:gd name="connsiteX186" fmla="*/ 1398339 w 2267665"/>
                <a:gd name="connsiteY186" fmla="*/ 0 h 202716"/>
                <a:gd name="connsiteX187" fmla="*/ 1416601 w 2267665"/>
                <a:gd name="connsiteY187" fmla="*/ 0 h 202716"/>
                <a:gd name="connsiteX188" fmla="*/ 1416601 w 2267665"/>
                <a:gd name="connsiteY188" fmla="*/ 202602 h 202716"/>
                <a:gd name="connsiteX189" fmla="*/ 1398339 w 2267665"/>
                <a:gd name="connsiteY189" fmla="*/ 202602 h 202716"/>
                <a:gd name="connsiteX190" fmla="*/ 1094322 w 2267665"/>
                <a:gd name="connsiteY190" fmla="*/ 0 h 202716"/>
                <a:gd name="connsiteX191" fmla="*/ 1112584 w 2267665"/>
                <a:gd name="connsiteY191" fmla="*/ 0 h 202716"/>
                <a:gd name="connsiteX192" fmla="*/ 1112584 w 2267665"/>
                <a:gd name="connsiteY192" fmla="*/ 202602 h 202716"/>
                <a:gd name="connsiteX193" fmla="*/ 1094322 w 2267665"/>
                <a:gd name="connsiteY193" fmla="*/ 202602 h 202716"/>
                <a:gd name="connsiteX194" fmla="*/ 790307 w 2267665"/>
                <a:gd name="connsiteY194" fmla="*/ 0 h 202716"/>
                <a:gd name="connsiteX195" fmla="*/ 808569 w 2267665"/>
                <a:gd name="connsiteY195" fmla="*/ 0 h 202716"/>
                <a:gd name="connsiteX196" fmla="*/ 808569 w 2267665"/>
                <a:gd name="connsiteY196" fmla="*/ 202602 h 202716"/>
                <a:gd name="connsiteX197" fmla="*/ 790307 w 2267665"/>
                <a:gd name="connsiteY197" fmla="*/ 202602 h 202716"/>
                <a:gd name="connsiteX198" fmla="*/ 547162 w 2267665"/>
                <a:gd name="connsiteY198" fmla="*/ 0 h 202716"/>
                <a:gd name="connsiteX199" fmla="*/ 565424 w 2267665"/>
                <a:gd name="connsiteY199" fmla="*/ 0 h 202716"/>
                <a:gd name="connsiteX200" fmla="*/ 565424 w 2267665"/>
                <a:gd name="connsiteY200" fmla="*/ 202602 h 202716"/>
                <a:gd name="connsiteX201" fmla="*/ 565424 w 2267665"/>
                <a:gd name="connsiteY201" fmla="*/ 202602 h 202716"/>
                <a:gd name="connsiteX202" fmla="*/ 565424 w 2267665"/>
                <a:gd name="connsiteY202" fmla="*/ 202716 h 202716"/>
                <a:gd name="connsiteX203" fmla="*/ 547162 w 2267665"/>
                <a:gd name="connsiteY203" fmla="*/ 202716 h 202716"/>
                <a:gd name="connsiteX204" fmla="*/ 547162 w 2267665"/>
                <a:gd name="connsiteY204" fmla="*/ 81086 h 202716"/>
                <a:gd name="connsiteX205" fmla="*/ 547162 w 2267665"/>
                <a:gd name="connsiteY205" fmla="*/ 81086 h 202716"/>
                <a:gd name="connsiteX206" fmla="*/ 243145 w 2267665"/>
                <a:gd name="connsiteY206" fmla="*/ 0 h 202716"/>
                <a:gd name="connsiteX207" fmla="*/ 261408 w 2267665"/>
                <a:gd name="connsiteY207" fmla="*/ 0 h 202716"/>
                <a:gd name="connsiteX208" fmla="*/ 261408 w 2267665"/>
                <a:gd name="connsiteY208" fmla="*/ 202602 h 202716"/>
                <a:gd name="connsiteX209" fmla="*/ 243145 w 2267665"/>
                <a:gd name="connsiteY209" fmla="*/ 202602 h 20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267665" h="202716">
                  <a:moveTo>
                    <a:pt x="2188646" y="81086"/>
                  </a:moveTo>
                  <a:lnTo>
                    <a:pt x="2206908" y="81086"/>
                  </a:lnTo>
                  <a:lnTo>
                    <a:pt x="2206908" y="202716"/>
                  </a:lnTo>
                  <a:lnTo>
                    <a:pt x="2188646" y="202716"/>
                  </a:lnTo>
                  <a:close/>
                  <a:moveTo>
                    <a:pt x="2127889" y="81086"/>
                  </a:moveTo>
                  <a:lnTo>
                    <a:pt x="2146151" y="81086"/>
                  </a:lnTo>
                  <a:lnTo>
                    <a:pt x="2146151" y="202716"/>
                  </a:lnTo>
                  <a:lnTo>
                    <a:pt x="2127889" y="202716"/>
                  </a:lnTo>
                  <a:close/>
                  <a:moveTo>
                    <a:pt x="2067016" y="81086"/>
                  </a:moveTo>
                  <a:lnTo>
                    <a:pt x="2085278" y="81086"/>
                  </a:lnTo>
                  <a:lnTo>
                    <a:pt x="2085278" y="202716"/>
                  </a:lnTo>
                  <a:lnTo>
                    <a:pt x="2067016" y="202716"/>
                  </a:lnTo>
                  <a:close/>
                  <a:moveTo>
                    <a:pt x="2006259" y="81086"/>
                  </a:moveTo>
                  <a:lnTo>
                    <a:pt x="2024521" y="81086"/>
                  </a:lnTo>
                  <a:lnTo>
                    <a:pt x="2024521" y="202716"/>
                  </a:lnTo>
                  <a:lnTo>
                    <a:pt x="2006259" y="202716"/>
                  </a:lnTo>
                  <a:close/>
                  <a:moveTo>
                    <a:pt x="1884629" y="81086"/>
                  </a:moveTo>
                  <a:lnTo>
                    <a:pt x="1902891" y="81086"/>
                  </a:lnTo>
                  <a:lnTo>
                    <a:pt x="1902891" y="202716"/>
                  </a:lnTo>
                  <a:lnTo>
                    <a:pt x="1884629" y="202716"/>
                  </a:lnTo>
                  <a:close/>
                  <a:moveTo>
                    <a:pt x="1823871" y="81086"/>
                  </a:moveTo>
                  <a:lnTo>
                    <a:pt x="1842133" y="81086"/>
                  </a:lnTo>
                  <a:lnTo>
                    <a:pt x="1842133" y="202716"/>
                  </a:lnTo>
                  <a:lnTo>
                    <a:pt x="1823871" y="202716"/>
                  </a:lnTo>
                  <a:close/>
                  <a:moveTo>
                    <a:pt x="1763114" y="81086"/>
                  </a:moveTo>
                  <a:lnTo>
                    <a:pt x="1781376" y="81086"/>
                  </a:lnTo>
                  <a:lnTo>
                    <a:pt x="1781376" y="202716"/>
                  </a:lnTo>
                  <a:lnTo>
                    <a:pt x="1763114" y="202716"/>
                  </a:lnTo>
                  <a:close/>
                  <a:moveTo>
                    <a:pt x="1641484" y="81086"/>
                  </a:moveTo>
                  <a:lnTo>
                    <a:pt x="1659746" y="81086"/>
                  </a:lnTo>
                  <a:lnTo>
                    <a:pt x="1659746" y="202716"/>
                  </a:lnTo>
                  <a:lnTo>
                    <a:pt x="1641484" y="202716"/>
                  </a:lnTo>
                  <a:close/>
                  <a:moveTo>
                    <a:pt x="1580727" y="81086"/>
                  </a:moveTo>
                  <a:lnTo>
                    <a:pt x="1598989" y="81086"/>
                  </a:lnTo>
                  <a:lnTo>
                    <a:pt x="1598989" y="202716"/>
                  </a:lnTo>
                  <a:lnTo>
                    <a:pt x="1580727" y="202716"/>
                  </a:lnTo>
                  <a:close/>
                  <a:moveTo>
                    <a:pt x="1519969" y="81086"/>
                  </a:moveTo>
                  <a:lnTo>
                    <a:pt x="1538231" y="81086"/>
                  </a:lnTo>
                  <a:lnTo>
                    <a:pt x="1538231" y="202716"/>
                  </a:lnTo>
                  <a:lnTo>
                    <a:pt x="1519969" y="202716"/>
                  </a:lnTo>
                  <a:close/>
                  <a:moveTo>
                    <a:pt x="1459097" y="81086"/>
                  </a:moveTo>
                  <a:lnTo>
                    <a:pt x="1477359" y="81086"/>
                  </a:lnTo>
                  <a:lnTo>
                    <a:pt x="1477359" y="202716"/>
                  </a:lnTo>
                  <a:lnTo>
                    <a:pt x="1459097" y="202716"/>
                  </a:lnTo>
                  <a:close/>
                  <a:moveTo>
                    <a:pt x="1337467" y="81086"/>
                  </a:moveTo>
                  <a:lnTo>
                    <a:pt x="1355729" y="81086"/>
                  </a:lnTo>
                  <a:lnTo>
                    <a:pt x="1355729" y="202716"/>
                  </a:lnTo>
                  <a:lnTo>
                    <a:pt x="1337467" y="202716"/>
                  </a:lnTo>
                  <a:close/>
                  <a:moveTo>
                    <a:pt x="1276709" y="81086"/>
                  </a:moveTo>
                  <a:lnTo>
                    <a:pt x="1294971" y="81086"/>
                  </a:lnTo>
                  <a:lnTo>
                    <a:pt x="1294971" y="202716"/>
                  </a:lnTo>
                  <a:lnTo>
                    <a:pt x="1276709" y="202716"/>
                  </a:lnTo>
                  <a:close/>
                  <a:moveTo>
                    <a:pt x="1215952" y="81086"/>
                  </a:moveTo>
                  <a:lnTo>
                    <a:pt x="1234214" y="81086"/>
                  </a:lnTo>
                  <a:lnTo>
                    <a:pt x="1234214" y="202716"/>
                  </a:lnTo>
                  <a:lnTo>
                    <a:pt x="1215952" y="202716"/>
                  </a:lnTo>
                  <a:close/>
                  <a:moveTo>
                    <a:pt x="1155079" y="81086"/>
                  </a:moveTo>
                  <a:lnTo>
                    <a:pt x="1173341" y="81086"/>
                  </a:lnTo>
                  <a:lnTo>
                    <a:pt x="1173341" y="202716"/>
                  </a:lnTo>
                  <a:lnTo>
                    <a:pt x="1155079" y="202716"/>
                  </a:lnTo>
                  <a:close/>
                  <a:moveTo>
                    <a:pt x="1033565" y="81086"/>
                  </a:moveTo>
                  <a:lnTo>
                    <a:pt x="1033565" y="81086"/>
                  </a:lnTo>
                  <a:lnTo>
                    <a:pt x="1051826" y="81086"/>
                  </a:lnTo>
                  <a:lnTo>
                    <a:pt x="1051826" y="202716"/>
                  </a:lnTo>
                  <a:lnTo>
                    <a:pt x="1033565" y="202716"/>
                  </a:lnTo>
                  <a:lnTo>
                    <a:pt x="1033565" y="202716"/>
                  </a:lnTo>
                  <a:close/>
                  <a:moveTo>
                    <a:pt x="972693" y="81086"/>
                  </a:moveTo>
                  <a:lnTo>
                    <a:pt x="972693" y="81086"/>
                  </a:lnTo>
                  <a:lnTo>
                    <a:pt x="990955" y="81086"/>
                  </a:lnTo>
                  <a:lnTo>
                    <a:pt x="990955" y="81086"/>
                  </a:lnTo>
                  <a:lnTo>
                    <a:pt x="990955" y="202716"/>
                  </a:lnTo>
                  <a:lnTo>
                    <a:pt x="990955" y="202716"/>
                  </a:lnTo>
                  <a:lnTo>
                    <a:pt x="972693" y="202716"/>
                  </a:lnTo>
                  <a:lnTo>
                    <a:pt x="972693" y="202716"/>
                  </a:lnTo>
                  <a:close/>
                  <a:moveTo>
                    <a:pt x="911936" y="81086"/>
                  </a:moveTo>
                  <a:lnTo>
                    <a:pt x="911937" y="81086"/>
                  </a:lnTo>
                  <a:lnTo>
                    <a:pt x="930198" y="81086"/>
                  </a:lnTo>
                  <a:lnTo>
                    <a:pt x="930198" y="202716"/>
                  </a:lnTo>
                  <a:lnTo>
                    <a:pt x="911937" y="202716"/>
                  </a:lnTo>
                  <a:lnTo>
                    <a:pt x="911936" y="202716"/>
                  </a:lnTo>
                  <a:close/>
                  <a:moveTo>
                    <a:pt x="851178" y="81086"/>
                  </a:moveTo>
                  <a:lnTo>
                    <a:pt x="851178" y="81086"/>
                  </a:lnTo>
                  <a:lnTo>
                    <a:pt x="869441" y="81086"/>
                  </a:lnTo>
                  <a:lnTo>
                    <a:pt x="869441" y="81086"/>
                  </a:lnTo>
                  <a:lnTo>
                    <a:pt x="869441" y="202716"/>
                  </a:lnTo>
                  <a:lnTo>
                    <a:pt x="869441" y="202716"/>
                  </a:lnTo>
                  <a:lnTo>
                    <a:pt x="851178" y="202716"/>
                  </a:lnTo>
                  <a:lnTo>
                    <a:pt x="851178" y="202716"/>
                  </a:lnTo>
                  <a:close/>
                  <a:moveTo>
                    <a:pt x="729549" y="81086"/>
                  </a:moveTo>
                  <a:lnTo>
                    <a:pt x="729549" y="81086"/>
                  </a:lnTo>
                  <a:lnTo>
                    <a:pt x="747811" y="81086"/>
                  </a:lnTo>
                  <a:lnTo>
                    <a:pt x="747811" y="81086"/>
                  </a:lnTo>
                  <a:lnTo>
                    <a:pt x="747811" y="202716"/>
                  </a:lnTo>
                  <a:lnTo>
                    <a:pt x="747811" y="202716"/>
                  </a:lnTo>
                  <a:lnTo>
                    <a:pt x="729549" y="202716"/>
                  </a:lnTo>
                  <a:lnTo>
                    <a:pt x="729549" y="202716"/>
                  </a:lnTo>
                  <a:close/>
                  <a:moveTo>
                    <a:pt x="668792" y="81086"/>
                  </a:moveTo>
                  <a:lnTo>
                    <a:pt x="687054" y="81086"/>
                  </a:lnTo>
                  <a:lnTo>
                    <a:pt x="687054" y="81086"/>
                  </a:lnTo>
                  <a:lnTo>
                    <a:pt x="687054" y="202716"/>
                  </a:lnTo>
                  <a:lnTo>
                    <a:pt x="687054" y="202716"/>
                  </a:lnTo>
                  <a:lnTo>
                    <a:pt x="668792" y="202716"/>
                  </a:lnTo>
                  <a:close/>
                  <a:moveTo>
                    <a:pt x="607919" y="81086"/>
                  </a:moveTo>
                  <a:lnTo>
                    <a:pt x="626181" y="81086"/>
                  </a:lnTo>
                  <a:lnTo>
                    <a:pt x="626181" y="81086"/>
                  </a:lnTo>
                  <a:lnTo>
                    <a:pt x="626181" y="202716"/>
                  </a:lnTo>
                  <a:lnTo>
                    <a:pt x="626181" y="202716"/>
                  </a:lnTo>
                  <a:lnTo>
                    <a:pt x="607919" y="202716"/>
                  </a:lnTo>
                  <a:close/>
                  <a:moveTo>
                    <a:pt x="486404" y="81086"/>
                  </a:moveTo>
                  <a:lnTo>
                    <a:pt x="486404" y="81086"/>
                  </a:lnTo>
                  <a:lnTo>
                    <a:pt x="504666" y="81086"/>
                  </a:lnTo>
                  <a:lnTo>
                    <a:pt x="504666" y="81086"/>
                  </a:lnTo>
                  <a:lnTo>
                    <a:pt x="504666" y="202716"/>
                  </a:lnTo>
                  <a:lnTo>
                    <a:pt x="504666" y="202716"/>
                  </a:lnTo>
                  <a:lnTo>
                    <a:pt x="486404" y="202716"/>
                  </a:lnTo>
                  <a:lnTo>
                    <a:pt x="486404" y="202716"/>
                  </a:lnTo>
                  <a:close/>
                  <a:moveTo>
                    <a:pt x="425532" y="81086"/>
                  </a:moveTo>
                  <a:lnTo>
                    <a:pt x="425532" y="81086"/>
                  </a:lnTo>
                  <a:lnTo>
                    <a:pt x="443794" y="81086"/>
                  </a:lnTo>
                  <a:lnTo>
                    <a:pt x="443794" y="81086"/>
                  </a:lnTo>
                  <a:lnTo>
                    <a:pt x="443794" y="202716"/>
                  </a:lnTo>
                  <a:lnTo>
                    <a:pt x="443794" y="202716"/>
                  </a:lnTo>
                  <a:lnTo>
                    <a:pt x="425532" y="202716"/>
                  </a:lnTo>
                  <a:lnTo>
                    <a:pt x="425532" y="202716"/>
                  </a:lnTo>
                  <a:close/>
                  <a:moveTo>
                    <a:pt x="364774" y="81086"/>
                  </a:moveTo>
                  <a:lnTo>
                    <a:pt x="364774" y="81086"/>
                  </a:lnTo>
                  <a:lnTo>
                    <a:pt x="383036" y="81086"/>
                  </a:lnTo>
                  <a:lnTo>
                    <a:pt x="383036" y="81086"/>
                  </a:lnTo>
                  <a:lnTo>
                    <a:pt x="383036" y="202716"/>
                  </a:lnTo>
                  <a:lnTo>
                    <a:pt x="383036" y="202716"/>
                  </a:lnTo>
                  <a:lnTo>
                    <a:pt x="364774" y="202716"/>
                  </a:lnTo>
                  <a:lnTo>
                    <a:pt x="364774" y="202716"/>
                  </a:lnTo>
                  <a:close/>
                  <a:moveTo>
                    <a:pt x="304017" y="81086"/>
                  </a:moveTo>
                  <a:lnTo>
                    <a:pt x="304017" y="81086"/>
                  </a:lnTo>
                  <a:lnTo>
                    <a:pt x="322279" y="81086"/>
                  </a:lnTo>
                  <a:lnTo>
                    <a:pt x="322279" y="202716"/>
                  </a:lnTo>
                  <a:lnTo>
                    <a:pt x="304017" y="202716"/>
                  </a:lnTo>
                  <a:lnTo>
                    <a:pt x="304017" y="202716"/>
                  </a:lnTo>
                  <a:close/>
                  <a:moveTo>
                    <a:pt x="182387" y="81086"/>
                  </a:moveTo>
                  <a:lnTo>
                    <a:pt x="182387" y="81086"/>
                  </a:lnTo>
                  <a:lnTo>
                    <a:pt x="200649" y="81086"/>
                  </a:lnTo>
                  <a:lnTo>
                    <a:pt x="200649" y="81086"/>
                  </a:lnTo>
                  <a:lnTo>
                    <a:pt x="200649" y="202716"/>
                  </a:lnTo>
                  <a:lnTo>
                    <a:pt x="200649" y="202716"/>
                  </a:lnTo>
                  <a:lnTo>
                    <a:pt x="182387" y="202716"/>
                  </a:lnTo>
                  <a:lnTo>
                    <a:pt x="182387" y="202716"/>
                  </a:lnTo>
                  <a:close/>
                  <a:moveTo>
                    <a:pt x="121630" y="81086"/>
                  </a:moveTo>
                  <a:lnTo>
                    <a:pt x="121630" y="81086"/>
                  </a:lnTo>
                  <a:lnTo>
                    <a:pt x="139892" y="81086"/>
                  </a:lnTo>
                  <a:lnTo>
                    <a:pt x="139892" y="81086"/>
                  </a:lnTo>
                  <a:lnTo>
                    <a:pt x="139892" y="202716"/>
                  </a:lnTo>
                  <a:lnTo>
                    <a:pt x="139892" y="202716"/>
                  </a:lnTo>
                  <a:lnTo>
                    <a:pt x="121630" y="202716"/>
                  </a:lnTo>
                  <a:lnTo>
                    <a:pt x="121630" y="202716"/>
                  </a:lnTo>
                  <a:close/>
                  <a:moveTo>
                    <a:pt x="60757" y="81086"/>
                  </a:moveTo>
                  <a:lnTo>
                    <a:pt x="60757" y="81086"/>
                  </a:lnTo>
                  <a:lnTo>
                    <a:pt x="79019" y="81086"/>
                  </a:lnTo>
                  <a:lnTo>
                    <a:pt x="79019" y="81086"/>
                  </a:lnTo>
                  <a:lnTo>
                    <a:pt x="79019" y="202716"/>
                  </a:lnTo>
                  <a:lnTo>
                    <a:pt x="79019" y="202716"/>
                  </a:lnTo>
                  <a:lnTo>
                    <a:pt x="60757" y="202716"/>
                  </a:lnTo>
                  <a:lnTo>
                    <a:pt x="60757" y="202716"/>
                  </a:lnTo>
                  <a:close/>
                  <a:moveTo>
                    <a:pt x="0" y="81086"/>
                  </a:moveTo>
                  <a:lnTo>
                    <a:pt x="0" y="81086"/>
                  </a:lnTo>
                  <a:lnTo>
                    <a:pt x="18262" y="81086"/>
                  </a:lnTo>
                  <a:lnTo>
                    <a:pt x="18262" y="81086"/>
                  </a:lnTo>
                  <a:lnTo>
                    <a:pt x="18262" y="202716"/>
                  </a:lnTo>
                  <a:lnTo>
                    <a:pt x="18262" y="202716"/>
                  </a:lnTo>
                  <a:lnTo>
                    <a:pt x="0" y="202716"/>
                  </a:lnTo>
                  <a:lnTo>
                    <a:pt x="0" y="202716"/>
                  </a:lnTo>
                  <a:close/>
                  <a:moveTo>
                    <a:pt x="2249518" y="0"/>
                  </a:moveTo>
                  <a:lnTo>
                    <a:pt x="2267665" y="0"/>
                  </a:lnTo>
                  <a:lnTo>
                    <a:pt x="2267665" y="202602"/>
                  </a:lnTo>
                  <a:lnTo>
                    <a:pt x="2249518" y="202602"/>
                  </a:lnTo>
                  <a:close/>
                  <a:moveTo>
                    <a:pt x="1945501" y="0"/>
                  </a:moveTo>
                  <a:lnTo>
                    <a:pt x="1963763" y="0"/>
                  </a:lnTo>
                  <a:lnTo>
                    <a:pt x="1963763" y="202602"/>
                  </a:lnTo>
                  <a:lnTo>
                    <a:pt x="1945501" y="202602"/>
                  </a:lnTo>
                  <a:close/>
                  <a:moveTo>
                    <a:pt x="1702242" y="0"/>
                  </a:moveTo>
                  <a:lnTo>
                    <a:pt x="1720504" y="0"/>
                  </a:lnTo>
                  <a:lnTo>
                    <a:pt x="1720504" y="81086"/>
                  </a:lnTo>
                  <a:lnTo>
                    <a:pt x="1720504" y="202602"/>
                  </a:lnTo>
                  <a:lnTo>
                    <a:pt x="1720504" y="202716"/>
                  </a:lnTo>
                  <a:lnTo>
                    <a:pt x="1702242" y="202716"/>
                  </a:lnTo>
                  <a:lnTo>
                    <a:pt x="1702242" y="202602"/>
                  </a:lnTo>
                  <a:lnTo>
                    <a:pt x="1702242" y="81086"/>
                  </a:lnTo>
                  <a:close/>
                  <a:moveTo>
                    <a:pt x="1398339" y="0"/>
                  </a:moveTo>
                  <a:lnTo>
                    <a:pt x="1416601" y="0"/>
                  </a:lnTo>
                  <a:lnTo>
                    <a:pt x="1416601" y="202602"/>
                  </a:lnTo>
                  <a:lnTo>
                    <a:pt x="1398339" y="202602"/>
                  </a:lnTo>
                  <a:close/>
                  <a:moveTo>
                    <a:pt x="1094322" y="0"/>
                  </a:moveTo>
                  <a:lnTo>
                    <a:pt x="1112584" y="0"/>
                  </a:lnTo>
                  <a:lnTo>
                    <a:pt x="1112584" y="202602"/>
                  </a:lnTo>
                  <a:lnTo>
                    <a:pt x="1094322" y="202602"/>
                  </a:lnTo>
                  <a:close/>
                  <a:moveTo>
                    <a:pt x="790307" y="0"/>
                  </a:moveTo>
                  <a:lnTo>
                    <a:pt x="808569" y="0"/>
                  </a:lnTo>
                  <a:lnTo>
                    <a:pt x="808569" y="202602"/>
                  </a:lnTo>
                  <a:lnTo>
                    <a:pt x="790307" y="202602"/>
                  </a:lnTo>
                  <a:close/>
                  <a:moveTo>
                    <a:pt x="547162" y="0"/>
                  </a:moveTo>
                  <a:lnTo>
                    <a:pt x="565424" y="0"/>
                  </a:lnTo>
                  <a:lnTo>
                    <a:pt x="565424" y="202602"/>
                  </a:lnTo>
                  <a:lnTo>
                    <a:pt x="565424" y="202602"/>
                  </a:lnTo>
                  <a:lnTo>
                    <a:pt x="565424" y="202716"/>
                  </a:lnTo>
                  <a:lnTo>
                    <a:pt x="547162" y="202716"/>
                  </a:lnTo>
                  <a:lnTo>
                    <a:pt x="547162" y="81086"/>
                  </a:lnTo>
                  <a:lnTo>
                    <a:pt x="547162" y="81086"/>
                  </a:lnTo>
                  <a:close/>
                  <a:moveTo>
                    <a:pt x="243145" y="0"/>
                  </a:moveTo>
                  <a:lnTo>
                    <a:pt x="261408" y="0"/>
                  </a:lnTo>
                  <a:lnTo>
                    <a:pt x="261408" y="202602"/>
                  </a:lnTo>
                  <a:lnTo>
                    <a:pt x="243145" y="202602"/>
                  </a:lnTo>
                  <a:close/>
                </a:path>
              </a:pathLst>
            </a:custGeom>
            <a:grpFill/>
            <a:ln w="11479"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8498185-AE05-B49B-D929-A74DB79A3A56}"/>
                </a:ext>
              </a:extLst>
            </p:cNvPr>
            <p:cNvSpPr/>
            <p:nvPr userDrawn="1"/>
          </p:nvSpPr>
          <p:spPr>
            <a:xfrm>
              <a:off x="1752535" y="1792697"/>
              <a:ext cx="313091" cy="109800"/>
            </a:xfrm>
            <a:custGeom>
              <a:avLst/>
              <a:gdLst>
                <a:gd name="connsiteX0" fmla="*/ 313091 w 313091"/>
                <a:gd name="connsiteY0" fmla="*/ 0 h 109800"/>
                <a:gd name="connsiteX1" fmla="*/ 313091 w 313091"/>
                <a:gd name="connsiteY1" fmla="*/ 54900 h 109800"/>
                <a:gd name="connsiteX2" fmla="*/ 313091 w 313091"/>
                <a:gd name="connsiteY2" fmla="*/ 109800 h 109800"/>
                <a:gd name="connsiteX3" fmla="*/ 265541 w 313091"/>
                <a:gd name="connsiteY3" fmla="*/ 82350 h 109800"/>
                <a:gd name="connsiteX4" fmla="*/ 217992 w 313091"/>
                <a:gd name="connsiteY4" fmla="*/ 54900 h 109800"/>
                <a:gd name="connsiteX5" fmla="*/ 265541 w 313091"/>
                <a:gd name="connsiteY5" fmla="*/ 27450 h 109800"/>
                <a:gd name="connsiteX6" fmla="*/ 204095 w 313091"/>
                <a:gd name="connsiteY6" fmla="*/ 0 h 109800"/>
                <a:gd name="connsiteX7" fmla="*/ 204095 w 313091"/>
                <a:gd name="connsiteY7" fmla="*/ 54900 h 109800"/>
                <a:gd name="connsiteX8" fmla="*/ 204095 w 313091"/>
                <a:gd name="connsiteY8" fmla="*/ 109800 h 109800"/>
                <a:gd name="connsiteX9" fmla="*/ 156545 w 313091"/>
                <a:gd name="connsiteY9" fmla="*/ 82350 h 109800"/>
                <a:gd name="connsiteX10" fmla="*/ 108996 w 313091"/>
                <a:gd name="connsiteY10" fmla="*/ 54900 h 109800"/>
                <a:gd name="connsiteX11" fmla="*/ 156545 w 313091"/>
                <a:gd name="connsiteY11" fmla="*/ 27450 h 109800"/>
                <a:gd name="connsiteX12" fmla="*/ 94984 w 313091"/>
                <a:gd name="connsiteY12" fmla="*/ 0 h 109800"/>
                <a:gd name="connsiteX13" fmla="*/ 94984 w 313091"/>
                <a:gd name="connsiteY13" fmla="*/ 54900 h 109800"/>
                <a:gd name="connsiteX14" fmla="*/ 94984 w 313091"/>
                <a:gd name="connsiteY14" fmla="*/ 109800 h 109800"/>
                <a:gd name="connsiteX15" fmla="*/ 47435 w 313091"/>
                <a:gd name="connsiteY15" fmla="*/ 82350 h 109800"/>
                <a:gd name="connsiteX16" fmla="*/ 0 w 313091"/>
                <a:gd name="connsiteY16" fmla="*/ 54900 h 109800"/>
                <a:gd name="connsiteX17" fmla="*/ 47435 w 313091"/>
                <a:gd name="connsiteY17" fmla="*/ 27450 h 1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91" h="109800">
                  <a:moveTo>
                    <a:pt x="313091" y="0"/>
                  </a:moveTo>
                  <a:lnTo>
                    <a:pt x="313091" y="54900"/>
                  </a:lnTo>
                  <a:lnTo>
                    <a:pt x="313091" y="109800"/>
                  </a:lnTo>
                  <a:lnTo>
                    <a:pt x="265541" y="82350"/>
                  </a:lnTo>
                  <a:lnTo>
                    <a:pt x="217992" y="54900"/>
                  </a:lnTo>
                  <a:lnTo>
                    <a:pt x="265541" y="27450"/>
                  </a:lnTo>
                  <a:close/>
                  <a:moveTo>
                    <a:pt x="204095" y="0"/>
                  </a:moveTo>
                  <a:lnTo>
                    <a:pt x="204095" y="54900"/>
                  </a:lnTo>
                  <a:lnTo>
                    <a:pt x="204095" y="109800"/>
                  </a:lnTo>
                  <a:lnTo>
                    <a:pt x="156545" y="82350"/>
                  </a:lnTo>
                  <a:lnTo>
                    <a:pt x="108996" y="54900"/>
                  </a:lnTo>
                  <a:lnTo>
                    <a:pt x="156545" y="27450"/>
                  </a:lnTo>
                  <a:close/>
                  <a:moveTo>
                    <a:pt x="94984" y="0"/>
                  </a:moveTo>
                  <a:lnTo>
                    <a:pt x="94984" y="54900"/>
                  </a:lnTo>
                  <a:lnTo>
                    <a:pt x="94984" y="109800"/>
                  </a:lnTo>
                  <a:lnTo>
                    <a:pt x="47435" y="82350"/>
                  </a:lnTo>
                  <a:lnTo>
                    <a:pt x="0" y="54900"/>
                  </a:lnTo>
                  <a:lnTo>
                    <a:pt x="47435" y="27450"/>
                  </a:lnTo>
                  <a:close/>
                </a:path>
              </a:pathLst>
            </a:custGeom>
            <a:grpFill/>
            <a:ln w="11479"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18DD735-7663-EBFE-C3F6-0D3C2C58C0A8}"/>
                </a:ext>
              </a:extLst>
            </p:cNvPr>
            <p:cNvSpPr/>
            <p:nvPr userDrawn="1"/>
          </p:nvSpPr>
          <p:spPr>
            <a:xfrm>
              <a:off x="100597" y="2506742"/>
              <a:ext cx="591151" cy="111293"/>
            </a:xfrm>
            <a:custGeom>
              <a:avLst/>
              <a:gdLst>
                <a:gd name="connsiteX0" fmla="*/ 481121 w 591151"/>
                <a:gd name="connsiteY0" fmla="*/ 11026 h 111293"/>
                <a:gd name="connsiteX1" fmla="*/ 533609 w 591151"/>
                <a:gd name="connsiteY1" fmla="*/ 100267 h 111293"/>
                <a:gd name="connsiteX2" fmla="*/ 571856 w 591151"/>
                <a:gd name="connsiteY2" fmla="*/ 100267 h 111293"/>
                <a:gd name="connsiteX3" fmla="*/ 519367 w 591151"/>
                <a:gd name="connsiteY3" fmla="*/ 11026 h 111293"/>
                <a:gd name="connsiteX4" fmla="*/ 388664 w 591151"/>
                <a:gd name="connsiteY4" fmla="*/ 11026 h 111293"/>
                <a:gd name="connsiteX5" fmla="*/ 441152 w 591151"/>
                <a:gd name="connsiteY5" fmla="*/ 100267 h 111293"/>
                <a:gd name="connsiteX6" fmla="*/ 479399 w 591151"/>
                <a:gd name="connsiteY6" fmla="*/ 100267 h 111293"/>
                <a:gd name="connsiteX7" fmla="*/ 426911 w 591151"/>
                <a:gd name="connsiteY7" fmla="*/ 11026 h 111293"/>
                <a:gd name="connsiteX8" fmla="*/ 296436 w 591151"/>
                <a:gd name="connsiteY8" fmla="*/ 11026 h 111293"/>
                <a:gd name="connsiteX9" fmla="*/ 348924 w 591151"/>
                <a:gd name="connsiteY9" fmla="*/ 100267 h 111293"/>
                <a:gd name="connsiteX10" fmla="*/ 387171 w 591151"/>
                <a:gd name="connsiteY10" fmla="*/ 100267 h 111293"/>
                <a:gd name="connsiteX11" fmla="*/ 334682 w 591151"/>
                <a:gd name="connsiteY11" fmla="*/ 11026 h 111293"/>
                <a:gd name="connsiteX12" fmla="*/ 204094 w 591151"/>
                <a:gd name="connsiteY12" fmla="*/ 11026 h 111293"/>
                <a:gd name="connsiteX13" fmla="*/ 256582 w 591151"/>
                <a:gd name="connsiteY13" fmla="*/ 100267 h 111293"/>
                <a:gd name="connsiteX14" fmla="*/ 294828 w 591151"/>
                <a:gd name="connsiteY14" fmla="*/ 100267 h 111293"/>
                <a:gd name="connsiteX15" fmla="*/ 242340 w 591151"/>
                <a:gd name="connsiteY15" fmla="*/ 11026 h 111293"/>
                <a:gd name="connsiteX16" fmla="*/ 111752 w 591151"/>
                <a:gd name="connsiteY16" fmla="*/ 11026 h 111293"/>
                <a:gd name="connsiteX17" fmla="*/ 164240 w 591151"/>
                <a:gd name="connsiteY17" fmla="*/ 100267 h 111293"/>
                <a:gd name="connsiteX18" fmla="*/ 202486 w 591151"/>
                <a:gd name="connsiteY18" fmla="*/ 100267 h 111293"/>
                <a:gd name="connsiteX19" fmla="*/ 149998 w 591151"/>
                <a:gd name="connsiteY19" fmla="*/ 11026 h 111293"/>
                <a:gd name="connsiteX20" fmla="*/ 19410 w 591151"/>
                <a:gd name="connsiteY20" fmla="*/ 11026 h 111293"/>
                <a:gd name="connsiteX21" fmla="*/ 71898 w 591151"/>
                <a:gd name="connsiteY21" fmla="*/ 100267 h 111293"/>
                <a:gd name="connsiteX22" fmla="*/ 110145 w 591151"/>
                <a:gd name="connsiteY22" fmla="*/ 100267 h 111293"/>
                <a:gd name="connsiteX23" fmla="*/ 57656 w 591151"/>
                <a:gd name="connsiteY23" fmla="*/ 11026 h 111293"/>
                <a:gd name="connsiteX24" fmla="*/ 461711 w 591151"/>
                <a:gd name="connsiteY24" fmla="*/ 0 h 111293"/>
                <a:gd name="connsiteX25" fmla="*/ 525684 w 591151"/>
                <a:gd name="connsiteY25" fmla="*/ 0 h 111293"/>
                <a:gd name="connsiteX26" fmla="*/ 591151 w 591151"/>
                <a:gd name="connsiteY26" fmla="*/ 111293 h 111293"/>
                <a:gd name="connsiteX27" fmla="*/ 527178 w 591151"/>
                <a:gd name="connsiteY27" fmla="*/ 111293 h 111293"/>
                <a:gd name="connsiteX28" fmla="*/ 369369 w 591151"/>
                <a:gd name="connsiteY28" fmla="*/ 0 h 111293"/>
                <a:gd name="connsiteX29" fmla="*/ 433342 w 591151"/>
                <a:gd name="connsiteY29" fmla="*/ 0 h 111293"/>
                <a:gd name="connsiteX30" fmla="*/ 498809 w 591151"/>
                <a:gd name="connsiteY30" fmla="*/ 111293 h 111293"/>
                <a:gd name="connsiteX31" fmla="*/ 434836 w 591151"/>
                <a:gd name="connsiteY31" fmla="*/ 111293 h 111293"/>
                <a:gd name="connsiteX32" fmla="*/ 277026 w 591151"/>
                <a:gd name="connsiteY32" fmla="*/ 0 h 111293"/>
                <a:gd name="connsiteX33" fmla="*/ 340999 w 591151"/>
                <a:gd name="connsiteY33" fmla="*/ 0 h 111293"/>
                <a:gd name="connsiteX34" fmla="*/ 406466 w 591151"/>
                <a:gd name="connsiteY34" fmla="*/ 111293 h 111293"/>
                <a:gd name="connsiteX35" fmla="*/ 342493 w 591151"/>
                <a:gd name="connsiteY35" fmla="*/ 111293 h 111293"/>
                <a:gd name="connsiteX36" fmla="*/ 184684 w 591151"/>
                <a:gd name="connsiteY36" fmla="*/ 0 h 111293"/>
                <a:gd name="connsiteX37" fmla="*/ 248657 w 591151"/>
                <a:gd name="connsiteY37" fmla="*/ 0 h 111293"/>
                <a:gd name="connsiteX38" fmla="*/ 314124 w 591151"/>
                <a:gd name="connsiteY38" fmla="*/ 111293 h 111293"/>
                <a:gd name="connsiteX39" fmla="*/ 250151 w 591151"/>
                <a:gd name="connsiteY39" fmla="*/ 111293 h 111293"/>
                <a:gd name="connsiteX40" fmla="*/ 92342 w 591151"/>
                <a:gd name="connsiteY40" fmla="*/ 0 h 111293"/>
                <a:gd name="connsiteX41" fmla="*/ 156315 w 591151"/>
                <a:gd name="connsiteY41" fmla="*/ 0 h 111293"/>
                <a:gd name="connsiteX42" fmla="*/ 221782 w 591151"/>
                <a:gd name="connsiteY42" fmla="*/ 111293 h 111293"/>
                <a:gd name="connsiteX43" fmla="*/ 157808 w 591151"/>
                <a:gd name="connsiteY43" fmla="*/ 111293 h 111293"/>
                <a:gd name="connsiteX44" fmla="*/ 0 w 591151"/>
                <a:gd name="connsiteY44" fmla="*/ 0 h 111293"/>
                <a:gd name="connsiteX45" fmla="*/ 63973 w 591151"/>
                <a:gd name="connsiteY45" fmla="*/ 0 h 111293"/>
                <a:gd name="connsiteX46" fmla="*/ 129440 w 591151"/>
                <a:gd name="connsiteY46" fmla="*/ 111293 h 111293"/>
                <a:gd name="connsiteX47" fmla="*/ 65466 w 591151"/>
                <a:gd name="connsiteY47" fmla="*/ 111293 h 11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91151" h="111293">
                  <a:moveTo>
                    <a:pt x="481121" y="11026"/>
                  </a:moveTo>
                  <a:cubicBezTo>
                    <a:pt x="489161" y="24693"/>
                    <a:pt x="530853" y="95558"/>
                    <a:pt x="533609" y="100267"/>
                  </a:cubicBezTo>
                  <a:lnTo>
                    <a:pt x="571856" y="100267"/>
                  </a:lnTo>
                  <a:cubicBezTo>
                    <a:pt x="563816" y="86599"/>
                    <a:pt x="522124" y="15735"/>
                    <a:pt x="519367" y="11026"/>
                  </a:cubicBezTo>
                  <a:close/>
                  <a:moveTo>
                    <a:pt x="388664" y="11026"/>
                  </a:moveTo>
                  <a:cubicBezTo>
                    <a:pt x="396704" y="24693"/>
                    <a:pt x="438396" y="95558"/>
                    <a:pt x="441152" y="100267"/>
                  </a:cubicBezTo>
                  <a:lnTo>
                    <a:pt x="479399" y="100267"/>
                  </a:lnTo>
                  <a:cubicBezTo>
                    <a:pt x="471359" y="86599"/>
                    <a:pt x="429667" y="15735"/>
                    <a:pt x="426911" y="11026"/>
                  </a:cubicBezTo>
                  <a:close/>
                  <a:moveTo>
                    <a:pt x="296436" y="11026"/>
                  </a:moveTo>
                  <a:cubicBezTo>
                    <a:pt x="304476" y="24693"/>
                    <a:pt x="346168" y="95558"/>
                    <a:pt x="348924" y="100267"/>
                  </a:cubicBezTo>
                  <a:lnTo>
                    <a:pt x="387171" y="100267"/>
                  </a:lnTo>
                  <a:cubicBezTo>
                    <a:pt x="379131" y="86599"/>
                    <a:pt x="337439" y="15735"/>
                    <a:pt x="334682" y="11026"/>
                  </a:cubicBezTo>
                  <a:close/>
                  <a:moveTo>
                    <a:pt x="204094" y="11026"/>
                  </a:moveTo>
                  <a:cubicBezTo>
                    <a:pt x="212134" y="24693"/>
                    <a:pt x="253826" y="95558"/>
                    <a:pt x="256582" y="100267"/>
                  </a:cubicBezTo>
                  <a:lnTo>
                    <a:pt x="294828" y="100267"/>
                  </a:lnTo>
                  <a:cubicBezTo>
                    <a:pt x="286789" y="86599"/>
                    <a:pt x="245097" y="15735"/>
                    <a:pt x="242340" y="11026"/>
                  </a:cubicBezTo>
                  <a:close/>
                  <a:moveTo>
                    <a:pt x="111752" y="11026"/>
                  </a:moveTo>
                  <a:cubicBezTo>
                    <a:pt x="119792" y="24693"/>
                    <a:pt x="161484" y="95558"/>
                    <a:pt x="164240" y="100267"/>
                  </a:cubicBezTo>
                  <a:lnTo>
                    <a:pt x="202486" y="100267"/>
                  </a:lnTo>
                  <a:cubicBezTo>
                    <a:pt x="194447" y="86599"/>
                    <a:pt x="152755" y="15735"/>
                    <a:pt x="149998" y="11026"/>
                  </a:cubicBezTo>
                  <a:close/>
                  <a:moveTo>
                    <a:pt x="19410" y="11026"/>
                  </a:moveTo>
                  <a:cubicBezTo>
                    <a:pt x="27450" y="24693"/>
                    <a:pt x="69142" y="95558"/>
                    <a:pt x="71898" y="100267"/>
                  </a:cubicBezTo>
                  <a:lnTo>
                    <a:pt x="110145" y="100267"/>
                  </a:lnTo>
                  <a:cubicBezTo>
                    <a:pt x="102105" y="86599"/>
                    <a:pt x="60413" y="15735"/>
                    <a:pt x="57656" y="11026"/>
                  </a:cubicBezTo>
                  <a:close/>
                  <a:moveTo>
                    <a:pt x="461711" y="0"/>
                  </a:moveTo>
                  <a:lnTo>
                    <a:pt x="525684" y="0"/>
                  </a:lnTo>
                  <a:lnTo>
                    <a:pt x="591151" y="111293"/>
                  </a:lnTo>
                  <a:lnTo>
                    <a:pt x="527178" y="111293"/>
                  </a:lnTo>
                  <a:close/>
                  <a:moveTo>
                    <a:pt x="369369" y="0"/>
                  </a:moveTo>
                  <a:lnTo>
                    <a:pt x="433342" y="0"/>
                  </a:lnTo>
                  <a:lnTo>
                    <a:pt x="498809" y="111293"/>
                  </a:lnTo>
                  <a:lnTo>
                    <a:pt x="434836" y="111293"/>
                  </a:lnTo>
                  <a:close/>
                  <a:moveTo>
                    <a:pt x="277026" y="0"/>
                  </a:moveTo>
                  <a:lnTo>
                    <a:pt x="340999" y="0"/>
                  </a:lnTo>
                  <a:lnTo>
                    <a:pt x="406466" y="111293"/>
                  </a:lnTo>
                  <a:lnTo>
                    <a:pt x="342493" y="111293"/>
                  </a:lnTo>
                  <a:close/>
                  <a:moveTo>
                    <a:pt x="184684" y="0"/>
                  </a:moveTo>
                  <a:lnTo>
                    <a:pt x="248657" y="0"/>
                  </a:lnTo>
                  <a:lnTo>
                    <a:pt x="314124" y="111293"/>
                  </a:lnTo>
                  <a:lnTo>
                    <a:pt x="250151" y="111293"/>
                  </a:lnTo>
                  <a:close/>
                  <a:moveTo>
                    <a:pt x="92342" y="0"/>
                  </a:moveTo>
                  <a:lnTo>
                    <a:pt x="156315" y="0"/>
                  </a:lnTo>
                  <a:lnTo>
                    <a:pt x="221782" y="111293"/>
                  </a:lnTo>
                  <a:lnTo>
                    <a:pt x="157808" y="111293"/>
                  </a:lnTo>
                  <a:close/>
                  <a:moveTo>
                    <a:pt x="0" y="0"/>
                  </a:moveTo>
                  <a:lnTo>
                    <a:pt x="63973" y="0"/>
                  </a:lnTo>
                  <a:lnTo>
                    <a:pt x="129440" y="111293"/>
                  </a:lnTo>
                  <a:lnTo>
                    <a:pt x="65466" y="111293"/>
                  </a:lnTo>
                  <a:close/>
                </a:path>
              </a:pathLst>
            </a:custGeom>
            <a:grpFill/>
            <a:ln w="11479" cap="flat">
              <a:noFill/>
              <a:prstDash val="solid"/>
              <a:miter/>
            </a:ln>
          </p:spPr>
          <p:txBody>
            <a:bodyPr rtlCol="0" anchor="ctr"/>
            <a:lstStyle/>
            <a:p>
              <a:endParaRPr lang="en-US"/>
            </a:p>
          </p:txBody>
        </p:sp>
      </p:grpSp>
      <p:sp>
        <p:nvSpPr>
          <p:cNvPr id="9" name="Google Shape;147;p13">
            <a:extLst>
              <a:ext uri="{FF2B5EF4-FFF2-40B4-BE49-F238E27FC236}">
                <a16:creationId xmlns:a16="http://schemas.microsoft.com/office/drawing/2014/main" id="{4002A02D-F670-18D2-78A1-C2F479063AC1}"/>
              </a:ext>
            </a:extLst>
          </p:cNvPr>
          <p:cNvSpPr txBox="1">
            <a:spLocks noGrp="1"/>
          </p:cNvSpPr>
          <p:nvPr>
            <p:ph type="sldNum" idx="12"/>
          </p:nvPr>
        </p:nvSpPr>
        <p:spPr>
          <a:xfrm>
            <a:off x="11296611" y="6297833"/>
            <a:ext cx="731600" cy="524800"/>
          </a:xfrm>
          <a:prstGeom prst="rect">
            <a:avLst/>
          </a:prstGeom>
        </p:spPr>
        <p:txBody>
          <a:bodyPr spcFirstLastPara="1" wrap="square" lIns="91425" tIns="91425" rIns="91425" bIns="91425" anchor="ctr" anchorCtr="0">
            <a:noAutofit/>
          </a:bodyPr>
          <a:lstStyle>
            <a:lvl1pPr lvl="0">
              <a:buNone/>
              <a:defRPr>
                <a:solidFill>
                  <a:schemeClr val="tx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dirty="0"/>
          </a:p>
        </p:txBody>
      </p:sp>
    </p:spTree>
    <p:extLst>
      <p:ext uri="{BB962C8B-B14F-4D97-AF65-F5344CB8AC3E}">
        <p14:creationId xmlns:p14="http://schemas.microsoft.com/office/powerpoint/2010/main" val="1915470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3">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0AEA823-BE3B-7007-BA8A-B0E32C8345C7}"/>
              </a:ext>
            </a:extLst>
          </p:cNvPr>
          <p:cNvSpPr/>
          <p:nvPr/>
        </p:nvSpPr>
        <p:spPr>
          <a:xfrm>
            <a:off x="31221" y="6610796"/>
            <a:ext cx="3535904" cy="237064"/>
          </a:xfrm>
          <a:custGeom>
            <a:avLst/>
            <a:gdLst>
              <a:gd name="connsiteX0" fmla="*/ 2188646 w 2267665"/>
              <a:gd name="connsiteY0" fmla="*/ 81086 h 202716"/>
              <a:gd name="connsiteX1" fmla="*/ 2206908 w 2267665"/>
              <a:gd name="connsiteY1" fmla="*/ 81086 h 202716"/>
              <a:gd name="connsiteX2" fmla="*/ 2206908 w 2267665"/>
              <a:gd name="connsiteY2" fmla="*/ 202716 h 202716"/>
              <a:gd name="connsiteX3" fmla="*/ 2188646 w 2267665"/>
              <a:gd name="connsiteY3" fmla="*/ 202716 h 202716"/>
              <a:gd name="connsiteX4" fmla="*/ 2127889 w 2267665"/>
              <a:gd name="connsiteY4" fmla="*/ 81086 h 202716"/>
              <a:gd name="connsiteX5" fmla="*/ 2146151 w 2267665"/>
              <a:gd name="connsiteY5" fmla="*/ 81086 h 202716"/>
              <a:gd name="connsiteX6" fmla="*/ 2146151 w 2267665"/>
              <a:gd name="connsiteY6" fmla="*/ 202716 h 202716"/>
              <a:gd name="connsiteX7" fmla="*/ 2127889 w 2267665"/>
              <a:gd name="connsiteY7" fmla="*/ 202716 h 202716"/>
              <a:gd name="connsiteX8" fmla="*/ 2067016 w 2267665"/>
              <a:gd name="connsiteY8" fmla="*/ 81086 h 202716"/>
              <a:gd name="connsiteX9" fmla="*/ 2085278 w 2267665"/>
              <a:gd name="connsiteY9" fmla="*/ 81086 h 202716"/>
              <a:gd name="connsiteX10" fmla="*/ 2085278 w 2267665"/>
              <a:gd name="connsiteY10" fmla="*/ 202716 h 202716"/>
              <a:gd name="connsiteX11" fmla="*/ 2067016 w 2267665"/>
              <a:gd name="connsiteY11" fmla="*/ 202716 h 202716"/>
              <a:gd name="connsiteX12" fmla="*/ 2006259 w 2267665"/>
              <a:gd name="connsiteY12" fmla="*/ 81086 h 202716"/>
              <a:gd name="connsiteX13" fmla="*/ 2024521 w 2267665"/>
              <a:gd name="connsiteY13" fmla="*/ 81086 h 202716"/>
              <a:gd name="connsiteX14" fmla="*/ 2024521 w 2267665"/>
              <a:gd name="connsiteY14" fmla="*/ 202716 h 202716"/>
              <a:gd name="connsiteX15" fmla="*/ 2006259 w 2267665"/>
              <a:gd name="connsiteY15" fmla="*/ 202716 h 202716"/>
              <a:gd name="connsiteX16" fmla="*/ 1884629 w 2267665"/>
              <a:gd name="connsiteY16" fmla="*/ 81086 h 202716"/>
              <a:gd name="connsiteX17" fmla="*/ 1902891 w 2267665"/>
              <a:gd name="connsiteY17" fmla="*/ 81086 h 202716"/>
              <a:gd name="connsiteX18" fmla="*/ 1902891 w 2267665"/>
              <a:gd name="connsiteY18" fmla="*/ 202716 h 202716"/>
              <a:gd name="connsiteX19" fmla="*/ 1884629 w 2267665"/>
              <a:gd name="connsiteY19" fmla="*/ 202716 h 202716"/>
              <a:gd name="connsiteX20" fmla="*/ 1823871 w 2267665"/>
              <a:gd name="connsiteY20" fmla="*/ 81086 h 202716"/>
              <a:gd name="connsiteX21" fmla="*/ 1842133 w 2267665"/>
              <a:gd name="connsiteY21" fmla="*/ 81086 h 202716"/>
              <a:gd name="connsiteX22" fmla="*/ 1842133 w 2267665"/>
              <a:gd name="connsiteY22" fmla="*/ 202716 h 202716"/>
              <a:gd name="connsiteX23" fmla="*/ 1823871 w 2267665"/>
              <a:gd name="connsiteY23" fmla="*/ 202716 h 202716"/>
              <a:gd name="connsiteX24" fmla="*/ 1763114 w 2267665"/>
              <a:gd name="connsiteY24" fmla="*/ 81086 h 202716"/>
              <a:gd name="connsiteX25" fmla="*/ 1781376 w 2267665"/>
              <a:gd name="connsiteY25" fmla="*/ 81086 h 202716"/>
              <a:gd name="connsiteX26" fmla="*/ 1781376 w 2267665"/>
              <a:gd name="connsiteY26" fmla="*/ 202716 h 202716"/>
              <a:gd name="connsiteX27" fmla="*/ 1763114 w 2267665"/>
              <a:gd name="connsiteY27" fmla="*/ 202716 h 202716"/>
              <a:gd name="connsiteX28" fmla="*/ 1641484 w 2267665"/>
              <a:gd name="connsiteY28" fmla="*/ 81086 h 202716"/>
              <a:gd name="connsiteX29" fmla="*/ 1659746 w 2267665"/>
              <a:gd name="connsiteY29" fmla="*/ 81086 h 202716"/>
              <a:gd name="connsiteX30" fmla="*/ 1659746 w 2267665"/>
              <a:gd name="connsiteY30" fmla="*/ 202716 h 202716"/>
              <a:gd name="connsiteX31" fmla="*/ 1641484 w 2267665"/>
              <a:gd name="connsiteY31" fmla="*/ 202716 h 202716"/>
              <a:gd name="connsiteX32" fmla="*/ 1580727 w 2267665"/>
              <a:gd name="connsiteY32" fmla="*/ 81086 h 202716"/>
              <a:gd name="connsiteX33" fmla="*/ 1598989 w 2267665"/>
              <a:gd name="connsiteY33" fmla="*/ 81086 h 202716"/>
              <a:gd name="connsiteX34" fmla="*/ 1598989 w 2267665"/>
              <a:gd name="connsiteY34" fmla="*/ 202716 h 202716"/>
              <a:gd name="connsiteX35" fmla="*/ 1580727 w 2267665"/>
              <a:gd name="connsiteY35" fmla="*/ 202716 h 202716"/>
              <a:gd name="connsiteX36" fmla="*/ 1519969 w 2267665"/>
              <a:gd name="connsiteY36" fmla="*/ 81086 h 202716"/>
              <a:gd name="connsiteX37" fmla="*/ 1538231 w 2267665"/>
              <a:gd name="connsiteY37" fmla="*/ 81086 h 202716"/>
              <a:gd name="connsiteX38" fmla="*/ 1538231 w 2267665"/>
              <a:gd name="connsiteY38" fmla="*/ 202716 h 202716"/>
              <a:gd name="connsiteX39" fmla="*/ 1519969 w 2267665"/>
              <a:gd name="connsiteY39" fmla="*/ 202716 h 202716"/>
              <a:gd name="connsiteX40" fmla="*/ 1459097 w 2267665"/>
              <a:gd name="connsiteY40" fmla="*/ 81086 h 202716"/>
              <a:gd name="connsiteX41" fmla="*/ 1477359 w 2267665"/>
              <a:gd name="connsiteY41" fmla="*/ 81086 h 202716"/>
              <a:gd name="connsiteX42" fmla="*/ 1477359 w 2267665"/>
              <a:gd name="connsiteY42" fmla="*/ 202716 h 202716"/>
              <a:gd name="connsiteX43" fmla="*/ 1459097 w 2267665"/>
              <a:gd name="connsiteY43" fmla="*/ 202716 h 202716"/>
              <a:gd name="connsiteX44" fmla="*/ 1337467 w 2267665"/>
              <a:gd name="connsiteY44" fmla="*/ 81086 h 202716"/>
              <a:gd name="connsiteX45" fmla="*/ 1355729 w 2267665"/>
              <a:gd name="connsiteY45" fmla="*/ 81086 h 202716"/>
              <a:gd name="connsiteX46" fmla="*/ 1355729 w 2267665"/>
              <a:gd name="connsiteY46" fmla="*/ 202716 h 202716"/>
              <a:gd name="connsiteX47" fmla="*/ 1337467 w 2267665"/>
              <a:gd name="connsiteY47" fmla="*/ 202716 h 202716"/>
              <a:gd name="connsiteX48" fmla="*/ 1276709 w 2267665"/>
              <a:gd name="connsiteY48" fmla="*/ 81086 h 202716"/>
              <a:gd name="connsiteX49" fmla="*/ 1294971 w 2267665"/>
              <a:gd name="connsiteY49" fmla="*/ 81086 h 202716"/>
              <a:gd name="connsiteX50" fmla="*/ 1294971 w 2267665"/>
              <a:gd name="connsiteY50" fmla="*/ 202716 h 202716"/>
              <a:gd name="connsiteX51" fmla="*/ 1276709 w 2267665"/>
              <a:gd name="connsiteY51" fmla="*/ 202716 h 202716"/>
              <a:gd name="connsiteX52" fmla="*/ 1215952 w 2267665"/>
              <a:gd name="connsiteY52" fmla="*/ 81086 h 202716"/>
              <a:gd name="connsiteX53" fmla="*/ 1234214 w 2267665"/>
              <a:gd name="connsiteY53" fmla="*/ 81086 h 202716"/>
              <a:gd name="connsiteX54" fmla="*/ 1234214 w 2267665"/>
              <a:gd name="connsiteY54" fmla="*/ 202716 h 202716"/>
              <a:gd name="connsiteX55" fmla="*/ 1215952 w 2267665"/>
              <a:gd name="connsiteY55" fmla="*/ 202716 h 202716"/>
              <a:gd name="connsiteX56" fmla="*/ 1155079 w 2267665"/>
              <a:gd name="connsiteY56" fmla="*/ 81086 h 202716"/>
              <a:gd name="connsiteX57" fmla="*/ 1173341 w 2267665"/>
              <a:gd name="connsiteY57" fmla="*/ 81086 h 202716"/>
              <a:gd name="connsiteX58" fmla="*/ 1173341 w 2267665"/>
              <a:gd name="connsiteY58" fmla="*/ 202716 h 202716"/>
              <a:gd name="connsiteX59" fmla="*/ 1155079 w 2267665"/>
              <a:gd name="connsiteY59" fmla="*/ 202716 h 202716"/>
              <a:gd name="connsiteX60" fmla="*/ 1033565 w 2267665"/>
              <a:gd name="connsiteY60" fmla="*/ 81086 h 202716"/>
              <a:gd name="connsiteX61" fmla="*/ 1033565 w 2267665"/>
              <a:gd name="connsiteY61" fmla="*/ 81086 h 202716"/>
              <a:gd name="connsiteX62" fmla="*/ 1051826 w 2267665"/>
              <a:gd name="connsiteY62" fmla="*/ 81086 h 202716"/>
              <a:gd name="connsiteX63" fmla="*/ 1051826 w 2267665"/>
              <a:gd name="connsiteY63" fmla="*/ 202716 h 202716"/>
              <a:gd name="connsiteX64" fmla="*/ 1033565 w 2267665"/>
              <a:gd name="connsiteY64" fmla="*/ 202716 h 202716"/>
              <a:gd name="connsiteX65" fmla="*/ 1033565 w 2267665"/>
              <a:gd name="connsiteY65" fmla="*/ 202716 h 202716"/>
              <a:gd name="connsiteX66" fmla="*/ 972693 w 2267665"/>
              <a:gd name="connsiteY66" fmla="*/ 81086 h 202716"/>
              <a:gd name="connsiteX67" fmla="*/ 972693 w 2267665"/>
              <a:gd name="connsiteY67" fmla="*/ 81086 h 202716"/>
              <a:gd name="connsiteX68" fmla="*/ 990955 w 2267665"/>
              <a:gd name="connsiteY68" fmla="*/ 81086 h 202716"/>
              <a:gd name="connsiteX69" fmla="*/ 990955 w 2267665"/>
              <a:gd name="connsiteY69" fmla="*/ 81086 h 202716"/>
              <a:gd name="connsiteX70" fmla="*/ 990955 w 2267665"/>
              <a:gd name="connsiteY70" fmla="*/ 202716 h 202716"/>
              <a:gd name="connsiteX71" fmla="*/ 990955 w 2267665"/>
              <a:gd name="connsiteY71" fmla="*/ 202716 h 202716"/>
              <a:gd name="connsiteX72" fmla="*/ 972693 w 2267665"/>
              <a:gd name="connsiteY72" fmla="*/ 202716 h 202716"/>
              <a:gd name="connsiteX73" fmla="*/ 972693 w 2267665"/>
              <a:gd name="connsiteY73" fmla="*/ 202716 h 202716"/>
              <a:gd name="connsiteX74" fmla="*/ 911936 w 2267665"/>
              <a:gd name="connsiteY74" fmla="*/ 81086 h 202716"/>
              <a:gd name="connsiteX75" fmla="*/ 911937 w 2267665"/>
              <a:gd name="connsiteY75" fmla="*/ 81086 h 202716"/>
              <a:gd name="connsiteX76" fmla="*/ 930198 w 2267665"/>
              <a:gd name="connsiteY76" fmla="*/ 81086 h 202716"/>
              <a:gd name="connsiteX77" fmla="*/ 930198 w 2267665"/>
              <a:gd name="connsiteY77" fmla="*/ 202716 h 202716"/>
              <a:gd name="connsiteX78" fmla="*/ 911937 w 2267665"/>
              <a:gd name="connsiteY78" fmla="*/ 202716 h 202716"/>
              <a:gd name="connsiteX79" fmla="*/ 911936 w 2267665"/>
              <a:gd name="connsiteY79" fmla="*/ 202716 h 202716"/>
              <a:gd name="connsiteX80" fmla="*/ 851178 w 2267665"/>
              <a:gd name="connsiteY80" fmla="*/ 81086 h 202716"/>
              <a:gd name="connsiteX81" fmla="*/ 851178 w 2267665"/>
              <a:gd name="connsiteY81" fmla="*/ 81086 h 202716"/>
              <a:gd name="connsiteX82" fmla="*/ 869441 w 2267665"/>
              <a:gd name="connsiteY82" fmla="*/ 81086 h 202716"/>
              <a:gd name="connsiteX83" fmla="*/ 869441 w 2267665"/>
              <a:gd name="connsiteY83" fmla="*/ 81086 h 202716"/>
              <a:gd name="connsiteX84" fmla="*/ 869441 w 2267665"/>
              <a:gd name="connsiteY84" fmla="*/ 202716 h 202716"/>
              <a:gd name="connsiteX85" fmla="*/ 869441 w 2267665"/>
              <a:gd name="connsiteY85" fmla="*/ 202716 h 202716"/>
              <a:gd name="connsiteX86" fmla="*/ 851178 w 2267665"/>
              <a:gd name="connsiteY86" fmla="*/ 202716 h 202716"/>
              <a:gd name="connsiteX87" fmla="*/ 851178 w 2267665"/>
              <a:gd name="connsiteY87" fmla="*/ 202716 h 202716"/>
              <a:gd name="connsiteX88" fmla="*/ 729549 w 2267665"/>
              <a:gd name="connsiteY88" fmla="*/ 81086 h 202716"/>
              <a:gd name="connsiteX89" fmla="*/ 729549 w 2267665"/>
              <a:gd name="connsiteY89" fmla="*/ 81086 h 202716"/>
              <a:gd name="connsiteX90" fmla="*/ 747811 w 2267665"/>
              <a:gd name="connsiteY90" fmla="*/ 81086 h 202716"/>
              <a:gd name="connsiteX91" fmla="*/ 747811 w 2267665"/>
              <a:gd name="connsiteY91" fmla="*/ 81086 h 202716"/>
              <a:gd name="connsiteX92" fmla="*/ 747811 w 2267665"/>
              <a:gd name="connsiteY92" fmla="*/ 202716 h 202716"/>
              <a:gd name="connsiteX93" fmla="*/ 747811 w 2267665"/>
              <a:gd name="connsiteY93" fmla="*/ 202716 h 202716"/>
              <a:gd name="connsiteX94" fmla="*/ 729549 w 2267665"/>
              <a:gd name="connsiteY94" fmla="*/ 202716 h 202716"/>
              <a:gd name="connsiteX95" fmla="*/ 729549 w 2267665"/>
              <a:gd name="connsiteY95" fmla="*/ 202716 h 202716"/>
              <a:gd name="connsiteX96" fmla="*/ 668792 w 2267665"/>
              <a:gd name="connsiteY96" fmla="*/ 81086 h 202716"/>
              <a:gd name="connsiteX97" fmla="*/ 687054 w 2267665"/>
              <a:gd name="connsiteY97" fmla="*/ 81086 h 202716"/>
              <a:gd name="connsiteX98" fmla="*/ 687054 w 2267665"/>
              <a:gd name="connsiteY98" fmla="*/ 81086 h 202716"/>
              <a:gd name="connsiteX99" fmla="*/ 687054 w 2267665"/>
              <a:gd name="connsiteY99" fmla="*/ 202716 h 202716"/>
              <a:gd name="connsiteX100" fmla="*/ 687054 w 2267665"/>
              <a:gd name="connsiteY100" fmla="*/ 202716 h 202716"/>
              <a:gd name="connsiteX101" fmla="*/ 668792 w 2267665"/>
              <a:gd name="connsiteY101" fmla="*/ 202716 h 202716"/>
              <a:gd name="connsiteX102" fmla="*/ 607919 w 2267665"/>
              <a:gd name="connsiteY102" fmla="*/ 81086 h 202716"/>
              <a:gd name="connsiteX103" fmla="*/ 626181 w 2267665"/>
              <a:gd name="connsiteY103" fmla="*/ 81086 h 202716"/>
              <a:gd name="connsiteX104" fmla="*/ 626181 w 2267665"/>
              <a:gd name="connsiteY104" fmla="*/ 81086 h 202716"/>
              <a:gd name="connsiteX105" fmla="*/ 626181 w 2267665"/>
              <a:gd name="connsiteY105" fmla="*/ 202716 h 202716"/>
              <a:gd name="connsiteX106" fmla="*/ 626181 w 2267665"/>
              <a:gd name="connsiteY106" fmla="*/ 202716 h 202716"/>
              <a:gd name="connsiteX107" fmla="*/ 607919 w 2267665"/>
              <a:gd name="connsiteY107" fmla="*/ 202716 h 202716"/>
              <a:gd name="connsiteX108" fmla="*/ 486404 w 2267665"/>
              <a:gd name="connsiteY108" fmla="*/ 81086 h 202716"/>
              <a:gd name="connsiteX109" fmla="*/ 486404 w 2267665"/>
              <a:gd name="connsiteY109" fmla="*/ 81086 h 202716"/>
              <a:gd name="connsiteX110" fmla="*/ 504666 w 2267665"/>
              <a:gd name="connsiteY110" fmla="*/ 81086 h 202716"/>
              <a:gd name="connsiteX111" fmla="*/ 504666 w 2267665"/>
              <a:gd name="connsiteY111" fmla="*/ 81086 h 202716"/>
              <a:gd name="connsiteX112" fmla="*/ 504666 w 2267665"/>
              <a:gd name="connsiteY112" fmla="*/ 202716 h 202716"/>
              <a:gd name="connsiteX113" fmla="*/ 504666 w 2267665"/>
              <a:gd name="connsiteY113" fmla="*/ 202716 h 202716"/>
              <a:gd name="connsiteX114" fmla="*/ 486404 w 2267665"/>
              <a:gd name="connsiteY114" fmla="*/ 202716 h 202716"/>
              <a:gd name="connsiteX115" fmla="*/ 486404 w 2267665"/>
              <a:gd name="connsiteY115" fmla="*/ 202716 h 202716"/>
              <a:gd name="connsiteX116" fmla="*/ 425532 w 2267665"/>
              <a:gd name="connsiteY116" fmla="*/ 81086 h 202716"/>
              <a:gd name="connsiteX117" fmla="*/ 425532 w 2267665"/>
              <a:gd name="connsiteY117" fmla="*/ 81086 h 202716"/>
              <a:gd name="connsiteX118" fmla="*/ 443794 w 2267665"/>
              <a:gd name="connsiteY118" fmla="*/ 81086 h 202716"/>
              <a:gd name="connsiteX119" fmla="*/ 443794 w 2267665"/>
              <a:gd name="connsiteY119" fmla="*/ 81086 h 202716"/>
              <a:gd name="connsiteX120" fmla="*/ 443794 w 2267665"/>
              <a:gd name="connsiteY120" fmla="*/ 202716 h 202716"/>
              <a:gd name="connsiteX121" fmla="*/ 443794 w 2267665"/>
              <a:gd name="connsiteY121" fmla="*/ 202716 h 202716"/>
              <a:gd name="connsiteX122" fmla="*/ 425532 w 2267665"/>
              <a:gd name="connsiteY122" fmla="*/ 202716 h 202716"/>
              <a:gd name="connsiteX123" fmla="*/ 425532 w 2267665"/>
              <a:gd name="connsiteY123" fmla="*/ 202716 h 202716"/>
              <a:gd name="connsiteX124" fmla="*/ 364774 w 2267665"/>
              <a:gd name="connsiteY124" fmla="*/ 81086 h 202716"/>
              <a:gd name="connsiteX125" fmla="*/ 364774 w 2267665"/>
              <a:gd name="connsiteY125" fmla="*/ 81086 h 202716"/>
              <a:gd name="connsiteX126" fmla="*/ 383036 w 2267665"/>
              <a:gd name="connsiteY126" fmla="*/ 81086 h 202716"/>
              <a:gd name="connsiteX127" fmla="*/ 383036 w 2267665"/>
              <a:gd name="connsiteY127" fmla="*/ 81086 h 202716"/>
              <a:gd name="connsiteX128" fmla="*/ 383036 w 2267665"/>
              <a:gd name="connsiteY128" fmla="*/ 202716 h 202716"/>
              <a:gd name="connsiteX129" fmla="*/ 383036 w 2267665"/>
              <a:gd name="connsiteY129" fmla="*/ 202716 h 202716"/>
              <a:gd name="connsiteX130" fmla="*/ 364774 w 2267665"/>
              <a:gd name="connsiteY130" fmla="*/ 202716 h 202716"/>
              <a:gd name="connsiteX131" fmla="*/ 364774 w 2267665"/>
              <a:gd name="connsiteY131" fmla="*/ 202716 h 202716"/>
              <a:gd name="connsiteX132" fmla="*/ 304017 w 2267665"/>
              <a:gd name="connsiteY132" fmla="*/ 81086 h 202716"/>
              <a:gd name="connsiteX133" fmla="*/ 304017 w 2267665"/>
              <a:gd name="connsiteY133" fmla="*/ 81086 h 202716"/>
              <a:gd name="connsiteX134" fmla="*/ 322279 w 2267665"/>
              <a:gd name="connsiteY134" fmla="*/ 81086 h 202716"/>
              <a:gd name="connsiteX135" fmla="*/ 322279 w 2267665"/>
              <a:gd name="connsiteY135" fmla="*/ 202716 h 202716"/>
              <a:gd name="connsiteX136" fmla="*/ 304017 w 2267665"/>
              <a:gd name="connsiteY136" fmla="*/ 202716 h 202716"/>
              <a:gd name="connsiteX137" fmla="*/ 304017 w 2267665"/>
              <a:gd name="connsiteY137" fmla="*/ 202716 h 202716"/>
              <a:gd name="connsiteX138" fmla="*/ 182387 w 2267665"/>
              <a:gd name="connsiteY138" fmla="*/ 81086 h 202716"/>
              <a:gd name="connsiteX139" fmla="*/ 182387 w 2267665"/>
              <a:gd name="connsiteY139" fmla="*/ 81086 h 202716"/>
              <a:gd name="connsiteX140" fmla="*/ 200649 w 2267665"/>
              <a:gd name="connsiteY140" fmla="*/ 81086 h 202716"/>
              <a:gd name="connsiteX141" fmla="*/ 200649 w 2267665"/>
              <a:gd name="connsiteY141" fmla="*/ 81086 h 202716"/>
              <a:gd name="connsiteX142" fmla="*/ 200649 w 2267665"/>
              <a:gd name="connsiteY142" fmla="*/ 202716 h 202716"/>
              <a:gd name="connsiteX143" fmla="*/ 200649 w 2267665"/>
              <a:gd name="connsiteY143" fmla="*/ 202716 h 202716"/>
              <a:gd name="connsiteX144" fmla="*/ 182387 w 2267665"/>
              <a:gd name="connsiteY144" fmla="*/ 202716 h 202716"/>
              <a:gd name="connsiteX145" fmla="*/ 182387 w 2267665"/>
              <a:gd name="connsiteY145" fmla="*/ 202716 h 202716"/>
              <a:gd name="connsiteX146" fmla="*/ 121630 w 2267665"/>
              <a:gd name="connsiteY146" fmla="*/ 81086 h 202716"/>
              <a:gd name="connsiteX147" fmla="*/ 121630 w 2267665"/>
              <a:gd name="connsiteY147" fmla="*/ 81086 h 202716"/>
              <a:gd name="connsiteX148" fmla="*/ 139892 w 2267665"/>
              <a:gd name="connsiteY148" fmla="*/ 81086 h 202716"/>
              <a:gd name="connsiteX149" fmla="*/ 139892 w 2267665"/>
              <a:gd name="connsiteY149" fmla="*/ 81086 h 202716"/>
              <a:gd name="connsiteX150" fmla="*/ 139892 w 2267665"/>
              <a:gd name="connsiteY150" fmla="*/ 202716 h 202716"/>
              <a:gd name="connsiteX151" fmla="*/ 139892 w 2267665"/>
              <a:gd name="connsiteY151" fmla="*/ 202716 h 202716"/>
              <a:gd name="connsiteX152" fmla="*/ 121630 w 2267665"/>
              <a:gd name="connsiteY152" fmla="*/ 202716 h 202716"/>
              <a:gd name="connsiteX153" fmla="*/ 121630 w 2267665"/>
              <a:gd name="connsiteY153" fmla="*/ 202716 h 202716"/>
              <a:gd name="connsiteX154" fmla="*/ 60757 w 2267665"/>
              <a:gd name="connsiteY154" fmla="*/ 81086 h 202716"/>
              <a:gd name="connsiteX155" fmla="*/ 60757 w 2267665"/>
              <a:gd name="connsiteY155" fmla="*/ 81086 h 202716"/>
              <a:gd name="connsiteX156" fmla="*/ 79019 w 2267665"/>
              <a:gd name="connsiteY156" fmla="*/ 81086 h 202716"/>
              <a:gd name="connsiteX157" fmla="*/ 79019 w 2267665"/>
              <a:gd name="connsiteY157" fmla="*/ 81086 h 202716"/>
              <a:gd name="connsiteX158" fmla="*/ 79019 w 2267665"/>
              <a:gd name="connsiteY158" fmla="*/ 202716 h 202716"/>
              <a:gd name="connsiteX159" fmla="*/ 79019 w 2267665"/>
              <a:gd name="connsiteY159" fmla="*/ 202716 h 202716"/>
              <a:gd name="connsiteX160" fmla="*/ 60757 w 2267665"/>
              <a:gd name="connsiteY160" fmla="*/ 202716 h 202716"/>
              <a:gd name="connsiteX161" fmla="*/ 60757 w 2267665"/>
              <a:gd name="connsiteY161" fmla="*/ 202716 h 202716"/>
              <a:gd name="connsiteX162" fmla="*/ 0 w 2267665"/>
              <a:gd name="connsiteY162" fmla="*/ 81086 h 202716"/>
              <a:gd name="connsiteX163" fmla="*/ 0 w 2267665"/>
              <a:gd name="connsiteY163" fmla="*/ 81086 h 202716"/>
              <a:gd name="connsiteX164" fmla="*/ 18262 w 2267665"/>
              <a:gd name="connsiteY164" fmla="*/ 81086 h 202716"/>
              <a:gd name="connsiteX165" fmla="*/ 18262 w 2267665"/>
              <a:gd name="connsiteY165" fmla="*/ 81086 h 202716"/>
              <a:gd name="connsiteX166" fmla="*/ 18262 w 2267665"/>
              <a:gd name="connsiteY166" fmla="*/ 202716 h 202716"/>
              <a:gd name="connsiteX167" fmla="*/ 18262 w 2267665"/>
              <a:gd name="connsiteY167" fmla="*/ 202716 h 202716"/>
              <a:gd name="connsiteX168" fmla="*/ 0 w 2267665"/>
              <a:gd name="connsiteY168" fmla="*/ 202716 h 202716"/>
              <a:gd name="connsiteX169" fmla="*/ 0 w 2267665"/>
              <a:gd name="connsiteY169" fmla="*/ 202716 h 202716"/>
              <a:gd name="connsiteX170" fmla="*/ 2249518 w 2267665"/>
              <a:gd name="connsiteY170" fmla="*/ 0 h 202716"/>
              <a:gd name="connsiteX171" fmla="*/ 2267665 w 2267665"/>
              <a:gd name="connsiteY171" fmla="*/ 0 h 202716"/>
              <a:gd name="connsiteX172" fmla="*/ 2267665 w 2267665"/>
              <a:gd name="connsiteY172" fmla="*/ 202602 h 202716"/>
              <a:gd name="connsiteX173" fmla="*/ 2249518 w 2267665"/>
              <a:gd name="connsiteY173" fmla="*/ 202602 h 202716"/>
              <a:gd name="connsiteX174" fmla="*/ 1945501 w 2267665"/>
              <a:gd name="connsiteY174" fmla="*/ 0 h 202716"/>
              <a:gd name="connsiteX175" fmla="*/ 1963763 w 2267665"/>
              <a:gd name="connsiteY175" fmla="*/ 0 h 202716"/>
              <a:gd name="connsiteX176" fmla="*/ 1963763 w 2267665"/>
              <a:gd name="connsiteY176" fmla="*/ 202602 h 202716"/>
              <a:gd name="connsiteX177" fmla="*/ 1945501 w 2267665"/>
              <a:gd name="connsiteY177" fmla="*/ 202602 h 202716"/>
              <a:gd name="connsiteX178" fmla="*/ 1702242 w 2267665"/>
              <a:gd name="connsiteY178" fmla="*/ 0 h 202716"/>
              <a:gd name="connsiteX179" fmla="*/ 1720504 w 2267665"/>
              <a:gd name="connsiteY179" fmla="*/ 0 h 202716"/>
              <a:gd name="connsiteX180" fmla="*/ 1720504 w 2267665"/>
              <a:gd name="connsiteY180" fmla="*/ 81086 h 202716"/>
              <a:gd name="connsiteX181" fmla="*/ 1720504 w 2267665"/>
              <a:gd name="connsiteY181" fmla="*/ 202602 h 202716"/>
              <a:gd name="connsiteX182" fmla="*/ 1720504 w 2267665"/>
              <a:gd name="connsiteY182" fmla="*/ 202716 h 202716"/>
              <a:gd name="connsiteX183" fmla="*/ 1702242 w 2267665"/>
              <a:gd name="connsiteY183" fmla="*/ 202716 h 202716"/>
              <a:gd name="connsiteX184" fmla="*/ 1702242 w 2267665"/>
              <a:gd name="connsiteY184" fmla="*/ 202602 h 202716"/>
              <a:gd name="connsiteX185" fmla="*/ 1702242 w 2267665"/>
              <a:gd name="connsiteY185" fmla="*/ 81086 h 202716"/>
              <a:gd name="connsiteX186" fmla="*/ 1398339 w 2267665"/>
              <a:gd name="connsiteY186" fmla="*/ 0 h 202716"/>
              <a:gd name="connsiteX187" fmla="*/ 1416601 w 2267665"/>
              <a:gd name="connsiteY187" fmla="*/ 0 h 202716"/>
              <a:gd name="connsiteX188" fmla="*/ 1416601 w 2267665"/>
              <a:gd name="connsiteY188" fmla="*/ 202602 h 202716"/>
              <a:gd name="connsiteX189" fmla="*/ 1398339 w 2267665"/>
              <a:gd name="connsiteY189" fmla="*/ 202602 h 202716"/>
              <a:gd name="connsiteX190" fmla="*/ 1094322 w 2267665"/>
              <a:gd name="connsiteY190" fmla="*/ 0 h 202716"/>
              <a:gd name="connsiteX191" fmla="*/ 1112584 w 2267665"/>
              <a:gd name="connsiteY191" fmla="*/ 0 h 202716"/>
              <a:gd name="connsiteX192" fmla="*/ 1112584 w 2267665"/>
              <a:gd name="connsiteY192" fmla="*/ 202602 h 202716"/>
              <a:gd name="connsiteX193" fmla="*/ 1094322 w 2267665"/>
              <a:gd name="connsiteY193" fmla="*/ 202602 h 202716"/>
              <a:gd name="connsiteX194" fmla="*/ 790307 w 2267665"/>
              <a:gd name="connsiteY194" fmla="*/ 0 h 202716"/>
              <a:gd name="connsiteX195" fmla="*/ 808569 w 2267665"/>
              <a:gd name="connsiteY195" fmla="*/ 0 h 202716"/>
              <a:gd name="connsiteX196" fmla="*/ 808569 w 2267665"/>
              <a:gd name="connsiteY196" fmla="*/ 202602 h 202716"/>
              <a:gd name="connsiteX197" fmla="*/ 790307 w 2267665"/>
              <a:gd name="connsiteY197" fmla="*/ 202602 h 202716"/>
              <a:gd name="connsiteX198" fmla="*/ 547162 w 2267665"/>
              <a:gd name="connsiteY198" fmla="*/ 0 h 202716"/>
              <a:gd name="connsiteX199" fmla="*/ 565424 w 2267665"/>
              <a:gd name="connsiteY199" fmla="*/ 0 h 202716"/>
              <a:gd name="connsiteX200" fmla="*/ 565424 w 2267665"/>
              <a:gd name="connsiteY200" fmla="*/ 202602 h 202716"/>
              <a:gd name="connsiteX201" fmla="*/ 565424 w 2267665"/>
              <a:gd name="connsiteY201" fmla="*/ 202602 h 202716"/>
              <a:gd name="connsiteX202" fmla="*/ 565424 w 2267665"/>
              <a:gd name="connsiteY202" fmla="*/ 202716 h 202716"/>
              <a:gd name="connsiteX203" fmla="*/ 547162 w 2267665"/>
              <a:gd name="connsiteY203" fmla="*/ 202716 h 202716"/>
              <a:gd name="connsiteX204" fmla="*/ 547162 w 2267665"/>
              <a:gd name="connsiteY204" fmla="*/ 81086 h 202716"/>
              <a:gd name="connsiteX205" fmla="*/ 547162 w 2267665"/>
              <a:gd name="connsiteY205" fmla="*/ 81086 h 202716"/>
              <a:gd name="connsiteX206" fmla="*/ 243145 w 2267665"/>
              <a:gd name="connsiteY206" fmla="*/ 0 h 202716"/>
              <a:gd name="connsiteX207" fmla="*/ 261408 w 2267665"/>
              <a:gd name="connsiteY207" fmla="*/ 0 h 202716"/>
              <a:gd name="connsiteX208" fmla="*/ 261408 w 2267665"/>
              <a:gd name="connsiteY208" fmla="*/ 202602 h 202716"/>
              <a:gd name="connsiteX209" fmla="*/ 243145 w 2267665"/>
              <a:gd name="connsiteY209" fmla="*/ 202602 h 20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267665" h="202716">
                <a:moveTo>
                  <a:pt x="2188646" y="81086"/>
                </a:moveTo>
                <a:lnTo>
                  <a:pt x="2206908" y="81086"/>
                </a:lnTo>
                <a:lnTo>
                  <a:pt x="2206908" y="202716"/>
                </a:lnTo>
                <a:lnTo>
                  <a:pt x="2188646" y="202716"/>
                </a:lnTo>
                <a:close/>
                <a:moveTo>
                  <a:pt x="2127889" y="81086"/>
                </a:moveTo>
                <a:lnTo>
                  <a:pt x="2146151" y="81086"/>
                </a:lnTo>
                <a:lnTo>
                  <a:pt x="2146151" y="202716"/>
                </a:lnTo>
                <a:lnTo>
                  <a:pt x="2127889" y="202716"/>
                </a:lnTo>
                <a:close/>
                <a:moveTo>
                  <a:pt x="2067016" y="81086"/>
                </a:moveTo>
                <a:lnTo>
                  <a:pt x="2085278" y="81086"/>
                </a:lnTo>
                <a:lnTo>
                  <a:pt x="2085278" y="202716"/>
                </a:lnTo>
                <a:lnTo>
                  <a:pt x="2067016" y="202716"/>
                </a:lnTo>
                <a:close/>
                <a:moveTo>
                  <a:pt x="2006259" y="81086"/>
                </a:moveTo>
                <a:lnTo>
                  <a:pt x="2024521" y="81086"/>
                </a:lnTo>
                <a:lnTo>
                  <a:pt x="2024521" y="202716"/>
                </a:lnTo>
                <a:lnTo>
                  <a:pt x="2006259" y="202716"/>
                </a:lnTo>
                <a:close/>
                <a:moveTo>
                  <a:pt x="1884629" y="81086"/>
                </a:moveTo>
                <a:lnTo>
                  <a:pt x="1902891" y="81086"/>
                </a:lnTo>
                <a:lnTo>
                  <a:pt x="1902891" y="202716"/>
                </a:lnTo>
                <a:lnTo>
                  <a:pt x="1884629" y="202716"/>
                </a:lnTo>
                <a:close/>
                <a:moveTo>
                  <a:pt x="1823871" y="81086"/>
                </a:moveTo>
                <a:lnTo>
                  <a:pt x="1842133" y="81086"/>
                </a:lnTo>
                <a:lnTo>
                  <a:pt x="1842133" y="202716"/>
                </a:lnTo>
                <a:lnTo>
                  <a:pt x="1823871" y="202716"/>
                </a:lnTo>
                <a:close/>
                <a:moveTo>
                  <a:pt x="1763114" y="81086"/>
                </a:moveTo>
                <a:lnTo>
                  <a:pt x="1781376" y="81086"/>
                </a:lnTo>
                <a:lnTo>
                  <a:pt x="1781376" y="202716"/>
                </a:lnTo>
                <a:lnTo>
                  <a:pt x="1763114" y="202716"/>
                </a:lnTo>
                <a:close/>
                <a:moveTo>
                  <a:pt x="1641484" y="81086"/>
                </a:moveTo>
                <a:lnTo>
                  <a:pt x="1659746" y="81086"/>
                </a:lnTo>
                <a:lnTo>
                  <a:pt x="1659746" y="202716"/>
                </a:lnTo>
                <a:lnTo>
                  <a:pt x="1641484" y="202716"/>
                </a:lnTo>
                <a:close/>
                <a:moveTo>
                  <a:pt x="1580727" y="81086"/>
                </a:moveTo>
                <a:lnTo>
                  <a:pt x="1598989" y="81086"/>
                </a:lnTo>
                <a:lnTo>
                  <a:pt x="1598989" y="202716"/>
                </a:lnTo>
                <a:lnTo>
                  <a:pt x="1580727" y="202716"/>
                </a:lnTo>
                <a:close/>
                <a:moveTo>
                  <a:pt x="1519969" y="81086"/>
                </a:moveTo>
                <a:lnTo>
                  <a:pt x="1538231" y="81086"/>
                </a:lnTo>
                <a:lnTo>
                  <a:pt x="1538231" y="202716"/>
                </a:lnTo>
                <a:lnTo>
                  <a:pt x="1519969" y="202716"/>
                </a:lnTo>
                <a:close/>
                <a:moveTo>
                  <a:pt x="1459097" y="81086"/>
                </a:moveTo>
                <a:lnTo>
                  <a:pt x="1477359" y="81086"/>
                </a:lnTo>
                <a:lnTo>
                  <a:pt x="1477359" y="202716"/>
                </a:lnTo>
                <a:lnTo>
                  <a:pt x="1459097" y="202716"/>
                </a:lnTo>
                <a:close/>
                <a:moveTo>
                  <a:pt x="1337467" y="81086"/>
                </a:moveTo>
                <a:lnTo>
                  <a:pt x="1355729" y="81086"/>
                </a:lnTo>
                <a:lnTo>
                  <a:pt x="1355729" y="202716"/>
                </a:lnTo>
                <a:lnTo>
                  <a:pt x="1337467" y="202716"/>
                </a:lnTo>
                <a:close/>
                <a:moveTo>
                  <a:pt x="1276709" y="81086"/>
                </a:moveTo>
                <a:lnTo>
                  <a:pt x="1294971" y="81086"/>
                </a:lnTo>
                <a:lnTo>
                  <a:pt x="1294971" y="202716"/>
                </a:lnTo>
                <a:lnTo>
                  <a:pt x="1276709" y="202716"/>
                </a:lnTo>
                <a:close/>
                <a:moveTo>
                  <a:pt x="1215952" y="81086"/>
                </a:moveTo>
                <a:lnTo>
                  <a:pt x="1234214" y="81086"/>
                </a:lnTo>
                <a:lnTo>
                  <a:pt x="1234214" y="202716"/>
                </a:lnTo>
                <a:lnTo>
                  <a:pt x="1215952" y="202716"/>
                </a:lnTo>
                <a:close/>
                <a:moveTo>
                  <a:pt x="1155079" y="81086"/>
                </a:moveTo>
                <a:lnTo>
                  <a:pt x="1173341" y="81086"/>
                </a:lnTo>
                <a:lnTo>
                  <a:pt x="1173341" y="202716"/>
                </a:lnTo>
                <a:lnTo>
                  <a:pt x="1155079" y="202716"/>
                </a:lnTo>
                <a:close/>
                <a:moveTo>
                  <a:pt x="1033565" y="81086"/>
                </a:moveTo>
                <a:lnTo>
                  <a:pt x="1033565" y="81086"/>
                </a:lnTo>
                <a:lnTo>
                  <a:pt x="1051826" y="81086"/>
                </a:lnTo>
                <a:lnTo>
                  <a:pt x="1051826" y="202716"/>
                </a:lnTo>
                <a:lnTo>
                  <a:pt x="1033565" y="202716"/>
                </a:lnTo>
                <a:lnTo>
                  <a:pt x="1033565" y="202716"/>
                </a:lnTo>
                <a:close/>
                <a:moveTo>
                  <a:pt x="972693" y="81086"/>
                </a:moveTo>
                <a:lnTo>
                  <a:pt x="972693" y="81086"/>
                </a:lnTo>
                <a:lnTo>
                  <a:pt x="990955" y="81086"/>
                </a:lnTo>
                <a:lnTo>
                  <a:pt x="990955" y="81086"/>
                </a:lnTo>
                <a:lnTo>
                  <a:pt x="990955" y="202716"/>
                </a:lnTo>
                <a:lnTo>
                  <a:pt x="990955" y="202716"/>
                </a:lnTo>
                <a:lnTo>
                  <a:pt x="972693" y="202716"/>
                </a:lnTo>
                <a:lnTo>
                  <a:pt x="972693" y="202716"/>
                </a:lnTo>
                <a:close/>
                <a:moveTo>
                  <a:pt x="911936" y="81086"/>
                </a:moveTo>
                <a:lnTo>
                  <a:pt x="911937" y="81086"/>
                </a:lnTo>
                <a:lnTo>
                  <a:pt x="930198" y="81086"/>
                </a:lnTo>
                <a:lnTo>
                  <a:pt x="930198" y="202716"/>
                </a:lnTo>
                <a:lnTo>
                  <a:pt x="911937" y="202716"/>
                </a:lnTo>
                <a:lnTo>
                  <a:pt x="911936" y="202716"/>
                </a:lnTo>
                <a:close/>
                <a:moveTo>
                  <a:pt x="851178" y="81086"/>
                </a:moveTo>
                <a:lnTo>
                  <a:pt x="851178" y="81086"/>
                </a:lnTo>
                <a:lnTo>
                  <a:pt x="869441" y="81086"/>
                </a:lnTo>
                <a:lnTo>
                  <a:pt x="869441" y="81086"/>
                </a:lnTo>
                <a:lnTo>
                  <a:pt x="869441" y="202716"/>
                </a:lnTo>
                <a:lnTo>
                  <a:pt x="869441" y="202716"/>
                </a:lnTo>
                <a:lnTo>
                  <a:pt x="851178" y="202716"/>
                </a:lnTo>
                <a:lnTo>
                  <a:pt x="851178" y="202716"/>
                </a:lnTo>
                <a:close/>
                <a:moveTo>
                  <a:pt x="729549" y="81086"/>
                </a:moveTo>
                <a:lnTo>
                  <a:pt x="729549" y="81086"/>
                </a:lnTo>
                <a:lnTo>
                  <a:pt x="747811" y="81086"/>
                </a:lnTo>
                <a:lnTo>
                  <a:pt x="747811" y="81086"/>
                </a:lnTo>
                <a:lnTo>
                  <a:pt x="747811" y="202716"/>
                </a:lnTo>
                <a:lnTo>
                  <a:pt x="747811" y="202716"/>
                </a:lnTo>
                <a:lnTo>
                  <a:pt x="729549" y="202716"/>
                </a:lnTo>
                <a:lnTo>
                  <a:pt x="729549" y="202716"/>
                </a:lnTo>
                <a:close/>
                <a:moveTo>
                  <a:pt x="668792" y="81086"/>
                </a:moveTo>
                <a:lnTo>
                  <a:pt x="687054" y="81086"/>
                </a:lnTo>
                <a:lnTo>
                  <a:pt x="687054" y="81086"/>
                </a:lnTo>
                <a:lnTo>
                  <a:pt x="687054" y="202716"/>
                </a:lnTo>
                <a:lnTo>
                  <a:pt x="687054" y="202716"/>
                </a:lnTo>
                <a:lnTo>
                  <a:pt x="668792" y="202716"/>
                </a:lnTo>
                <a:close/>
                <a:moveTo>
                  <a:pt x="607919" y="81086"/>
                </a:moveTo>
                <a:lnTo>
                  <a:pt x="626181" y="81086"/>
                </a:lnTo>
                <a:lnTo>
                  <a:pt x="626181" y="81086"/>
                </a:lnTo>
                <a:lnTo>
                  <a:pt x="626181" y="202716"/>
                </a:lnTo>
                <a:lnTo>
                  <a:pt x="626181" y="202716"/>
                </a:lnTo>
                <a:lnTo>
                  <a:pt x="607919" y="202716"/>
                </a:lnTo>
                <a:close/>
                <a:moveTo>
                  <a:pt x="486404" y="81086"/>
                </a:moveTo>
                <a:lnTo>
                  <a:pt x="486404" y="81086"/>
                </a:lnTo>
                <a:lnTo>
                  <a:pt x="504666" y="81086"/>
                </a:lnTo>
                <a:lnTo>
                  <a:pt x="504666" y="81086"/>
                </a:lnTo>
                <a:lnTo>
                  <a:pt x="504666" y="202716"/>
                </a:lnTo>
                <a:lnTo>
                  <a:pt x="504666" y="202716"/>
                </a:lnTo>
                <a:lnTo>
                  <a:pt x="486404" y="202716"/>
                </a:lnTo>
                <a:lnTo>
                  <a:pt x="486404" y="202716"/>
                </a:lnTo>
                <a:close/>
                <a:moveTo>
                  <a:pt x="425532" y="81086"/>
                </a:moveTo>
                <a:lnTo>
                  <a:pt x="425532" y="81086"/>
                </a:lnTo>
                <a:lnTo>
                  <a:pt x="443794" y="81086"/>
                </a:lnTo>
                <a:lnTo>
                  <a:pt x="443794" y="81086"/>
                </a:lnTo>
                <a:lnTo>
                  <a:pt x="443794" y="202716"/>
                </a:lnTo>
                <a:lnTo>
                  <a:pt x="443794" y="202716"/>
                </a:lnTo>
                <a:lnTo>
                  <a:pt x="425532" y="202716"/>
                </a:lnTo>
                <a:lnTo>
                  <a:pt x="425532" y="202716"/>
                </a:lnTo>
                <a:close/>
                <a:moveTo>
                  <a:pt x="364774" y="81086"/>
                </a:moveTo>
                <a:lnTo>
                  <a:pt x="364774" y="81086"/>
                </a:lnTo>
                <a:lnTo>
                  <a:pt x="383036" y="81086"/>
                </a:lnTo>
                <a:lnTo>
                  <a:pt x="383036" y="81086"/>
                </a:lnTo>
                <a:lnTo>
                  <a:pt x="383036" y="202716"/>
                </a:lnTo>
                <a:lnTo>
                  <a:pt x="383036" y="202716"/>
                </a:lnTo>
                <a:lnTo>
                  <a:pt x="364774" y="202716"/>
                </a:lnTo>
                <a:lnTo>
                  <a:pt x="364774" y="202716"/>
                </a:lnTo>
                <a:close/>
                <a:moveTo>
                  <a:pt x="304017" y="81086"/>
                </a:moveTo>
                <a:lnTo>
                  <a:pt x="304017" y="81086"/>
                </a:lnTo>
                <a:lnTo>
                  <a:pt x="322279" y="81086"/>
                </a:lnTo>
                <a:lnTo>
                  <a:pt x="322279" y="202716"/>
                </a:lnTo>
                <a:lnTo>
                  <a:pt x="304017" y="202716"/>
                </a:lnTo>
                <a:lnTo>
                  <a:pt x="304017" y="202716"/>
                </a:lnTo>
                <a:close/>
                <a:moveTo>
                  <a:pt x="182387" y="81086"/>
                </a:moveTo>
                <a:lnTo>
                  <a:pt x="182387" y="81086"/>
                </a:lnTo>
                <a:lnTo>
                  <a:pt x="200649" y="81086"/>
                </a:lnTo>
                <a:lnTo>
                  <a:pt x="200649" y="81086"/>
                </a:lnTo>
                <a:lnTo>
                  <a:pt x="200649" y="202716"/>
                </a:lnTo>
                <a:lnTo>
                  <a:pt x="200649" y="202716"/>
                </a:lnTo>
                <a:lnTo>
                  <a:pt x="182387" y="202716"/>
                </a:lnTo>
                <a:lnTo>
                  <a:pt x="182387" y="202716"/>
                </a:lnTo>
                <a:close/>
                <a:moveTo>
                  <a:pt x="121630" y="81086"/>
                </a:moveTo>
                <a:lnTo>
                  <a:pt x="121630" y="81086"/>
                </a:lnTo>
                <a:lnTo>
                  <a:pt x="139892" y="81086"/>
                </a:lnTo>
                <a:lnTo>
                  <a:pt x="139892" y="81086"/>
                </a:lnTo>
                <a:lnTo>
                  <a:pt x="139892" y="202716"/>
                </a:lnTo>
                <a:lnTo>
                  <a:pt x="139892" y="202716"/>
                </a:lnTo>
                <a:lnTo>
                  <a:pt x="121630" y="202716"/>
                </a:lnTo>
                <a:lnTo>
                  <a:pt x="121630" y="202716"/>
                </a:lnTo>
                <a:close/>
                <a:moveTo>
                  <a:pt x="60757" y="81086"/>
                </a:moveTo>
                <a:lnTo>
                  <a:pt x="60757" y="81086"/>
                </a:lnTo>
                <a:lnTo>
                  <a:pt x="79019" y="81086"/>
                </a:lnTo>
                <a:lnTo>
                  <a:pt x="79019" y="81086"/>
                </a:lnTo>
                <a:lnTo>
                  <a:pt x="79019" y="202716"/>
                </a:lnTo>
                <a:lnTo>
                  <a:pt x="79019" y="202716"/>
                </a:lnTo>
                <a:lnTo>
                  <a:pt x="60757" y="202716"/>
                </a:lnTo>
                <a:lnTo>
                  <a:pt x="60757" y="202716"/>
                </a:lnTo>
                <a:close/>
                <a:moveTo>
                  <a:pt x="0" y="81086"/>
                </a:moveTo>
                <a:lnTo>
                  <a:pt x="0" y="81086"/>
                </a:lnTo>
                <a:lnTo>
                  <a:pt x="18262" y="81086"/>
                </a:lnTo>
                <a:lnTo>
                  <a:pt x="18262" y="81086"/>
                </a:lnTo>
                <a:lnTo>
                  <a:pt x="18262" y="202716"/>
                </a:lnTo>
                <a:lnTo>
                  <a:pt x="18262" y="202716"/>
                </a:lnTo>
                <a:lnTo>
                  <a:pt x="0" y="202716"/>
                </a:lnTo>
                <a:lnTo>
                  <a:pt x="0" y="202716"/>
                </a:lnTo>
                <a:close/>
                <a:moveTo>
                  <a:pt x="2249518" y="0"/>
                </a:moveTo>
                <a:lnTo>
                  <a:pt x="2267665" y="0"/>
                </a:lnTo>
                <a:lnTo>
                  <a:pt x="2267665" y="202602"/>
                </a:lnTo>
                <a:lnTo>
                  <a:pt x="2249518" y="202602"/>
                </a:lnTo>
                <a:close/>
                <a:moveTo>
                  <a:pt x="1945501" y="0"/>
                </a:moveTo>
                <a:lnTo>
                  <a:pt x="1963763" y="0"/>
                </a:lnTo>
                <a:lnTo>
                  <a:pt x="1963763" y="202602"/>
                </a:lnTo>
                <a:lnTo>
                  <a:pt x="1945501" y="202602"/>
                </a:lnTo>
                <a:close/>
                <a:moveTo>
                  <a:pt x="1702242" y="0"/>
                </a:moveTo>
                <a:lnTo>
                  <a:pt x="1720504" y="0"/>
                </a:lnTo>
                <a:lnTo>
                  <a:pt x="1720504" y="81086"/>
                </a:lnTo>
                <a:lnTo>
                  <a:pt x="1720504" y="202602"/>
                </a:lnTo>
                <a:lnTo>
                  <a:pt x="1720504" y="202716"/>
                </a:lnTo>
                <a:lnTo>
                  <a:pt x="1702242" y="202716"/>
                </a:lnTo>
                <a:lnTo>
                  <a:pt x="1702242" y="202602"/>
                </a:lnTo>
                <a:lnTo>
                  <a:pt x="1702242" y="81086"/>
                </a:lnTo>
                <a:close/>
                <a:moveTo>
                  <a:pt x="1398339" y="0"/>
                </a:moveTo>
                <a:lnTo>
                  <a:pt x="1416601" y="0"/>
                </a:lnTo>
                <a:lnTo>
                  <a:pt x="1416601" y="202602"/>
                </a:lnTo>
                <a:lnTo>
                  <a:pt x="1398339" y="202602"/>
                </a:lnTo>
                <a:close/>
                <a:moveTo>
                  <a:pt x="1094322" y="0"/>
                </a:moveTo>
                <a:lnTo>
                  <a:pt x="1112584" y="0"/>
                </a:lnTo>
                <a:lnTo>
                  <a:pt x="1112584" y="202602"/>
                </a:lnTo>
                <a:lnTo>
                  <a:pt x="1094322" y="202602"/>
                </a:lnTo>
                <a:close/>
                <a:moveTo>
                  <a:pt x="790307" y="0"/>
                </a:moveTo>
                <a:lnTo>
                  <a:pt x="808569" y="0"/>
                </a:lnTo>
                <a:lnTo>
                  <a:pt x="808569" y="202602"/>
                </a:lnTo>
                <a:lnTo>
                  <a:pt x="790307" y="202602"/>
                </a:lnTo>
                <a:close/>
                <a:moveTo>
                  <a:pt x="547162" y="0"/>
                </a:moveTo>
                <a:lnTo>
                  <a:pt x="565424" y="0"/>
                </a:lnTo>
                <a:lnTo>
                  <a:pt x="565424" y="202602"/>
                </a:lnTo>
                <a:lnTo>
                  <a:pt x="565424" y="202602"/>
                </a:lnTo>
                <a:lnTo>
                  <a:pt x="565424" y="202716"/>
                </a:lnTo>
                <a:lnTo>
                  <a:pt x="547162" y="202716"/>
                </a:lnTo>
                <a:lnTo>
                  <a:pt x="547162" y="81086"/>
                </a:lnTo>
                <a:lnTo>
                  <a:pt x="547162" y="81086"/>
                </a:lnTo>
                <a:close/>
                <a:moveTo>
                  <a:pt x="243145" y="0"/>
                </a:moveTo>
                <a:lnTo>
                  <a:pt x="261408" y="0"/>
                </a:lnTo>
                <a:lnTo>
                  <a:pt x="261408" y="202602"/>
                </a:lnTo>
                <a:lnTo>
                  <a:pt x="243145" y="202602"/>
                </a:lnTo>
                <a:close/>
              </a:path>
            </a:pathLst>
          </a:custGeom>
          <a:solidFill>
            <a:srgbClr val="8E8E8E">
              <a:alpha val="20000"/>
            </a:srgbClr>
          </a:solidFill>
          <a:ln w="11479" cap="flat">
            <a:noFill/>
            <a:prstDash val="solid"/>
            <a:miter/>
          </a:ln>
        </p:spPr>
        <p:txBody>
          <a:bodyPr rtlCol="0" anchor="ctr"/>
          <a:lstStyle/>
          <a:p>
            <a:endParaRPr lang="en-US" sz="1800"/>
          </a:p>
        </p:txBody>
      </p:sp>
      <p:sp>
        <p:nvSpPr>
          <p:cNvPr id="7" name="Freeform: Shape 6">
            <a:extLst>
              <a:ext uri="{FF2B5EF4-FFF2-40B4-BE49-F238E27FC236}">
                <a16:creationId xmlns:a16="http://schemas.microsoft.com/office/drawing/2014/main" id="{1F589639-C55C-CDFB-2E93-DC6977D014A0}"/>
              </a:ext>
            </a:extLst>
          </p:cNvPr>
          <p:cNvSpPr/>
          <p:nvPr/>
        </p:nvSpPr>
        <p:spPr>
          <a:xfrm>
            <a:off x="75" y="-352"/>
            <a:ext cx="1150986" cy="895045"/>
          </a:xfrm>
          <a:custGeom>
            <a:avLst/>
            <a:gdLst>
              <a:gd name="connsiteX0" fmla="*/ 1609213 w 1760244"/>
              <a:gd name="connsiteY0" fmla="*/ 112671 h 1368823"/>
              <a:gd name="connsiteX1" fmla="*/ 1638041 w 1760244"/>
              <a:gd name="connsiteY1" fmla="*/ 0 h 1368823"/>
              <a:gd name="connsiteX2" fmla="*/ 1331152 w 1760244"/>
              <a:gd name="connsiteY2" fmla="*/ 0 h 1368823"/>
              <a:gd name="connsiteX3" fmla="*/ 1355961 w 1760244"/>
              <a:gd name="connsiteY3" fmla="*/ 50191 h 1368823"/>
              <a:gd name="connsiteX4" fmla="*/ 1414651 w 1760244"/>
              <a:gd name="connsiteY4" fmla="*/ 333879 h 1368823"/>
              <a:gd name="connsiteX5" fmla="*/ 986821 w 1760244"/>
              <a:gd name="connsiteY5" fmla="*/ 286674 h 1368823"/>
              <a:gd name="connsiteX6" fmla="*/ 967526 w 1760244"/>
              <a:gd name="connsiteY6" fmla="*/ 220978 h 1368823"/>
              <a:gd name="connsiteX7" fmla="*/ 932036 w 1760244"/>
              <a:gd name="connsiteY7" fmla="*/ 162518 h 1368823"/>
              <a:gd name="connsiteX8" fmla="*/ 1051139 w 1760244"/>
              <a:gd name="connsiteY8" fmla="*/ 0 h 1368823"/>
              <a:gd name="connsiteX9" fmla="*/ 872427 w 1760244"/>
              <a:gd name="connsiteY9" fmla="*/ 0 h 1368823"/>
              <a:gd name="connsiteX10" fmla="*/ 815690 w 1760244"/>
              <a:gd name="connsiteY10" fmla="*/ 77296 h 1368823"/>
              <a:gd name="connsiteX11" fmla="*/ 680966 w 1760244"/>
              <a:gd name="connsiteY11" fmla="*/ 62365 h 1368823"/>
              <a:gd name="connsiteX12" fmla="*/ 653516 w 1760244"/>
              <a:gd name="connsiteY12" fmla="*/ 0 h 1368823"/>
              <a:gd name="connsiteX13" fmla="*/ 495937 w 1760244"/>
              <a:gd name="connsiteY13" fmla="*/ 0 h 1368823"/>
              <a:gd name="connsiteX14" fmla="*/ 548885 w 1760244"/>
              <a:gd name="connsiteY14" fmla="*/ 120481 h 1368823"/>
              <a:gd name="connsiteX15" fmla="*/ 468717 w 1760244"/>
              <a:gd name="connsiteY15" fmla="*/ 229822 h 1368823"/>
              <a:gd name="connsiteX16" fmla="*/ 40658 w 1760244"/>
              <a:gd name="connsiteY16" fmla="*/ 182962 h 1368823"/>
              <a:gd name="connsiteX17" fmla="*/ 108537 w 1760244"/>
              <a:gd name="connsiteY17" fmla="*/ 0 h 1368823"/>
              <a:gd name="connsiteX18" fmla="*/ 0 w 1760244"/>
              <a:gd name="connsiteY18" fmla="*/ 0 h 1368823"/>
              <a:gd name="connsiteX19" fmla="*/ 0 w 1760244"/>
              <a:gd name="connsiteY19" fmla="*/ 1081345 h 1368823"/>
              <a:gd name="connsiteX20" fmla="*/ 8384 w 1760244"/>
              <a:gd name="connsiteY20" fmla="*/ 1089730 h 1368823"/>
              <a:gd name="connsiteX21" fmla="*/ 178138 w 1760244"/>
              <a:gd name="connsiteY21" fmla="*/ 1068137 h 1368823"/>
              <a:gd name="connsiteX22" fmla="*/ 208919 w 1760244"/>
              <a:gd name="connsiteY22" fmla="*/ 1236512 h 1368823"/>
              <a:gd name="connsiteX23" fmla="*/ 311138 w 1760244"/>
              <a:gd name="connsiteY23" fmla="*/ 1286818 h 1368823"/>
              <a:gd name="connsiteX24" fmla="*/ 463089 w 1760244"/>
              <a:gd name="connsiteY24" fmla="*/ 1209062 h 1368823"/>
              <a:gd name="connsiteX25" fmla="*/ 549689 w 1760244"/>
              <a:gd name="connsiteY25" fmla="*/ 1356419 h 1368823"/>
              <a:gd name="connsiteX26" fmla="*/ 663049 w 1760244"/>
              <a:gd name="connsiteY26" fmla="*/ 1368824 h 1368823"/>
              <a:gd name="connsiteX27" fmla="*/ 779396 w 1760244"/>
              <a:gd name="connsiteY27" fmla="*/ 1243633 h 1368823"/>
              <a:gd name="connsiteX28" fmla="*/ 910788 w 1760244"/>
              <a:gd name="connsiteY28" fmla="*/ 1353204 h 1368823"/>
              <a:gd name="connsiteX29" fmla="*/ 1021852 w 1760244"/>
              <a:gd name="connsiteY29" fmla="*/ 1325524 h 1368823"/>
              <a:gd name="connsiteX30" fmla="*/ 1088237 w 1760244"/>
              <a:gd name="connsiteY30" fmla="*/ 1168175 h 1368823"/>
              <a:gd name="connsiteX31" fmla="*/ 1248917 w 1760244"/>
              <a:gd name="connsiteY31" fmla="*/ 1225601 h 1368823"/>
              <a:gd name="connsiteX32" fmla="*/ 1344360 w 1760244"/>
              <a:gd name="connsiteY32" fmla="*/ 1162547 h 1368823"/>
              <a:gd name="connsiteX33" fmla="*/ 1352745 w 1760244"/>
              <a:gd name="connsiteY33" fmla="*/ 991530 h 1368823"/>
              <a:gd name="connsiteX34" fmla="*/ 1523532 w 1760244"/>
              <a:gd name="connsiteY34" fmla="*/ 990496 h 1368823"/>
              <a:gd name="connsiteX35" fmla="*/ 1591295 w 1760244"/>
              <a:gd name="connsiteY35" fmla="*/ 898613 h 1368823"/>
              <a:gd name="connsiteX36" fmla="*/ 1540530 w 1760244"/>
              <a:gd name="connsiteY36" fmla="*/ 735292 h 1368823"/>
              <a:gd name="connsiteX37" fmla="*/ 1700751 w 1760244"/>
              <a:gd name="connsiteY37" fmla="*/ 675913 h 1368823"/>
              <a:gd name="connsiteX38" fmla="*/ 1733369 w 1760244"/>
              <a:gd name="connsiteY38" fmla="*/ 566457 h 1368823"/>
              <a:gd name="connsiteX39" fmla="*/ 1629771 w 1760244"/>
              <a:gd name="connsiteY39" fmla="*/ 430011 h 1368823"/>
              <a:gd name="connsiteX40" fmla="*/ 1760245 w 1760244"/>
              <a:gd name="connsiteY40" fmla="*/ 319637 h 1368823"/>
              <a:gd name="connsiteX41" fmla="*/ 1752779 w 1760244"/>
              <a:gd name="connsiteY41" fmla="*/ 205358 h 1368823"/>
              <a:gd name="connsiteX42" fmla="*/ 1609098 w 1760244"/>
              <a:gd name="connsiteY42" fmla="*/ 112786 h 1368823"/>
              <a:gd name="connsiteX43" fmla="*/ 669941 w 1760244"/>
              <a:gd name="connsiteY43" fmla="*/ 216499 h 1368823"/>
              <a:gd name="connsiteX44" fmla="*/ 833377 w 1760244"/>
              <a:gd name="connsiteY44" fmla="*/ 280013 h 1368823"/>
              <a:gd name="connsiteX45" fmla="*/ 769748 w 1760244"/>
              <a:gd name="connsiteY45" fmla="*/ 443449 h 1368823"/>
              <a:gd name="connsiteX46" fmla="*/ 606427 w 1760244"/>
              <a:gd name="connsiteY46" fmla="*/ 379820 h 1368823"/>
              <a:gd name="connsiteX47" fmla="*/ 670055 w 1760244"/>
              <a:gd name="connsiteY47" fmla="*/ 216499 h 1368823"/>
              <a:gd name="connsiteX48" fmla="*/ 252907 w 1760244"/>
              <a:gd name="connsiteY48" fmla="*/ 844747 h 1368823"/>
              <a:gd name="connsiteX49" fmla="*/ 83499 w 1760244"/>
              <a:gd name="connsiteY49" fmla="*/ 609642 h 1368823"/>
              <a:gd name="connsiteX50" fmla="*/ 24808 w 1760244"/>
              <a:gd name="connsiteY50" fmla="*/ 326184 h 1368823"/>
              <a:gd name="connsiteX51" fmla="*/ 452867 w 1760244"/>
              <a:gd name="connsiteY51" fmla="*/ 373389 h 1368823"/>
              <a:gd name="connsiteX52" fmla="*/ 471818 w 1760244"/>
              <a:gd name="connsiteY52" fmla="*/ 438970 h 1368823"/>
              <a:gd name="connsiteX53" fmla="*/ 507423 w 1760244"/>
              <a:gd name="connsiteY53" fmla="*/ 497660 h 1368823"/>
              <a:gd name="connsiteX54" fmla="*/ 252793 w 1760244"/>
              <a:gd name="connsiteY54" fmla="*/ 844862 h 1368823"/>
              <a:gd name="connsiteX55" fmla="*/ 369024 w 1760244"/>
              <a:gd name="connsiteY55" fmla="*/ 929854 h 1368823"/>
              <a:gd name="connsiteX56" fmla="*/ 623884 w 1760244"/>
              <a:gd name="connsiteY56" fmla="*/ 582652 h 1368823"/>
              <a:gd name="connsiteX57" fmla="*/ 758607 w 1760244"/>
              <a:gd name="connsiteY57" fmla="*/ 597697 h 1368823"/>
              <a:gd name="connsiteX58" fmla="*/ 931921 w 1760244"/>
              <a:gd name="connsiteY58" fmla="*/ 991989 h 1368823"/>
              <a:gd name="connsiteX59" fmla="*/ 368909 w 1760244"/>
              <a:gd name="connsiteY59" fmla="*/ 929969 h 1368823"/>
              <a:gd name="connsiteX60" fmla="*/ 1064003 w 1760244"/>
              <a:gd name="connsiteY60" fmla="*/ 933873 h 1368823"/>
              <a:gd name="connsiteX61" fmla="*/ 890689 w 1760244"/>
              <a:gd name="connsiteY61" fmla="*/ 539582 h 1368823"/>
              <a:gd name="connsiteX62" fmla="*/ 971086 w 1760244"/>
              <a:gd name="connsiteY62" fmla="*/ 430011 h 1368823"/>
              <a:gd name="connsiteX63" fmla="*/ 1398916 w 1760244"/>
              <a:gd name="connsiteY63" fmla="*/ 477101 h 1368823"/>
              <a:gd name="connsiteX64" fmla="*/ 1064003 w 1760244"/>
              <a:gd name="connsiteY64" fmla="*/ 933873 h 136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60244" h="1368823">
                <a:moveTo>
                  <a:pt x="1609213" y="112671"/>
                </a:moveTo>
                <a:cubicBezTo>
                  <a:pt x="1599105" y="71094"/>
                  <a:pt x="1611395" y="29632"/>
                  <a:pt x="1638041" y="0"/>
                </a:cubicBezTo>
                <a:lnTo>
                  <a:pt x="1331152" y="0"/>
                </a:lnTo>
                <a:cubicBezTo>
                  <a:pt x="1339996" y="16309"/>
                  <a:pt x="1348380" y="32963"/>
                  <a:pt x="1355961" y="50191"/>
                </a:cubicBezTo>
                <a:cubicBezTo>
                  <a:pt x="1396619" y="142648"/>
                  <a:pt x="1415340" y="239010"/>
                  <a:pt x="1414651" y="333879"/>
                </a:cubicBezTo>
                <a:lnTo>
                  <a:pt x="986821" y="286674"/>
                </a:lnTo>
                <a:cubicBezTo>
                  <a:pt x="983146" y="264508"/>
                  <a:pt x="977059" y="242456"/>
                  <a:pt x="967526" y="220978"/>
                </a:cubicBezTo>
                <a:cubicBezTo>
                  <a:pt x="958108" y="199500"/>
                  <a:pt x="945933" y="180090"/>
                  <a:pt x="932036" y="162518"/>
                </a:cubicBezTo>
                <a:lnTo>
                  <a:pt x="1051139" y="0"/>
                </a:lnTo>
                <a:lnTo>
                  <a:pt x="872427" y="0"/>
                </a:lnTo>
                <a:lnTo>
                  <a:pt x="815690" y="77296"/>
                </a:lnTo>
                <a:cubicBezTo>
                  <a:pt x="773538" y="60987"/>
                  <a:pt x="727023" y="55589"/>
                  <a:pt x="680966" y="62365"/>
                </a:cubicBezTo>
                <a:lnTo>
                  <a:pt x="653516" y="0"/>
                </a:lnTo>
                <a:lnTo>
                  <a:pt x="495937" y="0"/>
                </a:lnTo>
                <a:lnTo>
                  <a:pt x="548885" y="120481"/>
                </a:lnTo>
                <a:cubicBezTo>
                  <a:pt x="512591" y="149884"/>
                  <a:pt x="485486" y="187671"/>
                  <a:pt x="468717" y="229822"/>
                </a:cubicBezTo>
                <a:lnTo>
                  <a:pt x="40658" y="182962"/>
                </a:lnTo>
                <a:cubicBezTo>
                  <a:pt x="54555" y="119103"/>
                  <a:pt x="77526" y="57542"/>
                  <a:pt x="108537" y="0"/>
                </a:cubicBezTo>
                <a:lnTo>
                  <a:pt x="0" y="0"/>
                </a:lnTo>
                <a:lnTo>
                  <a:pt x="0" y="1081345"/>
                </a:lnTo>
                <a:cubicBezTo>
                  <a:pt x="2871" y="1084102"/>
                  <a:pt x="5513" y="1087088"/>
                  <a:pt x="8384" y="1089730"/>
                </a:cubicBezTo>
                <a:cubicBezTo>
                  <a:pt x="50421" y="1038964"/>
                  <a:pt x="124616" y="1028857"/>
                  <a:pt x="178138" y="1068137"/>
                </a:cubicBezTo>
                <a:cubicBezTo>
                  <a:pt x="231774" y="1107647"/>
                  <a:pt x="244293" y="1181268"/>
                  <a:pt x="208919" y="1236512"/>
                </a:cubicBezTo>
                <a:cubicBezTo>
                  <a:pt x="241767" y="1255004"/>
                  <a:pt x="276223" y="1271772"/>
                  <a:pt x="311138" y="1286818"/>
                </a:cubicBezTo>
                <a:cubicBezTo>
                  <a:pt x="333535" y="1224912"/>
                  <a:pt x="399575" y="1190571"/>
                  <a:pt x="463089" y="1209062"/>
                </a:cubicBezTo>
                <a:cubicBezTo>
                  <a:pt x="527063" y="1227784"/>
                  <a:pt x="564046" y="1292216"/>
                  <a:pt x="549689" y="1356419"/>
                </a:cubicBezTo>
                <a:cubicBezTo>
                  <a:pt x="586901" y="1362622"/>
                  <a:pt x="624688" y="1366412"/>
                  <a:pt x="663049" y="1368824"/>
                </a:cubicBezTo>
                <a:cubicBezTo>
                  <a:pt x="663049" y="1303357"/>
                  <a:pt x="713011" y="1247998"/>
                  <a:pt x="779396" y="1243633"/>
                </a:cubicBezTo>
                <a:cubicBezTo>
                  <a:pt x="845666" y="1239269"/>
                  <a:pt x="902749" y="1287737"/>
                  <a:pt x="910788" y="1353204"/>
                </a:cubicBezTo>
                <a:cubicBezTo>
                  <a:pt x="947771" y="1345623"/>
                  <a:pt x="984984" y="1336665"/>
                  <a:pt x="1021852" y="1325524"/>
                </a:cubicBezTo>
                <a:cubicBezTo>
                  <a:pt x="999226" y="1263962"/>
                  <a:pt x="1027594" y="1194821"/>
                  <a:pt x="1088237" y="1168175"/>
                </a:cubicBezTo>
                <a:cubicBezTo>
                  <a:pt x="1149224" y="1141414"/>
                  <a:pt x="1219055" y="1167371"/>
                  <a:pt x="1248917" y="1225601"/>
                </a:cubicBezTo>
                <a:cubicBezTo>
                  <a:pt x="1282225" y="1205961"/>
                  <a:pt x="1313809" y="1184714"/>
                  <a:pt x="1344360" y="1162547"/>
                </a:cubicBezTo>
                <a:cubicBezTo>
                  <a:pt x="1301865" y="1112241"/>
                  <a:pt x="1304506" y="1037471"/>
                  <a:pt x="1352745" y="991530"/>
                </a:cubicBezTo>
                <a:cubicBezTo>
                  <a:pt x="1400639" y="945703"/>
                  <a:pt x="1475753" y="946048"/>
                  <a:pt x="1523532" y="990496"/>
                </a:cubicBezTo>
                <a:cubicBezTo>
                  <a:pt x="1547651" y="960749"/>
                  <a:pt x="1570392" y="930313"/>
                  <a:pt x="1591295" y="898613"/>
                </a:cubicBezTo>
                <a:cubicBezTo>
                  <a:pt x="1533983" y="865880"/>
                  <a:pt x="1511587" y="794901"/>
                  <a:pt x="1540530" y="735292"/>
                </a:cubicBezTo>
                <a:cubicBezTo>
                  <a:pt x="1570162" y="675798"/>
                  <a:pt x="1640453" y="650300"/>
                  <a:pt x="1700751" y="675913"/>
                </a:cubicBezTo>
                <a:cubicBezTo>
                  <a:pt x="1713614" y="639849"/>
                  <a:pt x="1724411" y="603325"/>
                  <a:pt x="1733369" y="566457"/>
                </a:cubicBezTo>
                <a:cubicBezTo>
                  <a:pt x="1668477" y="555202"/>
                  <a:pt x="1622421" y="496397"/>
                  <a:pt x="1629771" y="430011"/>
                </a:cubicBezTo>
                <a:cubicBezTo>
                  <a:pt x="1637122" y="364085"/>
                  <a:pt x="1694893" y="316192"/>
                  <a:pt x="1760245" y="319637"/>
                </a:cubicBezTo>
                <a:cubicBezTo>
                  <a:pt x="1759785" y="281736"/>
                  <a:pt x="1757373" y="243374"/>
                  <a:pt x="1752779" y="205358"/>
                </a:cubicBezTo>
                <a:cubicBezTo>
                  <a:pt x="1688232" y="217418"/>
                  <a:pt x="1624947" y="177449"/>
                  <a:pt x="1609098" y="112786"/>
                </a:cubicBezTo>
                <a:close/>
                <a:moveTo>
                  <a:pt x="669941" y="216499"/>
                </a:moveTo>
                <a:cubicBezTo>
                  <a:pt x="732765" y="188934"/>
                  <a:pt x="805812" y="217188"/>
                  <a:pt x="833377" y="280013"/>
                </a:cubicBezTo>
                <a:cubicBezTo>
                  <a:pt x="861057" y="342952"/>
                  <a:pt x="832458" y="415884"/>
                  <a:pt x="769748" y="443449"/>
                </a:cubicBezTo>
                <a:cubicBezTo>
                  <a:pt x="707268" y="471014"/>
                  <a:pt x="633991" y="442760"/>
                  <a:pt x="606427" y="379820"/>
                </a:cubicBezTo>
                <a:cubicBezTo>
                  <a:pt x="578747" y="317110"/>
                  <a:pt x="607460" y="244064"/>
                  <a:pt x="670055" y="216499"/>
                </a:cubicBezTo>
                <a:close/>
                <a:moveTo>
                  <a:pt x="252907" y="844747"/>
                </a:moveTo>
                <a:cubicBezTo>
                  <a:pt x="182617" y="781118"/>
                  <a:pt x="124157" y="702099"/>
                  <a:pt x="83499" y="609642"/>
                </a:cubicBezTo>
                <a:cubicBezTo>
                  <a:pt x="43070" y="517300"/>
                  <a:pt x="24349" y="420938"/>
                  <a:pt x="24808" y="326184"/>
                </a:cubicBezTo>
                <a:lnTo>
                  <a:pt x="452867" y="373389"/>
                </a:lnTo>
                <a:cubicBezTo>
                  <a:pt x="456428" y="395326"/>
                  <a:pt x="462400" y="417607"/>
                  <a:pt x="471818" y="438970"/>
                </a:cubicBezTo>
                <a:cubicBezTo>
                  <a:pt x="481351" y="460562"/>
                  <a:pt x="493640" y="479858"/>
                  <a:pt x="507423" y="497660"/>
                </a:cubicBezTo>
                <a:lnTo>
                  <a:pt x="252793" y="844862"/>
                </a:lnTo>
                <a:close/>
                <a:moveTo>
                  <a:pt x="369024" y="929854"/>
                </a:moveTo>
                <a:lnTo>
                  <a:pt x="623884" y="582652"/>
                </a:lnTo>
                <a:cubicBezTo>
                  <a:pt x="666380" y="598961"/>
                  <a:pt x="712666" y="604474"/>
                  <a:pt x="758607" y="597697"/>
                </a:cubicBezTo>
                <a:lnTo>
                  <a:pt x="931921" y="991989"/>
                </a:lnTo>
                <a:cubicBezTo>
                  <a:pt x="739197" y="1053895"/>
                  <a:pt x="535103" y="1026790"/>
                  <a:pt x="368909" y="929969"/>
                </a:cubicBezTo>
                <a:close/>
                <a:moveTo>
                  <a:pt x="1064003" y="933873"/>
                </a:moveTo>
                <a:lnTo>
                  <a:pt x="890689" y="539582"/>
                </a:lnTo>
                <a:cubicBezTo>
                  <a:pt x="927098" y="510179"/>
                  <a:pt x="954318" y="472277"/>
                  <a:pt x="971086" y="430011"/>
                </a:cubicBezTo>
                <a:lnTo>
                  <a:pt x="1398916" y="477101"/>
                </a:lnTo>
                <a:cubicBezTo>
                  <a:pt x="1358143" y="665002"/>
                  <a:pt x="1240188" y="833721"/>
                  <a:pt x="1064003" y="933873"/>
                </a:cubicBezTo>
                <a:close/>
              </a:path>
            </a:pathLst>
          </a:custGeom>
          <a:solidFill>
            <a:srgbClr val="4288B5">
              <a:alpha val="30000"/>
            </a:srgbClr>
          </a:solidFill>
          <a:ln w="11479"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84B14FC6-628B-4919-213C-3C7DC26EE32E}"/>
              </a:ext>
            </a:extLst>
          </p:cNvPr>
          <p:cNvGrpSpPr/>
          <p:nvPr userDrawn="1"/>
        </p:nvGrpSpPr>
        <p:grpSpPr>
          <a:xfrm>
            <a:off x="1161200" y="339026"/>
            <a:ext cx="485823" cy="485974"/>
            <a:chOff x="917326" y="268161"/>
            <a:chExt cx="383791" cy="383910"/>
          </a:xfrm>
          <a:solidFill>
            <a:srgbClr val="E45127">
              <a:alpha val="30000"/>
            </a:srgbClr>
          </a:solidFill>
        </p:grpSpPr>
        <p:sp>
          <p:nvSpPr>
            <p:cNvPr id="89" name="Freeform: Shape 88">
              <a:extLst>
                <a:ext uri="{FF2B5EF4-FFF2-40B4-BE49-F238E27FC236}">
                  <a16:creationId xmlns:a16="http://schemas.microsoft.com/office/drawing/2014/main" id="{2296FCE9-A585-B662-D5FD-504D929EAEAC}"/>
                </a:ext>
              </a:extLst>
            </p:cNvPr>
            <p:cNvSpPr/>
            <p:nvPr/>
          </p:nvSpPr>
          <p:spPr>
            <a:xfrm>
              <a:off x="993103" y="344032"/>
              <a:ext cx="232107" cy="232059"/>
            </a:xfrm>
            <a:custGeom>
              <a:avLst/>
              <a:gdLst>
                <a:gd name="connsiteX0" fmla="*/ 396789 w 449339"/>
                <a:gd name="connsiteY0" fmla="*/ 79956 h 449245"/>
                <a:gd name="connsiteX1" fmla="*/ 244149 w 449339"/>
                <a:gd name="connsiteY1" fmla="*/ 822 h 449245"/>
                <a:gd name="connsiteX2" fmla="*/ 80024 w 449339"/>
                <a:gd name="connsiteY2" fmla="*/ 52735 h 449245"/>
                <a:gd name="connsiteX3" fmla="*/ 890 w 449339"/>
                <a:gd name="connsiteY3" fmla="*/ 205490 h 449245"/>
                <a:gd name="connsiteX4" fmla="*/ 52688 w 449339"/>
                <a:gd name="connsiteY4" fmla="*/ 369386 h 449245"/>
                <a:gd name="connsiteX5" fmla="*/ 200735 w 449339"/>
                <a:gd name="connsiteY5" fmla="*/ 447946 h 449245"/>
                <a:gd name="connsiteX6" fmla="*/ 369454 w 449339"/>
                <a:gd name="connsiteY6" fmla="*/ 396721 h 449245"/>
                <a:gd name="connsiteX7" fmla="*/ 396789 w 449339"/>
                <a:gd name="connsiteY7" fmla="*/ 79956 h 449245"/>
                <a:gd name="connsiteX8" fmla="*/ 95069 w 449339"/>
                <a:gd name="connsiteY8" fmla="*/ 70423 h 449245"/>
                <a:gd name="connsiteX9" fmla="*/ 242197 w 449339"/>
                <a:gd name="connsiteY9" fmla="*/ 23907 h 449245"/>
                <a:gd name="connsiteX10" fmla="*/ 379102 w 449339"/>
                <a:gd name="connsiteY10" fmla="*/ 94887 h 449245"/>
                <a:gd name="connsiteX11" fmla="*/ 354523 w 449339"/>
                <a:gd name="connsiteY11" fmla="*/ 379034 h 449245"/>
                <a:gd name="connsiteX12" fmla="*/ 354523 w 449339"/>
                <a:gd name="connsiteY12" fmla="*/ 379034 h 449245"/>
                <a:gd name="connsiteX13" fmla="*/ 70491 w 449339"/>
                <a:gd name="connsiteY13" fmla="*/ 354455 h 449245"/>
                <a:gd name="connsiteX14" fmla="*/ 24090 w 449339"/>
                <a:gd name="connsiteY14" fmla="*/ 207328 h 449245"/>
                <a:gd name="connsiteX15" fmla="*/ 95069 w 449339"/>
                <a:gd name="connsiteY15" fmla="*/ 70538 h 449245"/>
                <a:gd name="connsiteX16" fmla="*/ 369454 w 449339"/>
                <a:gd name="connsiteY16" fmla="*/ 396721 h 449245"/>
                <a:gd name="connsiteX17" fmla="*/ 369454 w 449339"/>
                <a:gd name="connsiteY17" fmla="*/ 396721 h 44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9339" h="449245">
                  <a:moveTo>
                    <a:pt x="396789" y="79956"/>
                  </a:moveTo>
                  <a:cubicBezTo>
                    <a:pt x="358428" y="34244"/>
                    <a:pt x="304218" y="6220"/>
                    <a:pt x="244149" y="822"/>
                  </a:cubicBezTo>
                  <a:cubicBezTo>
                    <a:pt x="184196" y="-4232"/>
                    <a:pt x="125965" y="14145"/>
                    <a:pt x="80024" y="52735"/>
                  </a:cubicBezTo>
                  <a:cubicBezTo>
                    <a:pt x="34082" y="91326"/>
                    <a:pt x="5943" y="145537"/>
                    <a:pt x="890" y="205490"/>
                  </a:cubicBezTo>
                  <a:cubicBezTo>
                    <a:pt x="-4394" y="265099"/>
                    <a:pt x="13983" y="323215"/>
                    <a:pt x="52688" y="369386"/>
                  </a:cubicBezTo>
                  <a:cubicBezTo>
                    <a:pt x="91624" y="415443"/>
                    <a:pt x="145031" y="441974"/>
                    <a:pt x="200735" y="447946"/>
                  </a:cubicBezTo>
                  <a:cubicBezTo>
                    <a:pt x="259540" y="454263"/>
                    <a:pt x="320756" y="437609"/>
                    <a:pt x="369454" y="396721"/>
                  </a:cubicBezTo>
                  <a:cubicBezTo>
                    <a:pt x="464209" y="317013"/>
                    <a:pt x="476383" y="174939"/>
                    <a:pt x="396789" y="79956"/>
                  </a:cubicBezTo>
                  <a:close/>
                  <a:moveTo>
                    <a:pt x="95069" y="70423"/>
                  </a:moveTo>
                  <a:cubicBezTo>
                    <a:pt x="136187" y="35852"/>
                    <a:pt x="188560" y="19428"/>
                    <a:pt x="242197" y="23907"/>
                  </a:cubicBezTo>
                  <a:cubicBezTo>
                    <a:pt x="296063" y="28731"/>
                    <a:pt x="344646" y="53999"/>
                    <a:pt x="379102" y="94887"/>
                  </a:cubicBezTo>
                  <a:cubicBezTo>
                    <a:pt x="450541" y="179993"/>
                    <a:pt x="439515" y="307480"/>
                    <a:pt x="354523" y="379034"/>
                  </a:cubicBezTo>
                  <a:lnTo>
                    <a:pt x="354523" y="379034"/>
                  </a:lnTo>
                  <a:cubicBezTo>
                    <a:pt x="269647" y="450473"/>
                    <a:pt x="142274" y="439447"/>
                    <a:pt x="70491" y="354455"/>
                  </a:cubicBezTo>
                  <a:cubicBezTo>
                    <a:pt x="35920" y="313108"/>
                    <a:pt x="19381" y="260965"/>
                    <a:pt x="24090" y="207328"/>
                  </a:cubicBezTo>
                  <a:cubicBezTo>
                    <a:pt x="28684" y="153692"/>
                    <a:pt x="53837" y="105108"/>
                    <a:pt x="95069" y="70538"/>
                  </a:cubicBezTo>
                  <a:close/>
                  <a:moveTo>
                    <a:pt x="369454" y="396721"/>
                  </a:moveTo>
                  <a:lnTo>
                    <a:pt x="369454" y="396721"/>
                  </a:lnTo>
                  <a:close/>
                </a:path>
              </a:pathLst>
            </a:custGeom>
            <a:grpFill/>
            <a:ln w="11479"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A9A5635-A6F3-3950-976A-FC36A6B40260}"/>
                </a:ext>
              </a:extLst>
            </p:cNvPr>
            <p:cNvSpPr/>
            <p:nvPr/>
          </p:nvSpPr>
          <p:spPr>
            <a:xfrm>
              <a:off x="1024052" y="374879"/>
              <a:ext cx="170288" cy="170323"/>
            </a:xfrm>
            <a:custGeom>
              <a:avLst/>
              <a:gdLst>
                <a:gd name="connsiteX0" fmla="*/ 329064 w 329663"/>
                <a:gd name="connsiteY0" fmla="*/ 179081 h 329730"/>
                <a:gd name="connsiteX1" fmla="*/ 179066 w 329663"/>
                <a:gd name="connsiteY1" fmla="*/ 598 h 329730"/>
                <a:gd name="connsiteX2" fmla="*/ 583 w 329663"/>
                <a:gd name="connsiteY2" fmla="*/ 150827 h 329730"/>
                <a:gd name="connsiteX3" fmla="*/ 583 w 329663"/>
                <a:gd name="connsiteY3" fmla="*/ 150827 h 329730"/>
                <a:gd name="connsiteX4" fmla="*/ 150582 w 329663"/>
                <a:gd name="connsiteY4" fmla="*/ 329079 h 329730"/>
                <a:gd name="connsiteX5" fmla="*/ 329064 w 329663"/>
                <a:gd name="connsiteY5" fmla="*/ 179081 h 329730"/>
                <a:gd name="connsiteX6" fmla="*/ 23669 w 329663"/>
                <a:gd name="connsiteY6" fmla="*/ 152779 h 329730"/>
                <a:gd name="connsiteX7" fmla="*/ 176998 w 329663"/>
                <a:gd name="connsiteY7" fmla="*/ 23799 h 329730"/>
                <a:gd name="connsiteX8" fmla="*/ 305979 w 329663"/>
                <a:gd name="connsiteY8" fmla="*/ 177128 h 329730"/>
                <a:gd name="connsiteX9" fmla="*/ 152649 w 329663"/>
                <a:gd name="connsiteY9" fmla="*/ 306109 h 329730"/>
                <a:gd name="connsiteX10" fmla="*/ 149548 w 329663"/>
                <a:gd name="connsiteY10" fmla="*/ 305764 h 329730"/>
                <a:gd name="connsiteX11" fmla="*/ 23784 w 329663"/>
                <a:gd name="connsiteY11" fmla="*/ 152894 h 3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663" h="329730">
                  <a:moveTo>
                    <a:pt x="329064" y="179081"/>
                  </a:moveTo>
                  <a:cubicBezTo>
                    <a:pt x="336760" y="88691"/>
                    <a:pt x="269455" y="8638"/>
                    <a:pt x="179066" y="598"/>
                  </a:cubicBezTo>
                  <a:cubicBezTo>
                    <a:pt x="88331" y="-7097"/>
                    <a:pt x="8279" y="60322"/>
                    <a:pt x="583" y="150827"/>
                  </a:cubicBezTo>
                  <a:lnTo>
                    <a:pt x="583" y="150827"/>
                  </a:lnTo>
                  <a:cubicBezTo>
                    <a:pt x="-6997" y="241331"/>
                    <a:pt x="60192" y="321269"/>
                    <a:pt x="150582" y="329079"/>
                  </a:cubicBezTo>
                  <a:cubicBezTo>
                    <a:pt x="240972" y="337119"/>
                    <a:pt x="321025" y="269815"/>
                    <a:pt x="329064" y="179081"/>
                  </a:cubicBezTo>
                  <a:close/>
                  <a:moveTo>
                    <a:pt x="23669" y="152779"/>
                  </a:moveTo>
                  <a:cubicBezTo>
                    <a:pt x="30330" y="75023"/>
                    <a:pt x="99128" y="17137"/>
                    <a:pt x="176998" y="23799"/>
                  </a:cubicBezTo>
                  <a:cubicBezTo>
                    <a:pt x="254754" y="30690"/>
                    <a:pt x="312525" y="99487"/>
                    <a:pt x="305979" y="177128"/>
                  </a:cubicBezTo>
                  <a:cubicBezTo>
                    <a:pt x="299088" y="255114"/>
                    <a:pt x="230290" y="312885"/>
                    <a:pt x="152649" y="306109"/>
                  </a:cubicBezTo>
                  <a:cubicBezTo>
                    <a:pt x="151616" y="305994"/>
                    <a:pt x="150582" y="305879"/>
                    <a:pt x="149548" y="305764"/>
                  </a:cubicBezTo>
                  <a:cubicBezTo>
                    <a:pt x="73515" y="297495"/>
                    <a:pt x="17237" y="229616"/>
                    <a:pt x="23784" y="152894"/>
                  </a:cubicBezTo>
                  <a:close/>
                </a:path>
              </a:pathLst>
            </a:custGeom>
            <a:grpFill/>
            <a:ln w="11479"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237D277-3A06-6BF1-5F18-4E330C3A15EC}"/>
                </a:ext>
              </a:extLst>
            </p:cNvPr>
            <p:cNvSpPr/>
            <p:nvPr/>
          </p:nvSpPr>
          <p:spPr>
            <a:xfrm>
              <a:off x="917326" y="268161"/>
              <a:ext cx="383791" cy="383910"/>
            </a:xfrm>
            <a:custGeom>
              <a:avLst/>
              <a:gdLst>
                <a:gd name="connsiteX0" fmla="*/ 729894 w 742987"/>
                <a:gd name="connsiteY0" fmla="*/ 479169 h 743216"/>
                <a:gd name="connsiteX1" fmla="*/ 716456 w 742987"/>
                <a:gd name="connsiteY1" fmla="*/ 476872 h 743216"/>
                <a:gd name="connsiteX2" fmla="*/ 653861 w 742987"/>
                <a:gd name="connsiteY2" fmla="*/ 395900 h 743216"/>
                <a:gd name="connsiteX3" fmla="*/ 729435 w 742987"/>
                <a:gd name="connsiteY3" fmla="*/ 326528 h 743216"/>
                <a:gd name="connsiteX4" fmla="*/ 742987 w 742987"/>
                <a:gd name="connsiteY4" fmla="*/ 326528 h 743216"/>
                <a:gd name="connsiteX5" fmla="*/ 740805 w 742987"/>
                <a:gd name="connsiteY5" fmla="*/ 313091 h 743216"/>
                <a:gd name="connsiteX6" fmla="*/ 706923 w 742987"/>
                <a:gd name="connsiteY6" fmla="*/ 206392 h 743216"/>
                <a:gd name="connsiteX7" fmla="*/ 700836 w 742987"/>
                <a:gd name="connsiteY7" fmla="*/ 194217 h 743216"/>
                <a:gd name="connsiteX8" fmla="*/ 689810 w 742987"/>
                <a:gd name="connsiteY8" fmla="*/ 202142 h 743216"/>
                <a:gd name="connsiteX9" fmla="*/ 588165 w 742987"/>
                <a:gd name="connsiteY9" fmla="*/ 189164 h 743216"/>
                <a:gd name="connsiteX10" fmla="*/ 592874 w 742987"/>
                <a:gd name="connsiteY10" fmla="*/ 86485 h 743216"/>
                <a:gd name="connsiteX11" fmla="*/ 602407 w 742987"/>
                <a:gd name="connsiteY11" fmla="*/ 76952 h 743216"/>
                <a:gd name="connsiteX12" fmla="*/ 591496 w 742987"/>
                <a:gd name="connsiteY12" fmla="*/ 68912 h 743216"/>
                <a:gd name="connsiteX13" fmla="*/ 492032 w 742987"/>
                <a:gd name="connsiteY13" fmla="*/ 17458 h 743216"/>
                <a:gd name="connsiteX14" fmla="*/ 479169 w 742987"/>
                <a:gd name="connsiteY14" fmla="*/ 13093 h 743216"/>
                <a:gd name="connsiteX15" fmla="*/ 476872 w 742987"/>
                <a:gd name="connsiteY15" fmla="*/ 26531 h 743216"/>
                <a:gd name="connsiteX16" fmla="*/ 395670 w 742987"/>
                <a:gd name="connsiteY16" fmla="*/ 89241 h 743216"/>
                <a:gd name="connsiteX17" fmla="*/ 395670 w 742987"/>
                <a:gd name="connsiteY17" fmla="*/ 89241 h 743216"/>
                <a:gd name="connsiteX18" fmla="*/ 326528 w 742987"/>
                <a:gd name="connsiteY18" fmla="*/ 13553 h 743216"/>
                <a:gd name="connsiteX19" fmla="*/ 326528 w 742987"/>
                <a:gd name="connsiteY19" fmla="*/ 0 h 743216"/>
                <a:gd name="connsiteX20" fmla="*/ 313091 w 742987"/>
                <a:gd name="connsiteY20" fmla="*/ 2182 h 743216"/>
                <a:gd name="connsiteX21" fmla="*/ 206392 w 742987"/>
                <a:gd name="connsiteY21" fmla="*/ 35949 h 743216"/>
                <a:gd name="connsiteX22" fmla="*/ 194332 w 742987"/>
                <a:gd name="connsiteY22" fmla="*/ 41922 h 743216"/>
                <a:gd name="connsiteX23" fmla="*/ 202027 w 742987"/>
                <a:gd name="connsiteY23" fmla="*/ 52947 h 743216"/>
                <a:gd name="connsiteX24" fmla="*/ 189049 w 742987"/>
                <a:gd name="connsiteY24" fmla="*/ 154708 h 743216"/>
                <a:gd name="connsiteX25" fmla="*/ 86714 w 742987"/>
                <a:gd name="connsiteY25" fmla="*/ 150228 h 743216"/>
                <a:gd name="connsiteX26" fmla="*/ 77182 w 742987"/>
                <a:gd name="connsiteY26" fmla="*/ 140581 h 743216"/>
                <a:gd name="connsiteX27" fmla="*/ 69142 w 742987"/>
                <a:gd name="connsiteY27" fmla="*/ 151492 h 743216"/>
                <a:gd name="connsiteX28" fmla="*/ 17343 w 742987"/>
                <a:gd name="connsiteY28" fmla="*/ 250955 h 743216"/>
                <a:gd name="connsiteX29" fmla="*/ 13093 w 742987"/>
                <a:gd name="connsiteY29" fmla="*/ 263704 h 743216"/>
                <a:gd name="connsiteX30" fmla="*/ 26416 w 742987"/>
                <a:gd name="connsiteY30" fmla="*/ 266001 h 743216"/>
                <a:gd name="connsiteX31" fmla="*/ 89011 w 742987"/>
                <a:gd name="connsiteY31" fmla="*/ 347202 h 743216"/>
                <a:gd name="connsiteX32" fmla="*/ 13553 w 742987"/>
                <a:gd name="connsiteY32" fmla="*/ 416574 h 743216"/>
                <a:gd name="connsiteX33" fmla="*/ 0 w 742987"/>
                <a:gd name="connsiteY33" fmla="*/ 416574 h 743216"/>
                <a:gd name="connsiteX34" fmla="*/ 2067 w 742987"/>
                <a:gd name="connsiteY34" fmla="*/ 429897 h 743216"/>
                <a:gd name="connsiteX35" fmla="*/ 35834 w 742987"/>
                <a:gd name="connsiteY35" fmla="*/ 536595 h 743216"/>
                <a:gd name="connsiteX36" fmla="*/ 41807 w 742987"/>
                <a:gd name="connsiteY36" fmla="*/ 548770 h 743216"/>
                <a:gd name="connsiteX37" fmla="*/ 52833 w 742987"/>
                <a:gd name="connsiteY37" fmla="*/ 540960 h 743216"/>
                <a:gd name="connsiteX38" fmla="*/ 154478 w 742987"/>
                <a:gd name="connsiteY38" fmla="*/ 554053 h 743216"/>
                <a:gd name="connsiteX39" fmla="*/ 149999 w 742987"/>
                <a:gd name="connsiteY39" fmla="*/ 656502 h 743216"/>
                <a:gd name="connsiteX40" fmla="*/ 140466 w 742987"/>
                <a:gd name="connsiteY40" fmla="*/ 666035 h 743216"/>
                <a:gd name="connsiteX41" fmla="*/ 151377 w 742987"/>
                <a:gd name="connsiteY41" fmla="*/ 674075 h 743216"/>
                <a:gd name="connsiteX42" fmla="*/ 250840 w 742987"/>
                <a:gd name="connsiteY42" fmla="*/ 725759 h 743216"/>
                <a:gd name="connsiteX43" fmla="*/ 263704 w 742987"/>
                <a:gd name="connsiteY43" fmla="*/ 730124 h 743216"/>
                <a:gd name="connsiteX44" fmla="*/ 266001 w 742987"/>
                <a:gd name="connsiteY44" fmla="*/ 716800 h 743216"/>
                <a:gd name="connsiteX45" fmla="*/ 346973 w 742987"/>
                <a:gd name="connsiteY45" fmla="*/ 654090 h 743216"/>
                <a:gd name="connsiteX46" fmla="*/ 416229 w 742987"/>
                <a:gd name="connsiteY46" fmla="*/ 729664 h 743216"/>
                <a:gd name="connsiteX47" fmla="*/ 416229 w 742987"/>
                <a:gd name="connsiteY47" fmla="*/ 743217 h 743216"/>
                <a:gd name="connsiteX48" fmla="*/ 429552 w 742987"/>
                <a:gd name="connsiteY48" fmla="*/ 741149 h 743216"/>
                <a:gd name="connsiteX49" fmla="*/ 536366 w 742987"/>
                <a:gd name="connsiteY49" fmla="*/ 707497 h 743216"/>
                <a:gd name="connsiteX50" fmla="*/ 548540 w 742987"/>
                <a:gd name="connsiteY50" fmla="*/ 701525 h 743216"/>
                <a:gd name="connsiteX51" fmla="*/ 540730 w 742987"/>
                <a:gd name="connsiteY51" fmla="*/ 690384 h 743216"/>
                <a:gd name="connsiteX52" fmla="*/ 553824 w 742987"/>
                <a:gd name="connsiteY52" fmla="*/ 588509 h 743216"/>
                <a:gd name="connsiteX53" fmla="*/ 656273 w 742987"/>
                <a:gd name="connsiteY53" fmla="*/ 593103 h 743216"/>
                <a:gd name="connsiteX54" fmla="*/ 665806 w 742987"/>
                <a:gd name="connsiteY54" fmla="*/ 602751 h 743216"/>
                <a:gd name="connsiteX55" fmla="*/ 673846 w 742987"/>
                <a:gd name="connsiteY55" fmla="*/ 591725 h 743216"/>
                <a:gd name="connsiteX56" fmla="*/ 725415 w 742987"/>
                <a:gd name="connsiteY56" fmla="*/ 492262 h 743216"/>
                <a:gd name="connsiteX57" fmla="*/ 729779 w 742987"/>
                <a:gd name="connsiteY57" fmla="*/ 479398 h 743216"/>
                <a:gd name="connsiteX58" fmla="*/ 661786 w 742987"/>
                <a:gd name="connsiteY58" fmla="*/ 567261 h 743216"/>
                <a:gd name="connsiteX59" fmla="*/ 613318 w 742987"/>
                <a:gd name="connsiteY59" fmla="*/ 548196 h 743216"/>
                <a:gd name="connsiteX60" fmla="*/ 539122 w 742987"/>
                <a:gd name="connsiteY60" fmla="*/ 570477 h 743216"/>
                <a:gd name="connsiteX61" fmla="*/ 514773 w 742987"/>
                <a:gd name="connsiteY61" fmla="*/ 690958 h 743216"/>
                <a:gd name="connsiteX62" fmla="*/ 438166 w 742987"/>
                <a:gd name="connsiteY62" fmla="*/ 715078 h 743216"/>
                <a:gd name="connsiteX63" fmla="*/ 351337 w 742987"/>
                <a:gd name="connsiteY63" fmla="*/ 630890 h 743216"/>
                <a:gd name="connsiteX64" fmla="*/ 349040 w 742987"/>
                <a:gd name="connsiteY64" fmla="*/ 630660 h 743216"/>
                <a:gd name="connsiteX65" fmla="*/ 247050 w 742987"/>
                <a:gd name="connsiteY65" fmla="*/ 698654 h 743216"/>
                <a:gd name="connsiteX66" fmla="*/ 175726 w 742987"/>
                <a:gd name="connsiteY66" fmla="*/ 661786 h 743216"/>
                <a:gd name="connsiteX67" fmla="*/ 172395 w 742987"/>
                <a:gd name="connsiteY67" fmla="*/ 539007 h 743216"/>
                <a:gd name="connsiteX68" fmla="*/ 107388 w 742987"/>
                <a:gd name="connsiteY68" fmla="*/ 504436 h 743216"/>
                <a:gd name="connsiteX69" fmla="*/ 52029 w 742987"/>
                <a:gd name="connsiteY69" fmla="*/ 514658 h 743216"/>
                <a:gd name="connsiteX70" fmla="*/ 27909 w 742987"/>
                <a:gd name="connsiteY70" fmla="*/ 438166 h 743216"/>
                <a:gd name="connsiteX71" fmla="*/ 112212 w 742987"/>
                <a:gd name="connsiteY71" fmla="*/ 349040 h 743216"/>
                <a:gd name="connsiteX72" fmla="*/ 44333 w 742987"/>
                <a:gd name="connsiteY72" fmla="*/ 246820 h 743216"/>
                <a:gd name="connsiteX73" fmla="*/ 81431 w 742987"/>
                <a:gd name="connsiteY73" fmla="*/ 175611 h 743216"/>
                <a:gd name="connsiteX74" fmla="*/ 129784 w 742987"/>
                <a:gd name="connsiteY74" fmla="*/ 194792 h 743216"/>
                <a:gd name="connsiteX75" fmla="*/ 204210 w 742987"/>
                <a:gd name="connsiteY75" fmla="*/ 172280 h 743216"/>
                <a:gd name="connsiteX76" fmla="*/ 228444 w 742987"/>
                <a:gd name="connsiteY76" fmla="*/ 51914 h 743216"/>
                <a:gd name="connsiteX77" fmla="*/ 304936 w 742987"/>
                <a:gd name="connsiteY77" fmla="*/ 27680 h 743216"/>
                <a:gd name="connsiteX78" fmla="*/ 391651 w 742987"/>
                <a:gd name="connsiteY78" fmla="*/ 111982 h 743216"/>
                <a:gd name="connsiteX79" fmla="*/ 393948 w 742987"/>
                <a:gd name="connsiteY79" fmla="*/ 112212 h 743216"/>
                <a:gd name="connsiteX80" fmla="*/ 496167 w 742987"/>
                <a:gd name="connsiteY80" fmla="*/ 44219 h 743216"/>
                <a:gd name="connsiteX81" fmla="*/ 567491 w 742987"/>
                <a:gd name="connsiteY81" fmla="*/ 81087 h 743216"/>
                <a:gd name="connsiteX82" fmla="*/ 570822 w 742987"/>
                <a:gd name="connsiteY82" fmla="*/ 204095 h 743216"/>
                <a:gd name="connsiteX83" fmla="*/ 635944 w 742987"/>
                <a:gd name="connsiteY83" fmla="*/ 238551 h 743216"/>
                <a:gd name="connsiteX84" fmla="*/ 691188 w 742987"/>
                <a:gd name="connsiteY84" fmla="*/ 228214 h 743216"/>
                <a:gd name="connsiteX85" fmla="*/ 715537 w 742987"/>
                <a:gd name="connsiteY85" fmla="*/ 304706 h 743216"/>
                <a:gd name="connsiteX86" fmla="*/ 631120 w 742987"/>
                <a:gd name="connsiteY86" fmla="*/ 393947 h 743216"/>
                <a:gd name="connsiteX87" fmla="*/ 698998 w 742987"/>
                <a:gd name="connsiteY87" fmla="*/ 495937 h 743216"/>
                <a:gd name="connsiteX88" fmla="*/ 662016 w 742987"/>
                <a:gd name="connsiteY88" fmla="*/ 567261 h 743216"/>
                <a:gd name="connsiteX89" fmla="*/ 393718 w 742987"/>
                <a:gd name="connsiteY89" fmla="*/ 112212 h 743216"/>
                <a:gd name="connsiteX90" fmla="*/ 393718 w 742987"/>
                <a:gd name="connsiteY90" fmla="*/ 112212 h 74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42987" h="743216">
                  <a:moveTo>
                    <a:pt x="729894" y="479169"/>
                  </a:moveTo>
                  <a:lnTo>
                    <a:pt x="716456" y="476872"/>
                  </a:lnTo>
                  <a:cubicBezTo>
                    <a:pt x="677865" y="470325"/>
                    <a:pt x="650415" y="434835"/>
                    <a:pt x="653861" y="395900"/>
                  </a:cubicBezTo>
                  <a:cubicBezTo>
                    <a:pt x="657192" y="356275"/>
                    <a:pt x="689695" y="326528"/>
                    <a:pt x="729435" y="326528"/>
                  </a:cubicBezTo>
                  <a:lnTo>
                    <a:pt x="742987" y="326528"/>
                  </a:lnTo>
                  <a:cubicBezTo>
                    <a:pt x="742987" y="326528"/>
                    <a:pt x="740805" y="313091"/>
                    <a:pt x="740805" y="313091"/>
                  </a:cubicBezTo>
                  <a:cubicBezTo>
                    <a:pt x="734833" y="275419"/>
                    <a:pt x="723347" y="239584"/>
                    <a:pt x="706923" y="206392"/>
                  </a:cubicBezTo>
                  <a:lnTo>
                    <a:pt x="700836" y="194217"/>
                  </a:lnTo>
                  <a:lnTo>
                    <a:pt x="689810" y="202142"/>
                  </a:lnTo>
                  <a:cubicBezTo>
                    <a:pt x="657996" y="224768"/>
                    <a:pt x="613318" y="219026"/>
                    <a:pt x="588165" y="189164"/>
                  </a:cubicBezTo>
                  <a:cubicBezTo>
                    <a:pt x="562667" y="158727"/>
                    <a:pt x="564735" y="114624"/>
                    <a:pt x="592874" y="86485"/>
                  </a:cubicBezTo>
                  <a:lnTo>
                    <a:pt x="602407" y="76952"/>
                  </a:lnTo>
                  <a:lnTo>
                    <a:pt x="591496" y="68912"/>
                  </a:lnTo>
                  <a:cubicBezTo>
                    <a:pt x="561404" y="46975"/>
                    <a:pt x="527982" y="29632"/>
                    <a:pt x="492032" y="17458"/>
                  </a:cubicBezTo>
                  <a:lnTo>
                    <a:pt x="479169" y="13093"/>
                  </a:lnTo>
                  <a:lnTo>
                    <a:pt x="476872" y="26531"/>
                  </a:lnTo>
                  <a:cubicBezTo>
                    <a:pt x="470325" y="65122"/>
                    <a:pt x="434721" y="92572"/>
                    <a:pt x="395670" y="89241"/>
                  </a:cubicBezTo>
                  <a:lnTo>
                    <a:pt x="395670" y="89241"/>
                  </a:lnTo>
                  <a:cubicBezTo>
                    <a:pt x="356276" y="85910"/>
                    <a:pt x="326528" y="53407"/>
                    <a:pt x="326528" y="13553"/>
                  </a:cubicBezTo>
                  <a:lnTo>
                    <a:pt x="326528" y="0"/>
                  </a:lnTo>
                  <a:cubicBezTo>
                    <a:pt x="326528" y="0"/>
                    <a:pt x="313091" y="2182"/>
                    <a:pt x="313091" y="2182"/>
                  </a:cubicBezTo>
                  <a:cubicBezTo>
                    <a:pt x="275763" y="8155"/>
                    <a:pt x="239814" y="19525"/>
                    <a:pt x="206392" y="35949"/>
                  </a:cubicBezTo>
                  <a:lnTo>
                    <a:pt x="194332" y="41922"/>
                  </a:lnTo>
                  <a:lnTo>
                    <a:pt x="202027" y="52947"/>
                  </a:lnTo>
                  <a:cubicBezTo>
                    <a:pt x="224539" y="84877"/>
                    <a:pt x="218796" y="129670"/>
                    <a:pt x="189049" y="154708"/>
                  </a:cubicBezTo>
                  <a:cubicBezTo>
                    <a:pt x="159072" y="179861"/>
                    <a:pt x="114164" y="177908"/>
                    <a:pt x="86714" y="150228"/>
                  </a:cubicBezTo>
                  <a:lnTo>
                    <a:pt x="77182" y="140581"/>
                  </a:lnTo>
                  <a:lnTo>
                    <a:pt x="69142" y="151492"/>
                  </a:lnTo>
                  <a:cubicBezTo>
                    <a:pt x="46745" y="182043"/>
                    <a:pt x="29288" y="215465"/>
                    <a:pt x="17343" y="250955"/>
                  </a:cubicBezTo>
                  <a:lnTo>
                    <a:pt x="13093" y="263704"/>
                  </a:lnTo>
                  <a:lnTo>
                    <a:pt x="26416" y="266001"/>
                  </a:lnTo>
                  <a:cubicBezTo>
                    <a:pt x="65007" y="272662"/>
                    <a:pt x="92457" y="308267"/>
                    <a:pt x="89011" y="347202"/>
                  </a:cubicBezTo>
                  <a:cubicBezTo>
                    <a:pt x="85796" y="386137"/>
                    <a:pt x="52603" y="416574"/>
                    <a:pt x="13553" y="416574"/>
                  </a:cubicBezTo>
                  <a:lnTo>
                    <a:pt x="0" y="416574"/>
                  </a:lnTo>
                  <a:lnTo>
                    <a:pt x="2067" y="429897"/>
                  </a:lnTo>
                  <a:cubicBezTo>
                    <a:pt x="7810" y="466994"/>
                    <a:pt x="19181" y="502943"/>
                    <a:pt x="35834" y="536595"/>
                  </a:cubicBezTo>
                  <a:lnTo>
                    <a:pt x="41807" y="548770"/>
                  </a:lnTo>
                  <a:lnTo>
                    <a:pt x="52833" y="540960"/>
                  </a:lnTo>
                  <a:cubicBezTo>
                    <a:pt x="84877" y="518334"/>
                    <a:pt x="129440" y="524076"/>
                    <a:pt x="154478" y="554053"/>
                  </a:cubicBezTo>
                  <a:cubicBezTo>
                    <a:pt x="179746" y="583915"/>
                    <a:pt x="177793" y="628938"/>
                    <a:pt x="149999" y="656502"/>
                  </a:cubicBezTo>
                  <a:lnTo>
                    <a:pt x="140466" y="666035"/>
                  </a:lnTo>
                  <a:lnTo>
                    <a:pt x="151377" y="674075"/>
                  </a:lnTo>
                  <a:cubicBezTo>
                    <a:pt x="181354" y="696012"/>
                    <a:pt x="214776" y="713355"/>
                    <a:pt x="250840" y="725759"/>
                  </a:cubicBezTo>
                  <a:lnTo>
                    <a:pt x="263704" y="730124"/>
                  </a:lnTo>
                  <a:lnTo>
                    <a:pt x="266001" y="716800"/>
                  </a:lnTo>
                  <a:cubicBezTo>
                    <a:pt x="272777" y="677635"/>
                    <a:pt x="307578" y="650760"/>
                    <a:pt x="346973" y="654090"/>
                  </a:cubicBezTo>
                  <a:cubicBezTo>
                    <a:pt x="385908" y="657306"/>
                    <a:pt x="416344" y="690499"/>
                    <a:pt x="416229" y="729664"/>
                  </a:cubicBezTo>
                  <a:lnTo>
                    <a:pt x="416229" y="743217"/>
                  </a:lnTo>
                  <a:cubicBezTo>
                    <a:pt x="416229" y="743217"/>
                    <a:pt x="429552" y="741149"/>
                    <a:pt x="429552" y="741149"/>
                  </a:cubicBezTo>
                  <a:cubicBezTo>
                    <a:pt x="466650" y="735407"/>
                    <a:pt x="502599" y="724036"/>
                    <a:pt x="536366" y="707497"/>
                  </a:cubicBezTo>
                  <a:lnTo>
                    <a:pt x="548540" y="701525"/>
                  </a:lnTo>
                  <a:lnTo>
                    <a:pt x="540730" y="690384"/>
                  </a:lnTo>
                  <a:cubicBezTo>
                    <a:pt x="518219" y="658570"/>
                    <a:pt x="523962" y="613777"/>
                    <a:pt x="553824" y="588509"/>
                  </a:cubicBezTo>
                  <a:cubicBezTo>
                    <a:pt x="583685" y="563471"/>
                    <a:pt x="628593" y="565424"/>
                    <a:pt x="656273" y="593103"/>
                  </a:cubicBezTo>
                  <a:lnTo>
                    <a:pt x="665806" y="602751"/>
                  </a:lnTo>
                  <a:lnTo>
                    <a:pt x="673846" y="591725"/>
                  </a:lnTo>
                  <a:cubicBezTo>
                    <a:pt x="695897" y="561519"/>
                    <a:pt x="713240" y="527981"/>
                    <a:pt x="725415" y="492262"/>
                  </a:cubicBezTo>
                  <a:lnTo>
                    <a:pt x="729779" y="479398"/>
                  </a:lnTo>
                  <a:close/>
                  <a:moveTo>
                    <a:pt x="661786" y="567261"/>
                  </a:moveTo>
                  <a:cubicBezTo>
                    <a:pt x="647429" y="556580"/>
                    <a:pt x="630661" y="550033"/>
                    <a:pt x="613318" y="548196"/>
                  </a:cubicBezTo>
                  <a:cubicBezTo>
                    <a:pt x="587246" y="545439"/>
                    <a:pt x="560255" y="552675"/>
                    <a:pt x="539122" y="570477"/>
                  </a:cubicBezTo>
                  <a:cubicBezTo>
                    <a:pt x="503862" y="600339"/>
                    <a:pt x="494559" y="650875"/>
                    <a:pt x="514773" y="690958"/>
                  </a:cubicBezTo>
                  <a:cubicBezTo>
                    <a:pt x="490195" y="701984"/>
                    <a:pt x="464582" y="710024"/>
                    <a:pt x="438166" y="715078"/>
                  </a:cubicBezTo>
                  <a:cubicBezTo>
                    <a:pt x="431734" y="671204"/>
                    <a:pt x="396359" y="635829"/>
                    <a:pt x="351337" y="630890"/>
                  </a:cubicBezTo>
                  <a:cubicBezTo>
                    <a:pt x="350533" y="630890"/>
                    <a:pt x="349844" y="630775"/>
                    <a:pt x="349040" y="630660"/>
                  </a:cubicBezTo>
                  <a:cubicBezTo>
                    <a:pt x="302294" y="626641"/>
                    <a:pt x="260947" y="655354"/>
                    <a:pt x="247050" y="698654"/>
                  </a:cubicBezTo>
                  <a:cubicBezTo>
                    <a:pt x="221667" y="689006"/>
                    <a:pt x="197778" y="676602"/>
                    <a:pt x="175726" y="661786"/>
                  </a:cubicBezTo>
                  <a:cubicBezTo>
                    <a:pt x="202716" y="625607"/>
                    <a:pt x="202142" y="574267"/>
                    <a:pt x="172395" y="539007"/>
                  </a:cubicBezTo>
                  <a:cubicBezTo>
                    <a:pt x="155627" y="518908"/>
                    <a:pt x="132082" y="507193"/>
                    <a:pt x="107388" y="504436"/>
                  </a:cubicBezTo>
                  <a:cubicBezTo>
                    <a:pt x="88667" y="502484"/>
                    <a:pt x="69486" y="505929"/>
                    <a:pt x="52029" y="514658"/>
                  </a:cubicBezTo>
                  <a:cubicBezTo>
                    <a:pt x="41003" y="490195"/>
                    <a:pt x="32963" y="464582"/>
                    <a:pt x="27909" y="438166"/>
                  </a:cubicBezTo>
                  <a:cubicBezTo>
                    <a:pt x="72473" y="431619"/>
                    <a:pt x="108422" y="394981"/>
                    <a:pt x="112212" y="349040"/>
                  </a:cubicBezTo>
                  <a:cubicBezTo>
                    <a:pt x="116347" y="303098"/>
                    <a:pt x="87174" y="260947"/>
                    <a:pt x="44333" y="246820"/>
                  </a:cubicBezTo>
                  <a:cubicBezTo>
                    <a:pt x="53751" y="221782"/>
                    <a:pt x="66156" y="197893"/>
                    <a:pt x="81431" y="175611"/>
                  </a:cubicBezTo>
                  <a:cubicBezTo>
                    <a:pt x="95788" y="186407"/>
                    <a:pt x="112442" y="192839"/>
                    <a:pt x="129784" y="194792"/>
                  </a:cubicBezTo>
                  <a:cubicBezTo>
                    <a:pt x="155856" y="197663"/>
                    <a:pt x="182962" y="190197"/>
                    <a:pt x="204210" y="172280"/>
                  </a:cubicBezTo>
                  <a:cubicBezTo>
                    <a:pt x="239355" y="142648"/>
                    <a:pt x="248658" y="92112"/>
                    <a:pt x="228444" y="51914"/>
                  </a:cubicBezTo>
                  <a:cubicBezTo>
                    <a:pt x="252793" y="40888"/>
                    <a:pt x="278405" y="32848"/>
                    <a:pt x="304936" y="27680"/>
                  </a:cubicBezTo>
                  <a:cubicBezTo>
                    <a:pt x="311253" y="72128"/>
                    <a:pt x="346168" y="107043"/>
                    <a:pt x="391651" y="111982"/>
                  </a:cubicBezTo>
                  <a:cubicBezTo>
                    <a:pt x="392454" y="111982"/>
                    <a:pt x="393144" y="112097"/>
                    <a:pt x="393948" y="112212"/>
                  </a:cubicBezTo>
                  <a:cubicBezTo>
                    <a:pt x="440004" y="116232"/>
                    <a:pt x="482155" y="87059"/>
                    <a:pt x="496167" y="44219"/>
                  </a:cubicBezTo>
                  <a:cubicBezTo>
                    <a:pt x="521550" y="53866"/>
                    <a:pt x="545324" y="66156"/>
                    <a:pt x="567491" y="81087"/>
                  </a:cubicBezTo>
                  <a:cubicBezTo>
                    <a:pt x="540156" y="117610"/>
                    <a:pt x="540615" y="168146"/>
                    <a:pt x="570822" y="204095"/>
                  </a:cubicBezTo>
                  <a:cubicBezTo>
                    <a:pt x="587705" y="224194"/>
                    <a:pt x="611365" y="235909"/>
                    <a:pt x="635944" y="238551"/>
                  </a:cubicBezTo>
                  <a:cubicBezTo>
                    <a:pt x="654665" y="240618"/>
                    <a:pt x="673846" y="237058"/>
                    <a:pt x="691188" y="228214"/>
                  </a:cubicBezTo>
                  <a:cubicBezTo>
                    <a:pt x="702100" y="252448"/>
                    <a:pt x="710254" y="278060"/>
                    <a:pt x="715537" y="304706"/>
                  </a:cubicBezTo>
                  <a:cubicBezTo>
                    <a:pt x="670400" y="311138"/>
                    <a:pt x="635140" y="347087"/>
                    <a:pt x="631120" y="393947"/>
                  </a:cubicBezTo>
                  <a:cubicBezTo>
                    <a:pt x="626985" y="439889"/>
                    <a:pt x="656158" y="482040"/>
                    <a:pt x="698998" y="495937"/>
                  </a:cubicBezTo>
                  <a:cubicBezTo>
                    <a:pt x="689351" y="521205"/>
                    <a:pt x="677061" y="545095"/>
                    <a:pt x="662016" y="567261"/>
                  </a:cubicBezTo>
                  <a:close/>
                  <a:moveTo>
                    <a:pt x="393718" y="112212"/>
                  </a:moveTo>
                  <a:lnTo>
                    <a:pt x="393718" y="112212"/>
                  </a:lnTo>
                  <a:close/>
                </a:path>
              </a:pathLst>
            </a:custGeom>
            <a:grpFill/>
            <a:ln w="11479" cap="flat">
              <a:noFill/>
              <a:prstDash val="solid"/>
              <a:miter/>
            </a:ln>
          </p:spPr>
          <p:txBody>
            <a:bodyPr rtlCol="0" anchor="ctr"/>
            <a:lstStyle/>
            <a:p>
              <a:endParaRPr lang="en-US"/>
            </a:p>
          </p:txBody>
        </p:sp>
      </p:grpSp>
      <p:sp>
        <p:nvSpPr>
          <p:cNvPr id="53" name="Freeform: Shape 52">
            <a:extLst>
              <a:ext uri="{FF2B5EF4-FFF2-40B4-BE49-F238E27FC236}">
                <a16:creationId xmlns:a16="http://schemas.microsoft.com/office/drawing/2014/main" id="{043E1546-4507-2894-1150-1A370F1FC36C}"/>
              </a:ext>
            </a:extLst>
          </p:cNvPr>
          <p:cNvSpPr/>
          <p:nvPr/>
        </p:nvSpPr>
        <p:spPr>
          <a:xfrm>
            <a:off x="0" y="769876"/>
            <a:ext cx="175064" cy="606210"/>
          </a:xfrm>
          <a:custGeom>
            <a:avLst/>
            <a:gdLst>
              <a:gd name="connsiteX0" fmla="*/ 193069 w 267731"/>
              <a:gd name="connsiteY0" fmla="*/ 434491 h 927097"/>
              <a:gd name="connsiteX1" fmla="*/ 250955 w 267731"/>
              <a:gd name="connsiteY1" fmla="*/ 356046 h 927097"/>
              <a:gd name="connsiteX2" fmla="*/ 232234 w 267731"/>
              <a:gd name="connsiteY2" fmla="*/ 293336 h 927097"/>
              <a:gd name="connsiteX3" fmla="*/ 140236 w 267731"/>
              <a:gd name="connsiteY3" fmla="*/ 260143 h 927097"/>
              <a:gd name="connsiteX4" fmla="*/ 168031 w 267731"/>
              <a:gd name="connsiteY4" fmla="*/ 166767 h 927097"/>
              <a:gd name="connsiteX5" fmla="*/ 128866 w 267731"/>
              <a:gd name="connsiteY5" fmla="*/ 114624 h 927097"/>
              <a:gd name="connsiteX6" fmla="*/ 31240 w 267731"/>
              <a:gd name="connsiteY6" fmla="*/ 114853 h 927097"/>
              <a:gd name="connsiteX7" fmla="*/ 25268 w 267731"/>
              <a:gd name="connsiteY7" fmla="*/ 17573 h 927097"/>
              <a:gd name="connsiteX8" fmla="*/ 0 w 267731"/>
              <a:gd name="connsiteY8" fmla="*/ 0 h 927097"/>
              <a:gd name="connsiteX9" fmla="*/ 0 w 267731"/>
              <a:gd name="connsiteY9" fmla="*/ 256238 h 927097"/>
              <a:gd name="connsiteX10" fmla="*/ 4020 w 267731"/>
              <a:gd name="connsiteY10" fmla="*/ 252792 h 927097"/>
              <a:gd name="connsiteX11" fmla="*/ 86944 w 267731"/>
              <a:gd name="connsiteY11" fmla="*/ 513510 h 927097"/>
              <a:gd name="connsiteX12" fmla="*/ 34915 w 267731"/>
              <a:gd name="connsiteY12" fmla="*/ 509031 h 927097"/>
              <a:gd name="connsiteX13" fmla="*/ 0 w 267731"/>
              <a:gd name="connsiteY13" fmla="*/ 339047 h 927097"/>
              <a:gd name="connsiteX14" fmla="*/ 0 w 267731"/>
              <a:gd name="connsiteY14" fmla="*/ 908146 h 927097"/>
              <a:gd name="connsiteX15" fmla="*/ 84302 w 267731"/>
              <a:gd name="connsiteY15" fmla="*/ 927097 h 927097"/>
              <a:gd name="connsiteX16" fmla="*/ 107388 w 267731"/>
              <a:gd name="connsiteY16" fmla="*/ 903552 h 927097"/>
              <a:gd name="connsiteX17" fmla="*/ 128866 w 267731"/>
              <a:gd name="connsiteY17" fmla="*/ 879203 h 927097"/>
              <a:gd name="connsiteX18" fmla="*/ 111523 w 267731"/>
              <a:gd name="connsiteY18" fmla="*/ 783071 h 927097"/>
              <a:gd name="connsiteX19" fmla="*/ 206507 w 267731"/>
              <a:gd name="connsiteY19" fmla="*/ 760445 h 927097"/>
              <a:gd name="connsiteX20" fmla="*/ 232234 w 267731"/>
              <a:gd name="connsiteY20" fmla="*/ 700376 h 927097"/>
              <a:gd name="connsiteX21" fmla="*/ 183076 w 267731"/>
              <a:gd name="connsiteY21" fmla="*/ 615959 h 927097"/>
              <a:gd name="connsiteX22" fmla="*/ 264508 w 267731"/>
              <a:gd name="connsiteY22" fmla="*/ 562208 h 927097"/>
              <a:gd name="connsiteX23" fmla="*/ 267724 w 267731"/>
              <a:gd name="connsiteY23" fmla="*/ 496971 h 927097"/>
              <a:gd name="connsiteX24" fmla="*/ 192839 w 267731"/>
              <a:gd name="connsiteY24" fmla="*/ 434605 h 92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731" h="927097">
                <a:moveTo>
                  <a:pt x="193069" y="434491"/>
                </a:moveTo>
                <a:cubicBezTo>
                  <a:pt x="188475" y="396704"/>
                  <a:pt x="214431" y="362592"/>
                  <a:pt x="250955" y="356046"/>
                </a:cubicBezTo>
                <a:cubicBezTo>
                  <a:pt x="246016" y="334913"/>
                  <a:pt x="239929" y="313895"/>
                  <a:pt x="232234" y="293336"/>
                </a:cubicBezTo>
                <a:cubicBezTo>
                  <a:pt x="197778" y="308267"/>
                  <a:pt x="157464" y="294369"/>
                  <a:pt x="140236" y="260143"/>
                </a:cubicBezTo>
                <a:cubicBezTo>
                  <a:pt x="123008" y="226261"/>
                  <a:pt x="135872" y="185603"/>
                  <a:pt x="168031" y="166767"/>
                </a:cubicBezTo>
                <a:cubicBezTo>
                  <a:pt x="155971" y="148965"/>
                  <a:pt x="142993" y="131392"/>
                  <a:pt x="128866" y="114624"/>
                </a:cubicBezTo>
                <a:cubicBezTo>
                  <a:pt x="101531" y="140236"/>
                  <a:pt x="58920" y="140810"/>
                  <a:pt x="31240" y="114853"/>
                </a:cubicBezTo>
                <a:cubicBezTo>
                  <a:pt x="3675" y="89011"/>
                  <a:pt x="1608" y="46286"/>
                  <a:pt x="25268" y="17573"/>
                </a:cubicBezTo>
                <a:cubicBezTo>
                  <a:pt x="16998" y="11371"/>
                  <a:pt x="8614" y="5513"/>
                  <a:pt x="0" y="0"/>
                </a:cubicBezTo>
                <a:lnTo>
                  <a:pt x="0" y="256238"/>
                </a:lnTo>
                <a:lnTo>
                  <a:pt x="4020" y="252792"/>
                </a:lnTo>
                <a:cubicBezTo>
                  <a:pt x="67649" y="328251"/>
                  <a:pt x="94639" y="422431"/>
                  <a:pt x="86944" y="513510"/>
                </a:cubicBezTo>
                <a:lnTo>
                  <a:pt x="34915" y="509031"/>
                </a:lnTo>
                <a:cubicBezTo>
                  <a:pt x="39969" y="451259"/>
                  <a:pt x="28484" y="392110"/>
                  <a:pt x="0" y="339047"/>
                </a:cubicBezTo>
                <a:lnTo>
                  <a:pt x="0" y="908146"/>
                </a:lnTo>
                <a:cubicBezTo>
                  <a:pt x="28599" y="894823"/>
                  <a:pt x="63284" y="902289"/>
                  <a:pt x="84302" y="927097"/>
                </a:cubicBezTo>
                <a:cubicBezTo>
                  <a:pt x="92113" y="919517"/>
                  <a:pt x="99808" y="911707"/>
                  <a:pt x="107388" y="903552"/>
                </a:cubicBezTo>
                <a:cubicBezTo>
                  <a:pt x="114739" y="895627"/>
                  <a:pt x="121860" y="887473"/>
                  <a:pt x="128866" y="879203"/>
                </a:cubicBezTo>
                <a:cubicBezTo>
                  <a:pt x="98774" y="856807"/>
                  <a:pt x="90619" y="814885"/>
                  <a:pt x="111523" y="783071"/>
                </a:cubicBezTo>
                <a:cubicBezTo>
                  <a:pt x="132311" y="751142"/>
                  <a:pt x="173773" y="741724"/>
                  <a:pt x="206507" y="760445"/>
                </a:cubicBezTo>
                <a:cubicBezTo>
                  <a:pt x="216154" y="740805"/>
                  <a:pt x="224768" y="720705"/>
                  <a:pt x="232234" y="700376"/>
                </a:cubicBezTo>
                <a:cubicBezTo>
                  <a:pt x="196055" y="689810"/>
                  <a:pt x="174233" y="653172"/>
                  <a:pt x="183076" y="615959"/>
                </a:cubicBezTo>
                <a:cubicBezTo>
                  <a:pt x="191576" y="579091"/>
                  <a:pt x="227410" y="555891"/>
                  <a:pt x="264508" y="562208"/>
                </a:cubicBezTo>
                <a:cubicBezTo>
                  <a:pt x="266690" y="540386"/>
                  <a:pt x="267838" y="518793"/>
                  <a:pt x="267724" y="496971"/>
                </a:cubicBezTo>
                <a:cubicBezTo>
                  <a:pt x="230511" y="499268"/>
                  <a:pt x="197318" y="472048"/>
                  <a:pt x="192839" y="434605"/>
                </a:cubicBezTo>
                <a:close/>
              </a:path>
            </a:pathLst>
          </a:custGeom>
          <a:solidFill>
            <a:srgbClr val="A5B82A">
              <a:alpha val="30000"/>
            </a:srgbClr>
          </a:solidFill>
          <a:ln w="11479" cap="flat">
            <a:noFill/>
            <a:prstDash val="solid"/>
            <a:miter/>
          </a:ln>
        </p:spPr>
        <p:txBody>
          <a:bodyPr rtlCol="0" anchor="ctr"/>
          <a:lstStyle/>
          <a:p>
            <a:endParaRPr lang="en-US"/>
          </a:p>
        </p:txBody>
      </p:sp>
      <p:grpSp>
        <p:nvGrpSpPr>
          <p:cNvPr id="54" name="Graphic 1">
            <a:extLst>
              <a:ext uri="{FF2B5EF4-FFF2-40B4-BE49-F238E27FC236}">
                <a16:creationId xmlns:a16="http://schemas.microsoft.com/office/drawing/2014/main" id="{C223B567-3B3A-613B-E907-0B77A88E669F}"/>
              </a:ext>
            </a:extLst>
          </p:cNvPr>
          <p:cNvGrpSpPr/>
          <p:nvPr/>
        </p:nvGrpSpPr>
        <p:grpSpPr>
          <a:xfrm>
            <a:off x="232060" y="996829"/>
            <a:ext cx="315420" cy="315420"/>
            <a:chOff x="360625" y="1509584"/>
            <a:chExt cx="482384" cy="482384"/>
          </a:xfrm>
          <a:solidFill>
            <a:srgbClr val="F19306">
              <a:alpha val="30000"/>
            </a:srgbClr>
          </a:solidFill>
        </p:grpSpPr>
        <p:sp>
          <p:nvSpPr>
            <p:cNvPr id="87" name="Freeform: Shape 86">
              <a:extLst>
                <a:ext uri="{FF2B5EF4-FFF2-40B4-BE49-F238E27FC236}">
                  <a16:creationId xmlns:a16="http://schemas.microsoft.com/office/drawing/2014/main" id="{0C791D13-46DE-C214-556C-C6D7BF3B36AD}"/>
                </a:ext>
              </a:extLst>
            </p:cNvPr>
            <p:cNvSpPr/>
            <p:nvPr/>
          </p:nvSpPr>
          <p:spPr>
            <a:xfrm>
              <a:off x="504869" y="1654170"/>
              <a:ext cx="193552" cy="193324"/>
            </a:xfrm>
            <a:custGeom>
              <a:avLst/>
              <a:gdLst>
                <a:gd name="connsiteX0" fmla="*/ 192621 w 193552"/>
                <a:gd name="connsiteY0" fmla="*/ 110044 h 193324"/>
                <a:gd name="connsiteX1" fmla="*/ 110042 w 193552"/>
                <a:gd name="connsiteY1" fmla="*/ 933 h 193324"/>
                <a:gd name="connsiteX2" fmla="*/ 931 w 193552"/>
                <a:gd name="connsiteY2" fmla="*/ 83398 h 193324"/>
                <a:gd name="connsiteX3" fmla="*/ 83511 w 193552"/>
                <a:gd name="connsiteY3" fmla="*/ 192394 h 193324"/>
                <a:gd name="connsiteX4" fmla="*/ 192621 w 193552"/>
                <a:gd name="connsiteY4" fmla="*/ 109929 h 193324"/>
                <a:gd name="connsiteX5" fmla="*/ 90402 w 193552"/>
                <a:gd name="connsiteY5" fmla="*/ 142548 h 193324"/>
                <a:gd name="connsiteX6" fmla="*/ 50892 w 193552"/>
                <a:gd name="connsiteY6" fmla="*/ 90404 h 193324"/>
                <a:gd name="connsiteX7" fmla="*/ 103151 w 193552"/>
                <a:gd name="connsiteY7" fmla="*/ 50895 h 193324"/>
                <a:gd name="connsiteX8" fmla="*/ 142660 w 193552"/>
                <a:gd name="connsiteY8" fmla="*/ 103038 h 193324"/>
                <a:gd name="connsiteX9" fmla="*/ 90402 w 193552"/>
                <a:gd name="connsiteY9" fmla="*/ 142548 h 1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552" h="193324">
                  <a:moveTo>
                    <a:pt x="192621" y="110044"/>
                  </a:moveTo>
                  <a:cubicBezTo>
                    <a:pt x="199972" y="57097"/>
                    <a:pt x="162989" y="8284"/>
                    <a:pt x="110042" y="933"/>
                  </a:cubicBezTo>
                  <a:cubicBezTo>
                    <a:pt x="57209" y="-6417"/>
                    <a:pt x="8282" y="30451"/>
                    <a:pt x="931" y="83398"/>
                  </a:cubicBezTo>
                  <a:cubicBezTo>
                    <a:pt x="-6420" y="136231"/>
                    <a:pt x="30563" y="185158"/>
                    <a:pt x="83511" y="192394"/>
                  </a:cubicBezTo>
                  <a:cubicBezTo>
                    <a:pt x="136458" y="199745"/>
                    <a:pt x="185271" y="162762"/>
                    <a:pt x="192621" y="109929"/>
                  </a:cubicBezTo>
                  <a:close/>
                  <a:moveTo>
                    <a:pt x="90402" y="142548"/>
                  </a:moveTo>
                  <a:cubicBezTo>
                    <a:pt x="65134" y="139102"/>
                    <a:pt x="47447" y="115672"/>
                    <a:pt x="50892" y="90404"/>
                  </a:cubicBezTo>
                  <a:cubicBezTo>
                    <a:pt x="54453" y="65022"/>
                    <a:pt x="77768" y="47449"/>
                    <a:pt x="103151" y="50895"/>
                  </a:cubicBezTo>
                  <a:cubicBezTo>
                    <a:pt x="128533" y="54340"/>
                    <a:pt x="146221" y="77770"/>
                    <a:pt x="142660" y="103038"/>
                  </a:cubicBezTo>
                  <a:cubicBezTo>
                    <a:pt x="139100" y="128306"/>
                    <a:pt x="115784" y="145993"/>
                    <a:pt x="90402" y="142548"/>
                  </a:cubicBezTo>
                  <a:close/>
                </a:path>
              </a:pathLst>
            </a:custGeom>
            <a:grpFill/>
            <a:ln w="1147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150AE0E-147F-0B17-E7B1-90363F46D768}"/>
                </a:ext>
              </a:extLst>
            </p:cNvPr>
            <p:cNvSpPr/>
            <p:nvPr/>
          </p:nvSpPr>
          <p:spPr>
            <a:xfrm>
              <a:off x="360625" y="1509584"/>
              <a:ext cx="482384" cy="482384"/>
            </a:xfrm>
            <a:custGeom>
              <a:avLst/>
              <a:gdLst>
                <a:gd name="connsiteX0" fmla="*/ 472163 w 482384"/>
                <a:gd name="connsiteY0" fmla="*/ 310793 h 482384"/>
                <a:gd name="connsiteX1" fmla="*/ 482385 w 482384"/>
                <a:gd name="connsiteY1" fmla="*/ 237402 h 482384"/>
                <a:gd name="connsiteX2" fmla="*/ 461941 w 482384"/>
                <a:gd name="connsiteY2" fmla="*/ 234531 h 482384"/>
                <a:gd name="connsiteX3" fmla="*/ 457002 w 482384"/>
                <a:gd name="connsiteY3" fmla="*/ 193643 h 482384"/>
                <a:gd name="connsiteX4" fmla="*/ 476068 w 482384"/>
                <a:gd name="connsiteY4" fmla="*/ 185948 h 482384"/>
                <a:gd name="connsiteX5" fmla="*/ 448158 w 482384"/>
                <a:gd name="connsiteY5" fmla="*/ 117265 h 482384"/>
                <a:gd name="connsiteX6" fmla="*/ 429093 w 482384"/>
                <a:gd name="connsiteY6" fmla="*/ 125075 h 482384"/>
                <a:gd name="connsiteX7" fmla="*/ 404284 w 482384"/>
                <a:gd name="connsiteY7" fmla="*/ 92227 h 482384"/>
                <a:gd name="connsiteX8" fmla="*/ 416918 w 482384"/>
                <a:gd name="connsiteY8" fmla="*/ 75918 h 482384"/>
                <a:gd name="connsiteX9" fmla="*/ 358458 w 482384"/>
                <a:gd name="connsiteY9" fmla="*/ 30321 h 482384"/>
                <a:gd name="connsiteX10" fmla="*/ 345824 w 482384"/>
                <a:gd name="connsiteY10" fmla="*/ 46516 h 482384"/>
                <a:gd name="connsiteX11" fmla="*/ 307922 w 482384"/>
                <a:gd name="connsiteY11" fmla="*/ 30551 h 482384"/>
                <a:gd name="connsiteX12" fmla="*/ 310794 w 482384"/>
                <a:gd name="connsiteY12" fmla="*/ 10107 h 482384"/>
                <a:gd name="connsiteX13" fmla="*/ 237402 w 482384"/>
                <a:gd name="connsiteY13" fmla="*/ 0 h 482384"/>
                <a:gd name="connsiteX14" fmla="*/ 234646 w 482384"/>
                <a:gd name="connsiteY14" fmla="*/ 20329 h 482384"/>
                <a:gd name="connsiteX15" fmla="*/ 193758 w 482384"/>
                <a:gd name="connsiteY15" fmla="*/ 25383 h 482384"/>
                <a:gd name="connsiteX16" fmla="*/ 185948 w 482384"/>
                <a:gd name="connsiteY16" fmla="*/ 6317 h 482384"/>
                <a:gd name="connsiteX17" fmla="*/ 117265 w 482384"/>
                <a:gd name="connsiteY17" fmla="*/ 34226 h 482384"/>
                <a:gd name="connsiteX18" fmla="*/ 124961 w 482384"/>
                <a:gd name="connsiteY18" fmla="*/ 53292 h 482384"/>
                <a:gd name="connsiteX19" fmla="*/ 92227 w 482384"/>
                <a:gd name="connsiteY19" fmla="*/ 78100 h 482384"/>
                <a:gd name="connsiteX20" fmla="*/ 76033 w 482384"/>
                <a:gd name="connsiteY20" fmla="*/ 65466 h 482384"/>
                <a:gd name="connsiteX21" fmla="*/ 30436 w 482384"/>
                <a:gd name="connsiteY21" fmla="*/ 123927 h 482384"/>
                <a:gd name="connsiteX22" fmla="*/ 46631 w 482384"/>
                <a:gd name="connsiteY22" fmla="*/ 136561 h 482384"/>
                <a:gd name="connsiteX23" fmla="*/ 30666 w 482384"/>
                <a:gd name="connsiteY23" fmla="*/ 174462 h 482384"/>
                <a:gd name="connsiteX24" fmla="*/ 10222 w 482384"/>
                <a:gd name="connsiteY24" fmla="*/ 171706 h 482384"/>
                <a:gd name="connsiteX25" fmla="*/ 0 w 482384"/>
                <a:gd name="connsiteY25" fmla="*/ 245212 h 482384"/>
                <a:gd name="connsiteX26" fmla="*/ 20444 w 482384"/>
                <a:gd name="connsiteY26" fmla="*/ 247969 h 482384"/>
                <a:gd name="connsiteX27" fmla="*/ 25497 w 482384"/>
                <a:gd name="connsiteY27" fmla="*/ 288856 h 482384"/>
                <a:gd name="connsiteX28" fmla="*/ 6432 w 482384"/>
                <a:gd name="connsiteY28" fmla="*/ 296552 h 482384"/>
                <a:gd name="connsiteX29" fmla="*/ 34341 w 482384"/>
                <a:gd name="connsiteY29" fmla="*/ 365234 h 482384"/>
                <a:gd name="connsiteX30" fmla="*/ 53407 w 482384"/>
                <a:gd name="connsiteY30" fmla="*/ 357424 h 482384"/>
                <a:gd name="connsiteX31" fmla="*/ 78215 w 482384"/>
                <a:gd name="connsiteY31" fmla="*/ 390272 h 482384"/>
                <a:gd name="connsiteX32" fmla="*/ 65581 w 482384"/>
                <a:gd name="connsiteY32" fmla="*/ 406581 h 482384"/>
                <a:gd name="connsiteX33" fmla="*/ 124042 w 482384"/>
                <a:gd name="connsiteY33" fmla="*/ 452063 h 482384"/>
                <a:gd name="connsiteX34" fmla="*/ 136676 w 482384"/>
                <a:gd name="connsiteY34" fmla="*/ 435869 h 482384"/>
                <a:gd name="connsiteX35" fmla="*/ 174577 w 482384"/>
                <a:gd name="connsiteY35" fmla="*/ 451833 h 482384"/>
                <a:gd name="connsiteX36" fmla="*/ 171706 w 482384"/>
                <a:gd name="connsiteY36" fmla="*/ 472163 h 482384"/>
                <a:gd name="connsiteX37" fmla="*/ 245212 w 482384"/>
                <a:gd name="connsiteY37" fmla="*/ 482385 h 482384"/>
                <a:gd name="connsiteX38" fmla="*/ 248084 w 482384"/>
                <a:gd name="connsiteY38" fmla="*/ 461941 h 482384"/>
                <a:gd name="connsiteX39" fmla="*/ 288971 w 482384"/>
                <a:gd name="connsiteY39" fmla="*/ 456887 h 482384"/>
                <a:gd name="connsiteX40" fmla="*/ 296667 w 482384"/>
                <a:gd name="connsiteY40" fmla="*/ 475953 h 482384"/>
                <a:gd name="connsiteX41" fmla="*/ 365349 w 482384"/>
                <a:gd name="connsiteY41" fmla="*/ 448043 h 482384"/>
                <a:gd name="connsiteX42" fmla="*/ 357654 w 482384"/>
                <a:gd name="connsiteY42" fmla="*/ 428978 h 482384"/>
                <a:gd name="connsiteX43" fmla="*/ 390502 w 482384"/>
                <a:gd name="connsiteY43" fmla="*/ 404169 h 482384"/>
                <a:gd name="connsiteX44" fmla="*/ 406696 w 482384"/>
                <a:gd name="connsiteY44" fmla="*/ 416803 h 482384"/>
                <a:gd name="connsiteX45" fmla="*/ 452178 w 482384"/>
                <a:gd name="connsiteY45" fmla="*/ 358343 h 482384"/>
                <a:gd name="connsiteX46" fmla="*/ 435984 w 482384"/>
                <a:gd name="connsiteY46" fmla="*/ 345709 h 482384"/>
                <a:gd name="connsiteX47" fmla="*/ 451949 w 482384"/>
                <a:gd name="connsiteY47" fmla="*/ 307693 h 482384"/>
                <a:gd name="connsiteX48" fmla="*/ 472392 w 482384"/>
                <a:gd name="connsiteY48" fmla="*/ 310564 h 482384"/>
                <a:gd name="connsiteX49" fmla="*/ 343642 w 482384"/>
                <a:gd name="connsiteY49" fmla="*/ 376949 h 482384"/>
                <a:gd name="connsiteX50" fmla="*/ 105321 w 482384"/>
                <a:gd name="connsiteY50" fmla="*/ 343986 h 482384"/>
                <a:gd name="connsiteX51" fmla="*/ 138398 w 482384"/>
                <a:gd name="connsiteY51" fmla="*/ 105780 h 482384"/>
                <a:gd name="connsiteX52" fmla="*/ 264393 w 482384"/>
                <a:gd name="connsiteY52" fmla="*/ 72817 h 482384"/>
                <a:gd name="connsiteX53" fmla="*/ 376720 w 482384"/>
                <a:gd name="connsiteY53" fmla="*/ 138628 h 482384"/>
                <a:gd name="connsiteX54" fmla="*/ 343757 w 482384"/>
                <a:gd name="connsiteY54" fmla="*/ 376949 h 482384"/>
                <a:gd name="connsiteX55" fmla="*/ 338933 w 482384"/>
                <a:gd name="connsiteY55" fmla="*/ 370747 h 482384"/>
                <a:gd name="connsiteX56" fmla="*/ 401643 w 482384"/>
                <a:gd name="connsiteY56" fmla="*/ 263704 h 482384"/>
                <a:gd name="connsiteX57" fmla="*/ 370403 w 482384"/>
                <a:gd name="connsiteY57" fmla="*/ 143452 h 482384"/>
                <a:gd name="connsiteX58" fmla="*/ 263359 w 482384"/>
                <a:gd name="connsiteY58" fmla="*/ 80627 h 482384"/>
                <a:gd name="connsiteX59" fmla="*/ 263359 w 482384"/>
                <a:gd name="connsiteY59" fmla="*/ 80627 h 482384"/>
                <a:gd name="connsiteX60" fmla="*/ 143222 w 482384"/>
                <a:gd name="connsiteY60" fmla="*/ 111982 h 482384"/>
                <a:gd name="connsiteX61" fmla="*/ 111638 w 482384"/>
                <a:gd name="connsiteY61" fmla="*/ 339277 h 482384"/>
                <a:gd name="connsiteX62" fmla="*/ 339048 w 482384"/>
                <a:gd name="connsiteY62" fmla="*/ 370862 h 482384"/>
                <a:gd name="connsiteX63" fmla="*/ 222127 w 482384"/>
                <a:gd name="connsiteY63" fmla="*/ 377294 h 482384"/>
                <a:gd name="connsiteX64" fmla="*/ 104861 w 482384"/>
                <a:gd name="connsiteY64" fmla="*/ 222356 h 482384"/>
                <a:gd name="connsiteX65" fmla="*/ 259914 w 482384"/>
                <a:gd name="connsiteY65" fmla="*/ 105206 h 482384"/>
                <a:gd name="connsiteX66" fmla="*/ 377179 w 482384"/>
                <a:gd name="connsiteY66" fmla="*/ 260143 h 482384"/>
                <a:gd name="connsiteX67" fmla="*/ 222127 w 482384"/>
                <a:gd name="connsiteY67" fmla="*/ 377294 h 4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2384" h="482384">
                  <a:moveTo>
                    <a:pt x="472163" y="310793"/>
                  </a:moveTo>
                  <a:lnTo>
                    <a:pt x="482385" y="237402"/>
                  </a:lnTo>
                  <a:lnTo>
                    <a:pt x="461941" y="234531"/>
                  </a:lnTo>
                  <a:cubicBezTo>
                    <a:pt x="461481" y="220634"/>
                    <a:pt x="459873" y="206966"/>
                    <a:pt x="457002" y="193643"/>
                  </a:cubicBezTo>
                  <a:lnTo>
                    <a:pt x="476068" y="185948"/>
                  </a:lnTo>
                  <a:lnTo>
                    <a:pt x="448158" y="117265"/>
                  </a:lnTo>
                  <a:lnTo>
                    <a:pt x="429093" y="125075"/>
                  </a:lnTo>
                  <a:cubicBezTo>
                    <a:pt x="421857" y="113360"/>
                    <a:pt x="413473" y="102334"/>
                    <a:pt x="404284" y="92227"/>
                  </a:cubicBezTo>
                  <a:lnTo>
                    <a:pt x="416918" y="75918"/>
                  </a:lnTo>
                  <a:lnTo>
                    <a:pt x="358458" y="30321"/>
                  </a:lnTo>
                  <a:lnTo>
                    <a:pt x="345824" y="46516"/>
                  </a:lnTo>
                  <a:cubicBezTo>
                    <a:pt x="333879" y="40084"/>
                    <a:pt x="321245" y="34801"/>
                    <a:pt x="307922" y="30551"/>
                  </a:cubicBezTo>
                  <a:lnTo>
                    <a:pt x="310794" y="10107"/>
                  </a:lnTo>
                  <a:lnTo>
                    <a:pt x="237402" y="0"/>
                  </a:lnTo>
                  <a:lnTo>
                    <a:pt x="234646" y="20329"/>
                  </a:lnTo>
                  <a:cubicBezTo>
                    <a:pt x="220634" y="20788"/>
                    <a:pt x="207081" y="22511"/>
                    <a:pt x="193758" y="25383"/>
                  </a:cubicBezTo>
                  <a:lnTo>
                    <a:pt x="185948" y="6317"/>
                  </a:lnTo>
                  <a:lnTo>
                    <a:pt x="117265" y="34226"/>
                  </a:lnTo>
                  <a:lnTo>
                    <a:pt x="124961" y="53292"/>
                  </a:lnTo>
                  <a:cubicBezTo>
                    <a:pt x="113246" y="60528"/>
                    <a:pt x="102334" y="68912"/>
                    <a:pt x="92227" y="78100"/>
                  </a:cubicBezTo>
                  <a:lnTo>
                    <a:pt x="76033" y="65466"/>
                  </a:lnTo>
                  <a:lnTo>
                    <a:pt x="30436" y="123927"/>
                  </a:lnTo>
                  <a:lnTo>
                    <a:pt x="46631" y="136561"/>
                  </a:lnTo>
                  <a:cubicBezTo>
                    <a:pt x="40199" y="148506"/>
                    <a:pt x="34915" y="161139"/>
                    <a:pt x="30666" y="174462"/>
                  </a:cubicBezTo>
                  <a:lnTo>
                    <a:pt x="10222" y="171706"/>
                  </a:lnTo>
                  <a:lnTo>
                    <a:pt x="0" y="245212"/>
                  </a:lnTo>
                  <a:lnTo>
                    <a:pt x="20444" y="247969"/>
                  </a:lnTo>
                  <a:cubicBezTo>
                    <a:pt x="20789" y="261866"/>
                    <a:pt x="22511" y="275534"/>
                    <a:pt x="25497" y="288856"/>
                  </a:cubicBezTo>
                  <a:lnTo>
                    <a:pt x="6432" y="296552"/>
                  </a:lnTo>
                  <a:lnTo>
                    <a:pt x="34341" y="365234"/>
                  </a:lnTo>
                  <a:lnTo>
                    <a:pt x="53407" y="357424"/>
                  </a:lnTo>
                  <a:cubicBezTo>
                    <a:pt x="60643" y="369139"/>
                    <a:pt x="68912" y="380165"/>
                    <a:pt x="78215" y="390272"/>
                  </a:cubicBezTo>
                  <a:lnTo>
                    <a:pt x="65581" y="406581"/>
                  </a:lnTo>
                  <a:lnTo>
                    <a:pt x="124042" y="452063"/>
                  </a:lnTo>
                  <a:lnTo>
                    <a:pt x="136676" y="435869"/>
                  </a:lnTo>
                  <a:cubicBezTo>
                    <a:pt x="148620" y="442301"/>
                    <a:pt x="161369" y="447699"/>
                    <a:pt x="174577" y="451833"/>
                  </a:cubicBezTo>
                  <a:lnTo>
                    <a:pt x="171706" y="472163"/>
                  </a:lnTo>
                  <a:lnTo>
                    <a:pt x="245212" y="482385"/>
                  </a:lnTo>
                  <a:lnTo>
                    <a:pt x="248084" y="461941"/>
                  </a:lnTo>
                  <a:cubicBezTo>
                    <a:pt x="261981" y="461481"/>
                    <a:pt x="275648" y="459873"/>
                    <a:pt x="288971" y="456887"/>
                  </a:cubicBezTo>
                  <a:lnTo>
                    <a:pt x="296667" y="475953"/>
                  </a:lnTo>
                  <a:lnTo>
                    <a:pt x="365349" y="448043"/>
                  </a:lnTo>
                  <a:lnTo>
                    <a:pt x="357654" y="428978"/>
                  </a:lnTo>
                  <a:cubicBezTo>
                    <a:pt x="369254" y="421742"/>
                    <a:pt x="380280" y="413472"/>
                    <a:pt x="390502" y="404169"/>
                  </a:cubicBezTo>
                  <a:lnTo>
                    <a:pt x="406696" y="416803"/>
                  </a:lnTo>
                  <a:lnTo>
                    <a:pt x="452178" y="358343"/>
                  </a:lnTo>
                  <a:lnTo>
                    <a:pt x="435984" y="345709"/>
                  </a:lnTo>
                  <a:cubicBezTo>
                    <a:pt x="442416" y="333764"/>
                    <a:pt x="447699" y="321015"/>
                    <a:pt x="451949" y="307693"/>
                  </a:cubicBezTo>
                  <a:lnTo>
                    <a:pt x="472392" y="310564"/>
                  </a:lnTo>
                  <a:close/>
                  <a:moveTo>
                    <a:pt x="343642" y="376949"/>
                  </a:moveTo>
                  <a:cubicBezTo>
                    <a:pt x="268757" y="433572"/>
                    <a:pt x="161829" y="418641"/>
                    <a:pt x="105321" y="343986"/>
                  </a:cubicBezTo>
                  <a:cubicBezTo>
                    <a:pt x="48813" y="269217"/>
                    <a:pt x="63629" y="162288"/>
                    <a:pt x="138398" y="105780"/>
                  </a:cubicBezTo>
                  <a:cubicBezTo>
                    <a:pt x="174577" y="78330"/>
                    <a:pt x="219370" y="66615"/>
                    <a:pt x="264393" y="72817"/>
                  </a:cubicBezTo>
                  <a:cubicBezTo>
                    <a:pt x="309415" y="79019"/>
                    <a:pt x="349270" y="102449"/>
                    <a:pt x="376720" y="138628"/>
                  </a:cubicBezTo>
                  <a:cubicBezTo>
                    <a:pt x="433342" y="213398"/>
                    <a:pt x="418526" y="320326"/>
                    <a:pt x="343757" y="376949"/>
                  </a:cubicBezTo>
                  <a:close/>
                  <a:moveTo>
                    <a:pt x="338933" y="370747"/>
                  </a:moveTo>
                  <a:cubicBezTo>
                    <a:pt x="374537" y="343757"/>
                    <a:pt x="395900" y="304821"/>
                    <a:pt x="401643" y="263704"/>
                  </a:cubicBezTo>
                  <a:cubicBezTo>
                    <a:pt x="407271" y="222471"/>
                    <a:pt x="397393" y="179057"/>
                    <a:pt x="370403" y="143452"/>
                  </a:cubicBezTo>
                  <a:cubicBezTo>
                    <a:pt x="344331" y="108881"/>
                    <a:pt x="306314" y="86600"/>
                    <a:pt x="263359" y="80627"/>
                  </a:cubicBezTo>
                  <a:lnTo>
                    <a:pt x="263359" y="80627"/>
                  </a:lnTo>
                  <a:cubicBezTo>
                    <a:pt x="220519" y="74655"/>
                    <a:pt x="177793" y="85796"/>
                    <a:pt x="143222" y="111982"/>
                  </a:cubicBezTo>
                  <a:cubicBezTo>
                    <a:pt x="71898" y="166078"/>
                    <a:pt x="57656" y="267953"/>
                    <a:pt x="111638" y="339277"/>
                  </a:cubicBezTo>
                  <a:cubicBezTo>
                    <a:pt x="165619" y="410601"/>
                    <a:pt x="267609" y="424843"/>
                    <a:pt x="339048" y="370862"/>
                  </a:cubicBezTo>
                  <a:close/>
                  <a:moveTo>
                    <a:pt x="222127" y="377294"/>
                  </a:moveTo>
                  <a:cubicBezTo>
                    <a:pt x="147012" y="366957"/>
                    <a:pt x="94524" y="297470"/>
                    <a:pt x="104861" y="222356"/>
                  </a:cubicBezTo>
                  <a:cubicBezTo>
                    <a:pt x="115313" y="147127"/>
                    <a:pt x="184799" y="94639"/>
                    <a:pt x="259914" y="105206"/>
                  </a:cubicBezTo>
                  <a:cubicBezTo>
                    <a:pt x="335143" y="115543"/>
                    <a:pt x="387631" y="184914"/>
                    <a:pt x="377179" y="260143"/>
                  </a:cubicBezTo>
                  <a:cubicBezTo>
                    <a:pt x="366727" y="335257"/>
                    <a:pt x="297241" y="387745"/>
                    <a:pt x="222127" y="377294"/>
                  </a:cubicBezTo>
                  <a:close/>
                </a:path>
              </a:pathLst>
            </a:custGeom>
            <a:grpFill/>
            <a:ln w="11479" cap="flat">
              <a:noFill/>
              <a:prstDash val="solid"/>
              <a:miter/>
            </a:ln>
          </p:spPr>
          <p:txBody>
            <a:bodyPr rtlCol="0" anchor="ctr"/>
            <a:lstStyle/>
            <a:p>
              <a:endParaRPr lang="en-US"/>
            </a:p>
          </p:txBody>
        </p:sp>
      </p:grpSp>
      <p:sp>
        <p:nvSpPr>
          <p:cNvPr id="55" name="Freeform: Shape 54">
            <a:extLst>
              <a:ext uri="{FF2B5EF4-FFF2-40B4-BE49-F238E27FC236}">
                <a16:creationId xmlns:a16="http://schemas.microsoft.com/office/drawing/2014/main" id="{F39F8858-5288-6163-7C4E-CCC16197CA6A}"/>
              </a:ext>
            </a:extLst>
          </p:cNvPr>
          <p:cNvSpPr/>
          <p:nvPr/>
        </p:nvSpPr>
        <p:spPr>
          <a:xfrm>
            <a:off x="500487" y="880895"/>
            <a:ext cx="151587" cy="151777"/>
          </a:xfrm>
          <a:custGeom>
            <a:avLst/>
            <a:gdLst>
              <a:gd name="connsiteX0" fmla="*/ 145491 w 231828"/>
              <a:gd name="connsiteY0" fmla="*/ 177416 h 232118"/>
              <a:gd name="connsiteX1" fmla="*/ 180176 w 231828"/>
              <a:gd name="connsiteY1" fmla="*/ 138481 h 232118"/>
              <a:gd name="connsiteX2" fmla="*/ 177305 w 231828"/>
              <a:gd name="connsiteY2" fmla="*/ 86337 h 232118"/>
              <a:gd name="connsiteX3" fmla="*/ 138485 w 231828"/>
              <a:gd name="connsiteY3" fmla="*/ 51652 h 232118"/>
              <a:gd name="connsiteX4" fmla="*/ 138485 w 231828"/>
              <a:gd name="connsiteY4" fmla="*/ 51652 h 232118"/>
              <a:gd name="connsiteX5" fmla="*/ 86456 w 231828"/>
              <a:gd name="connsiteY5" fmla="*/ 54523 h 232118"/>
              <a:gd name="connsiteX6" fmla="*/ 54527 w 231828"/>
              <a:gd name="connsiteY6" fmla="*/ 145487 h 232118"/>
              <a:gd name="connsiteX7" fmla="*/ 145491 w 231828"/>
              <a:gd name="connsiteY7" fmla="*/ 177416 h 232118"/>
              <a:gd name="connsiteX8" fmla="*/ 162144 w 231828"/>
              <a:gd name="connsiteY8" fmla="*/ 132164 h 232118"/>
              <a:gd name="connsiteX9" fmla="*/ 99664 w 231828"/>
              <a:gd name="connsiteY9" fmla="*/ 162141 h 232118"/>
              <a:gd name="connsiteX10" fmla="*/ 69573 w 231828"/>
              <a:gd name="connsiteY10" fmla="*/ 99660 h 232118"/>
              <a:gd name="connsiteX11" fmla="*/ 132053 w 231828"/>
              <a:gd name="connsiteY11" fmla="*/ 69684 h 232118"/>
              <a:gd name="connsiteX12" fmla="*/ 162144 w 231828"/>
              <a:gd name="connsiteY12" fmla="*/ 132164 h 232118"/>
              <a:gd name="connsiteX13" fmla="*/ 231286 w 231828"/>
              <a:gd name="connsiteY13" fmla="*/ 126881 h 232118"/>
              <a:gd name="connsiteX14" fmla="*/ 229334 w 231828"/>
              <a:gd name="connsiteY14" fmla="*/ 92310 h 232118"/>
              <a:gd name="connsiteX15" fmla="*/ 194189 w 231828"/>
              <a:gd name="connsiteY15" fmla="*/ 78298 h 232118"/>
              <a:gd name="connsiteX16" fmla="*/ 205215 w 231828"/>
              <a:gd name="connsiteY16" fmla="*/ 42119 h 232118"/>
              <a:gd name="connsiteX17" fmla="*/ 179373 w 231828"/>
              <a:gd name="connsiteY17" fmla="*/ 18918 h 232118"/>
              <a:gd name="connsiteX18" fmla="*/ 144687 w 231828"/>
              <a:gd name="connsiteY18" fmla="*/ 33849 h 232118"/>
              <a:gd name="connsiteX19" fmla="*/ 126884 w 231828"/>
              <a:gd name="connsiteY19" fmla="*/ 542 h 232118"/>
              <a:gd name="connsiteX20" fmla="*/ 92314 w 231828"/>
              <a:gd name="connsiteY20" fmla="*/ 2494 h 232118"/>
              <a:gd name="connsiteX21" fmla="*/ 78301 w 231828"/>
              <a:gd name="connsiteY21" fmla="*/ 37640 h 232118"/>
              <a:gd name="connsiteX22" fmla="*/ 42123 w 231828"/>
              <a:gd name="connsiteY22" fmla="*/ 26729 h 232118"/>
              <a:gd name="connsiteX23" fmla="*/ 18922 w 231828"/>
              <a:gd name="connsiteY23" fmla="*/ 52571 h 232118"/>
              <a:gd name="connsiteX24" fmla="*/ 33853 w 231828"/>
              <a:gd name="connsiteY24" fmla="*/ 87256 h 232118"/>
              <a:gd name="connsiteX25" fmla="*/ 546 w 231828"/>
              <a:gd name="connsiteY25" fmla="*/ 105059 h 232118"/>
              <a:gd name="connsiteX26" fmla="*/ 2383 w 231828"/>
              <a:gd name="connsiteY26" fmla="*/ 139744 h 232118"/>
              <a:gd name="connsiteX27" fmla="*/ 37528 w 231828"/>
              <a:gd name="connsiteY27" fmla="*/ 153756 h 232118"/>
              <a:gd name="connsiteX28" fmla="*/ 26503 w 231828"/>
              <a:gd name="connsiteY28" fmla="*/ 189935 h 232118"/>
              <a:gd name="connsiteX29" fmla="*/ 52345 w 231828"/>
              <a:gd name="connsiteY29" fmla="*/ 213136 h 232118"/>
              <a:gd name="connsiteX30" fmla="*/ 87030 w 231828"/>
              <a:gd name="connsiteY30" fmla="*/ 198205 h 232118"/>
              <a:gd name="connsiteX31" fmla="*/ 104833 w 231828"/>
              <a:gd name="connsiteY31" fmla="*/ 231627 h 232118"/>
              <a:gd name="connsiteX32" fmla="*/ 139403 w 231828"/>
              <a:gd name="connsiteY32" fmla="*/ 229675 h 232118"/>
              <a:gd name="connsiteX33" fmla="*/ 153416 w 231828"/>
              <a:gd name="connsiteY33" fmla="*/ 194529 h 232118"/>
              <a:gd name="connsiteX34" fmla="*/ 189709 w 231828"/>
              <a:gd name="connsiteY34" fmla="*/ 205555 h 232118"/>
              <a:gd name="connsiteX35" fmla="*/ 212795 w 231828"/>
              <a:gd name="connsiteY35" fmla="*/ 179713 h 232118"/>
              <a:gd name="connsiteX36" fmla="*/ 197864 w 231828"/>
              <a:gd name="connsiteY36" fmla="*/ 145028 h 232118"/>
              <a:gd name="connsiteX37" fmla="*/ 231171 w 231828"/>
              <a:gd name="connsiteY37" fmla="*/ 127225 h 232118"/>
              <a:gd name="connsiteX38" fmla="*/ 146869 w 231828"/>
              <a:gd name="connsiteY38" fmla="*/ 180288 h 232118"/>
              <a:gd name="connsiteX39" fmla="*/ 51541 w 231828"/>
              <a:gd name="connsiteY39" fmla="*/ 146865 h 232118"/>
              <a:gd name="connsiteX40" fmla="*/ 84963 w 231828"/>
              <a:gd name="connsiteY40" fmla="*/ 51537 h 232118"/>
              <a:gd name="connsiteX41" fmla="*/ 139518 w 231828"/>
              <a:gd name="connsiteY41" fmla="*/ 48436 h 232118"/>
              <a:gd name="connsiteX42" fmla="*/ 180291 w 231828"/>
              <a:gd name="connsiteY42" fmla="*/ 84844 h 232118"/>
              <a:gd name="connsiteX43" fmla="*/ 146869 w 231828"/>
              <a:gd name="connsiteY43" fmla="*/ 180173 h 23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1828" h="232118">
                <a:moveTo>
                  <a:pt x="145491" y="177416"/>
                </a:moveTo>
                <a:cubicBezTo>
                  <a:pt x="162489" y="169262"/>
                  <a:pt x="174434" y="155020"/>
                  <a:pt x="180176" y="138481"/>
                </a:cubicBezTo>
                <a:cubicBezTo>
                  <a:pt x="185919" y="122057"/>
                  <a:pt x="185460" y="103336"/>
                  <a:pt x="177305" y="86337"/>
                </a:cubicBezTo>
                <a:cubicBezTo>
                  <a:pt x="169380" y="69913"/>
                  <a:pt x="155598" y="57624"/>
                  <a:pt x="138485" y="51652"/>
                </a:cubicBezTo>
                <a:lnTo>
                  <a:pt x="138485" y="51652"/>
                </a:lnTo>
                <a:cubicBezTo>
                  <a:pt x="121371" y="45564"/>
                  <a:pt x="102880" y="46598"/>
                  <a:pt x="86456" y="54523"/>
                </a:cubicBezTo>
                <a:cubicBezTo>
                  <a:pt x="52574" y="70832"/>
                  <a:pt x="38218" y="111605"/>
                  <a:pt x="54527" y="145487"/>
                </a:cubicBezTo>
                <a:cubicBezTo>
                  <a:pt x="70836" y="179369"/>
                  <a:pt x="111609" y="193611"/>
                  <a:pt x="145491" y="177416"/>
                </a:cubicBezTo>
                <a:close/>
                <a:moveTo>
                  <a:pt x="162144" y="132164"/>
                </a:moveTo>
                <a:cubicBezTo>
                  <a:pt x="153186" y="157662"/>
                  <a:pt x="125277" y="171099"/>
                  <a:pt x="99664" y="162141"/>
                </a:cubicBezTo>
                <a:cubicBezTo>
                  <a:pt x="74167" y="153182"/>
                  <a:pt x="60614" y="125273"/>
                  <a:pt x="69573" y="99660"/>
                </a:cubicBezTo>
                <a:cubicBezTo>
                  <a:pt x="78531" y="74163"/>
                  <a:pt x="106441" y="60725"/>
                  <a:pt x="132053" y="69684"/>
                </a:cubicBezTo>
                <a:cubicBezTo>
                  <a:pt x="157550" y="78642"/>
                  <a:pt x="170988" y="106667"/>
                  <a:pt x="162144" y="132164"/>
                </a:cubicBezTo>
                <a:close/>
                <a:moveTo>
                  <a:pt x="231286" y="126881"/>
                </a:moveTo>
                <a:cubicBezTo>
                  <a:pt x="232435" y="115166"/>
                  <a:pt x="231746" y="103451"/>
                  <a:pt x="229334" y="92310"/>
                </a:cubicBezTo>
                <a:cubicBezTo>
                  <a:pt x="215896" y="97363"/>
                  <a:pt x="200506" y="91506"/>
                  <a:pt x="194189" y="78298"/>
                </a:cubicBezTo>
                <a:cubicBezTo>
                  <a:pt x="187872" y="65090"/>
                  <a:pt x="192810" y="49470"/>
                  <a:pt x="205215" y="42119"/>
                </a:cubicBezTo>
                <a:cubicBezTo>
                  <a:pt x="197979" y="33160"/>
                  <a:pt x="189365" y="25350"/>
                  <a:pt x="179373" y="18918"/>
                </a:cubicBezTo>
                <a:cubicBezTo>
                  <a:pt x="173515" y="32012"/>
                  <a:pt x="158469" y="38788"/>
                  <a:pt x="144687" y="33849"/>
                </a:cubicBezTo>
                <a:cubicBezTo>
                  <a:pt x="130904" y="29026"/>
                  <a:pt x="123324" y="14439"/>
                  <a:pt x="126884" y="542"/>
                </a:cubicBezTo>
                <a:cubicBezTo>
                  <a:pt x="115169" y="-607"/>
                  <a:pt x="103569" y="83"/>
                  <a:pt x="92314" y="2494"/>
                </a:cubicBezTo>
                <a:cubicBezTo>
                  <a:pt x="97367" y="15932"/>
                  <a:pt x="91510" y="31323"/>
                  <a:pt x="78301" y="37640"/>
                </a:cubicBezTo>
                <a:cubicBezTo>
                  <a:pt x="65093" y="44071"/>
                  <a:pt x="49358" y="39018"/>
                  <a:pt x="42123" y="26729"/>
                </a:cubicBezTo>
                <a:cubicBezTo>
                  <a:pt x="33279" y="33964"/>
                  <a:pt x="25469" y="42693"/>
                  <a:pt x="18922" y="52571"/>
                </a:cubicBezTo>
                <a:cubicBezTo>
                  <a:pt x="32130" y="58428"/>
                  <a:pt x="38792" y="73474"/>
                  <a:pt x="33853" y="87256"/>
                </a:cubicBezTo>
                <a:cubicBezTo>
                  <a:pt x="29029" y="101154"/>
                  <a:pt x="14443" y="108619"/>
                  <a:pt x="546" y="105059"/>
                </a:cubicBezTo>
                <a:cubicBezTo>
                  <a:pt x="-603" y="116774"/>
                  <a:pt x="86" y="128489"/>
                  <a:pt x="2383" y="139744"/>
                </a:cubicBezTo>
                <a:cubicBezTo>
                  <a:pt x="15821" y="134691"/>
                  <a:pt x="31211" y="140548"/>
                  <a:pt x="37528" y="153756"/>
                </a:cubicBezTo>
                <a:cubicBezTo>
                  <a:pt x="43845" y="166850"/>
                  <a:pt x="38907" y="182585"/>
                  <a:pt x="26503" y="189935"/>
                </a:cubicBezTo>
                <a:cubicBezTo>
                  <a:pt x="33853" y="198779"/>
                  <a:pt x="42467" y="206589"/>
                  <a:pt x="52345" y="213136"/>
                </a:cubicBezTo>
                <a:cubicBezTo>
                  <a:pt x="58202" y="199928"/>
                  <a:pt x="73248" y="193266"/>
                  <a:pt x="87030" y="198205"/>
                </a:cubicBezTo>
                <a:cubicBezTo>
                  <a:pt x="100813" y="203029"/>
                  <a:pt x="108508" y="217615"/>
                  <a:pt x="104833" y="231627"/>
                </a:cubicBezTo>
                <a:cubicBezTo>
                  <a:pt x="116548" y="232661"/>
                  <a:pt x="128263" y="232087"/>
                  <a:pt x="139403" y="229675"/>
                </a:cubicBezTo>
                <a:cubicBezTo>
                  <a:pt x="134235" y="216237"/>
                  <a:pt x="140207" y="200961"/>
                  <a:pt x="153416" y="194529"/>
                </a:cubicBezTo>
                <a:cubicBezTo>
                  <a:pt x="166624" y="188212"/>
                  <a:pt x="182244" y="193151"/>
                  <a:pt x="189709" y="205555"/>
                </a:cubicBezTo>
                <a:cubicBezTo>
                  <a:pt x="198553" y="198205"/>
                  <a:pt x="206363" y="189591"/>
                  <a:pt x="212795" y="179713"/>
                </a:cubicBezTo>
                <a:cubicBezTo>
                  <a:pt x="199702" y="173856"/>
                  <a:pt x="193040" y="158810"/>
                  <a:pt x="197864" y="145028"/>
                </a:cubicBezTo>
                <a:cubicBezTo>
                  <a:pt x="202688" y="131245"/>
                  <a:pt x="217274" y="123665"/>
                  <a:pt x="231171" y="127225"/>
                </a:cubicBezTo>
                <a:close/>
                <a:moveTo>
                  <a:pt x="146869" y="180288"/>
                </a:moveTo>
                <a:cubicBezTo>
                  <a:pt x="111379" y="197401"/>
                  <a:pt x="68654" y="182355"/>
                  <a:pt x="51541" y="146865"/>
                </a:cubicBezTo>
                <a:cubicBezTo>
                  <a:pt x="34427" y="111376"/>
                  <a:pt x="49473" y="68650"/>
                  <a:pt x="84963" y="51537"/>
                </a:cubicBezTo>
                <a:cubicBezTo>
                  <a:pt x="102076" y="43267"/>
                  <a:pt x="121601" y="42234"/>
                  <a:pt x="139518" y="48436"/>
                </a:cubicBezTo>
                <a:cubicBezTo>
                  <a:pt x="157550" y="54753"/>
                  <a:pt x="172022" y="67731"/>
                  <a:pt x="180291" y="84844"/>
                </a:cubicBezTo>
                <a:cubicBezTo>
                  <a:pt x="197405" y="120334"/>
                  <a:pt x="182359" y="163174"/>
                  <a:pt x="146869" y="180173"/>
                </a:cubicBezTo>
                <a:close/>
              </a:path>
            </a:pathLst>
          </a:custGeom>
          <a:solidFill>
            <a:srgbClr val="FCC206">
              <a:alpha val="30000"/>
            </a:srgbClr>
          </a:solidFill>
          <a:ln w="11479"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A8772D9-32B6-BB92-ED37-48D2A58ED09B}"/>
              </a:ext>
            </a:extLst>
          </p:cNvPr>
          <p:cNvSpPr/>
          <p:nvPr/>
        </p:nvSpPr>
        <p:spPr>
          <a:xfrm>
            <a:off x="75" y="1343942"/>
            <a:ext cx="281401" cy="259996"/>
          </a:xfrm>
          <a:custGeom>
            <a:avLst/>
            <a:gdLst>
              <a:gd name="connsiteX0" fmla="*/ 421283 w 430356"/>
              <a:gd name="connsiteY0" fmla="*/ 0 h 397622"/>
              <a:gd name="connsiteX1" fmla="*/ 0 w 430356"/>
              <a:gd name="connsiteY1" fmla="*/ 386597 h 397622"/>
              <a:gd name="connsiteX2" fmla="*/ 0 w 430356"/>
              <a:gd name="connsiteY2" fmla="*/ 397623 h 397622"/>
              <a:gd name="connsiteX3" fmla="*/ 430356 w 430356"/>
              <a:gd name="connsiteY3" fmla="*/ 4709 h 397622"/>
              <a:gd name="connsiteX4" fmla="*/ 421283 w 430356"/>
              <a:gd name="connsiteY4" fmla="*/ 0 h 39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56" h="397622">
                <a:moveTo>
                  <a:pt x="421283" y="0"/>
                </a:moveTo>
                <a:cubicBezTo>
                  <a:pt x="328481" y="178023"/>
                  <a:pt x="178253" y="312746"/>
                  <a:pt x="0" y="386597"/>
                </a:cubicBezTo>
                <a:lnTo>
                  <a:pt x="0" y="397623"/>
                </a:lnTo>
                <a:cubicBezTo>
                  <a:pt x="182158" y="323198"/>
                  <a:pt x="335717" y="186178"/>
                  <a:pt x="430356" y="4709"/>
                </a:cubicBezTo>
                <a:lnTo>
                  <a:pt x="421283" y="0"/>
                </a:lnTo>
                <a:close/>
              </a:path>
            </a:pathLst>
          </a:custGeom>
          <a:solidFill>
            <a:srgbClr val="8E8E8E">
              <a:alpha val="20000"/>
            </a:srgbClr>
          </a:solidFill>
          <a:ln w="1147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F4F0611-8C99-0BDC-4CF5-671465CFFEBE}"/>
              </a:ext>
            </a:extLst>
          </p:cNvPr>
          <p:cNvSpPr/>
          <p:nvPr/>
        </p:nvSpPr>
        <p:spPr>
          <a:xfrm>
            <a:off x="1094586" y="230206"/>
            <a:ext cx="661183" cy="703388"/>
          </a:xfrm>
          <a:custGeom>
            <a:avLst/>
            <a:gdLst>
              <a:gd name="connsiteX0" fmla="*/ 473311 w 1011170"/>
              <a:gd name="connsiteY0" fmla="*/ 1075718 h 1075717"/>
              <a:gd name="connsiteX1" fmla="*/ 1011170 w 1011170"/>
              <a:gd name="connsiteY1" fmla="*/ 537859 h 1075717"/>
              <a:gd name="connsiteX2" fmla="*/ 473311 w 1011170"/>
              <a:gd name="connsiteY2" fmla="*/ 0 h 1075717"/>
              <a:gd name="connsiteX3" fmla="*/ 263933 w 1011170"/>
              <a:gd name="connsiteY3" fmla="*/ 42266 h 1075717"/>
              <a:gd name="connsiteX4" fmla="*/ 267953 w 1011170"/>
              <a:gd name="connsiteY4" fmla="*/ 51684 h 1075717"/>
              <a:gd name="connsiteX5" fmla="*/ 473311 w 1011170"/>
              <a:gd name="connsiteY5" fmla="*/ 10222 h 1075717"/>
              <a:gd name="connsiteX6" fmla="*/ 1000948 w 1011170"/>
              <a:gd name="connsiteY6" fmla="*/ 537859 h 1075717"/>
              <a:gd name="connsiteX7" fmla="*/ 473311 w 1011170"/>
              <a:gd name="connsiteY7" fmla="*/ 1065496 h 1075717"/>
              <a:gd name="connsiteX8" fmla="*/ 8959 w 1011170"/>
              <a:gd name="connsiteY8" fmla="*/ 788469 h 1075717"/>
              <a:gd name="connsiteX9" fmla="*/ 0 w 1011170"/>
              <a:gd name="connsiteY9" fmla="*/ 793293 h 1075717"/>
              <a:gd name="connsiteX10" fmla="*/ 473426 w 1011170"/>
              <a:gd name="connsiteY10" fmla="*/ 1075718 h 107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170" h="1075717">
                <a:moveTo>
                  <a:pt x="473311" y="1075718"/>
                </a:moveTo>
                <a:cubicBezTo>
                  <a:pt x="769863" y="1075718"/>
                  <a:pt x="1011170" y="834410"/>
                  <a:pt x="1011170" y="537859"/>
                </a:cubicBezTo>
                <a:cubicBezTo>
                  <a:pt x="1011170" y="241307"/>
                  <a:pt x="769863" y="0"/>
                  <a:pt x="473311" y="0"/>
                </a:cubicBezTo>
                <a:cubicBezTo>
                  <a:pt x="400724" y="0"/>
                  <a:pt x="330319" y="14242"/>
                  <a:pt x="263933" y="42266"/>
                </a:cubicBezTo>
                <a:lnTo>
                  <a:pt x="267953" y="51684"/>
                </a:lnTo>
                <a:cubicBezTo>
                  <a:pt x="332960" y="24119"/>
                  <a:pt x="402102" y="10222"/>
                  <a:pt x="473311" y="10222"/>
                </a:cubicBezTo>
                <a:cubicBezTo>
                  <a:pt x="764235" y="10222"/>
                  <a:pt x="1000948" y="246935"/>
                  <a:pt x="1000948" y="537859"/>
                </a:cubicBezTo>
                <a:cubicBezTo>
                  <a:pt x="1000948" y="828783"/>
                  <a:pt x="764235" y="1065496"/>
                  <a:pt x="473311" y="1065496"/>
                </a:cubicBezTo>
                <a:cubicBezTo>
                  <a:pt x="279209" y="1065496"/>
                  <a:pt x="101301" y="959371"/>
                  <a:pt x="8959" y="788469"/>
                </a:cubicBezTo>
                <a:lnTo>
                  <a:pt x="0" y="793293"/>
                </a:lnTo>
                <a:cubicBezTo>
                  <a:pt x="94180" y="967411"/>
                  <a:pt x="275533" y="1075718"/>
                  <a:pt x="473426" y="1075718"/>
                </a:cubicBezTo>
                <a:close/>
              </a:path>
            </a:pathLst>
          </a:custGeom>
          <a:solidFill>
            <a:srgbClr val="8E8E8E">
              <a:alpha val="20000"/>
            </a:srgbClr>
          </a:solidFill>
          <a:ln w="11479"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4455A69-D457-AEFD-A37E-D340654D523E}"/>
              </a:ext>
            </a:extLst>
          </p:cNvPr>
          <p:cNvSpPr/>
          <p:nvPr/>
        </p:nvSpPr>
        <p:spPr>
          <a:xfrm>
            <a:off x="242648" y="1320812"/>
            <a:ext cx="49791" cy="53622"/>
          </a:xfrm>
          <a:custGeom>
            <a:avLst/>
            <a:gdLst>
              <a:gd name="connsiteX0" fmla="*/ 38017 w 76147"/>
              <a:gd name="connsiteY0" fmla="*/ 65926 h 82005"/>
              <a:gd name="connsiteX1" fmla="*/ 76148 w 76147"/>
              <a:gd name="connsiteY1" fmla="*/ 82005 h 82005"/>
              <a:gd name="connsiteX2" fmla="*/ 71094 w 76147"/>
              <a:gd name="connsiteY2" fmla="*/ 41003 h 82005"/>
              <a:gd name="connsiteX3" fmla="*/ 66041 w 76147"/>
              <a:gd name="connsiteY3" fmla="*/ 0 h 82005"/>
              <a:gd name="connsiteX4" fmla="*/ 33078 w 76147"/>
              <a:gd name="connsiteY4" fmla="*/ 24808 h 82005"/>
              <a:gd name="connsiteX5" fmla="*/ 0 w 76147"/>
              <a:gd name="connsiteY5" fmla="*/ 49732 h 82005"/>
              <a:gd name="connsiteX6" fmla="*/ 38017 w 76147"/>
              <a:gd name="connsiteY6" fmla="*/ 65926 h 8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47" h="82005">
                <a:moveTo>
                  <a:pt x="38017" y="65926"/>
                </a:moveTo>
                <a:lnTo>
                  <a:pt x="76148" y="82005"/>
                </a:lnTo>
                <a:lnTo>
                  <a:pt x="71094" y="41003"/>
                </a:lnTo>
                <a:lnTo>
                  <a:pt x="66041" y="0"/>
                </a:lnTo>
                <a:lnTo>
                  <a:pt x="33078" y="24808"/>
                </a:lnTo>
                <a:lnTo>
                  <a:pt x="0" y="49732"/>
                </a:lnTo>
                <a:lnTo>
                  <a:pt x="38017" y="65926"/>
                </a:lnTo>
                <a:close/>
              </a:path>
            </a:pathLst>
          </a:custGeom>
          <a:solidFill>
            <a:srgbClr val="8E8E8E">
              <a:alpha val="20000"/>
            </a:srgbClr>
          </a:solidFill>
          <a:ln w="11479"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495D35-911B-8239-6F3F-7F519610F455}"/>
              </a:ext>
            </a:extLst>
          </p:cNvPr>
          <p:cNvSpPr/>
          <p:nvPr/>
        </p:nvSpPr>
        <p:spPr>
          <a:xfrm>
            <a:off x="1071681" y="707392"/>
            <a:ext cx="51668" cy="52720"/>
          </a:xfrm>
          <a:custGeom>
            <a:avLst/>
            <a:gdLst>
              <a:gd name="connsiteX0" fmla="*/ 39510 w 79019"/>
              <a:gd name="connsiteY0" fmla="*/ 68453 h 80627"/>
              <a:gd name="connsiteX1" fmla="*/ 79019 w 79019"/>
              <a:gd name="connsiteY1" fmla="*/ 56278 h 80627"/>
              <a:gd name="connsiteX2" fmla="*/ 48698 w 79019"/>
              <a:gd name="connsiteY2" fmla="*/ 28139 h 80627"/>
              <a:gd name="connsiteX3" fmla="*/ 18376 w 79019"/>
              <a:gd name="connsiteY3" fmla="*/ 0 h 80627"/>
              <a:gd name="connsiteX4" fmla="*/ 9188 w 79019"/>
              <a:gd name="connsiteY4" fmla="*/ 40314 h 80627"/>
              <a:gd name="connsiteX5" fmla="*/ 0 w 79019"/>
              <a:gd name="connsiteY5" fmla="*/ 80627 h 80627"/>
              <a:gd name="connsiteX6" fmla="*/ 39510 w 79019"/>
              <a:gd name="connsiteY6" fmla="*/ 68453 h 8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9" h="80627">
                <a:moveTo>
                  <a:pt x="39510" y="68453"/>
                </a:moveTo>
                <a:lnTo>
                  <a:pt x="79019" y="56278"/>
                </a:lnTo>
                <a:lnTo>
                  <a:pt x="48698" y="28139"/>
                </a:lnTo>
                <a:lnTo>
                  <a:pt x="18376" y="0"/>
                </a:lnTo>
                <a:lnTo>
                  <a:pt x="9188" y="40314"/>
                </a:lnTo>
                <a:lnTo>
                  <a:pt x="0" y="80627"/>
                </a:lnTo>
                <a:lnTo>
                  <a:pt x="39510" y="68453"/>
                </a:lnTo>
                <a:close/>
              </a:path>
            </a:pathLst>
          </a:custGeom>
          <a:solidFill>
            <a:srgbClr val="8E8E8E">
              <a:alpha val="20000"/>
            </a:srgbClr>
          </a:solidFill>
          <a:ln w="11479"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3BB8B693-46E0-8564-CF59-139E67A8F561}"/>
              </a:ext>
            </a:extLst>
          </p:cNvPr>
          <p:cNvSpPr/>
          <p:nvPr/>
        </p:nvSpPr>
        <p:spPr>
          <a:xfrm>
            <a:off x="1230217" y="233585"/>
            <a:ext cx="53996" cy="48364"/>
          </a:xfrm>
          <a:custGeom>
            <a:avLst/>
            <a:gdLst>
              <a:gd name="connsiteX0" fmla="*/ 59954 w 82579"/>
              <a:gd name="connsiteY0" fmla="*/ 34571 h 73965"/>
              <a:gd name="connsiteX1" fmla="*/ 37212 w 82579"/>
              <a:gd name="connsiteY1" fmla="*/ 0 h 73965"/>
              <a:gd name="connsiteX2" fmla="*/ 18606 w 82579"/>
              <a:gd name="connsiteY2" fmla="*/ 36983 h 73965"/>
              <a:gd name="connsiteX3" fmla="*/ 0 w 82579"/>
              <a:gd name="connsiteY3" fmla="*/ 73966 h 73965"/>
              <a:gd name="connsiteX4" fmla="*/ 41347 w 82579"/>
              <a:gd name="connsiteY4" fmla="*/ 71554 h 73965"/>
              <a:gd name="connsiteX5" fmla="*/ 82580 w 82579"/>
              <a:gd name="connsiteY5" fmla="*/ 69142 h 73965"/>
              <a:gd name="connsiteX6" fmla="*/ 59954 w 82579"/>
              <a:gd name="connsiteY6" fmla="*/ 34571 h 7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79" h="73965">
                <a:moveTo>
                  <a:pt x="59954" y="34571"/>
                </a:moveTo>
                <a:lnTo>
                  <a:pt x="37212" y="0"/>
                </a:lnTo>
                <a:lnTo>
                  <a:pt x="18606" y="36983"/>
                </a:lnTo>
                <a:lnTo>
                  <a:pt x="0" y="73966"/>
                </a:lnTo>
                <a:lnTo>
                  <a:pt x="41347" y="71554"/>
                </a:lnTo>
                <a:lnTo>
                  <a:pt x="82580" y="69142"/>
                </a:lnTo>
                <a:lnTo>
                  <a:pt x="59954" y="34571"/>
                </a:lnTo>
                <a:close/>
              </a:path>
            </a:pathLst>
          </a:custGeom>
          <a:solidFill>
            <a:srgbClr val="8E8E8E">
              <a:alpha val="20000"/>
            </a:srgbClr>
          </a:solidFill>
          <a:ln w="11479"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E224010-3508-E28D-9DEE-D6164461E3BD}"/>
              </a:ext>
            </a:extLst>
          </p:cNvPr>
          <p:cNvSpPr/>
          <p:nvPr/>
        </p:nvSpPr>
        <p:spPr>
          <a:xfrm>
            <a:off x="75" y="150373"/>
            <a:ext cx="982913" cy="1198600"/>
          </a:xfrm>
          <a:custGeom>
            <a:avLst/>
            <a:gdLst>
              <a:gd name="connsiteX0" fmla="*/ 723233 w 1503202"/>
              <a:gd name="connsiteY0" fmla="*/ 94754 h 1833061"/>
              <a:gd name="connsiteX1" fmla="*/ 720476 w 1503202"/>
              <a:gd name="connsiteY1" fmla="*/ 94410 h 1833061"/>
              <a:gd name="connsiteX2" fmla="*/ 0 w 1503202"/>
              <a:gd name="connsiteY2" fmla="*/ 0 h 1833061"/>
              <a:gd name="connsiteX3" fmla="*/ 0 w 1503202"/>
              <a:gd name="connsiteY3" fmla="*/ 10337 h 1833061"/>
              <a:gd name="connsiteX4" fmla="*/ 716226 w 1503202"/>
              <a:gd name="connsiteY4" fmla="*/ 104172 h 1833061"/>
              <a:gd name="connsiteX5" fmla="*/ 1493900 w 1503202"/>
              <a:gd name="connsiteY5" fmla="*/ 1833061 h 1833061"/>
              <a:gd name="connsiteX6" fmla="*/ 1503203 w 1503202"/>
              <a:gd name="connsiteY6" fmla="*/ 1828927 h 1833061"/>
              <a:gd name="connsiteX7" fmla="*/ 723233 w 1503202"/>
              <a:gd name="connsiteY7" fmla="*/ 94754 h 183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202" h="1833061">
                <a:moveTo>
                  <a:pt x="723233" y="94754"/>
                </a:moveTo>
                <a:lnTo>
                  <a:pt x="720476" y="94410"/>
                </a:lnTo>
                <a:lnTo>
                  <a:pt x="0" y="0"/>
                </a:lnTo>
                <a:lnTo>
                  <a:pt x="0" y="10337"/>
                </a:lnTo>
                <a:lnTo>
                  <a:pt x="716226" y="104172"/>
                </a:lnTo>
                <a:lnTo>
                  <a:pt x="1493900" y="1833061"/>
                </a:lnTo>
                <a:lnTo>
                  <a:pt x="1503203" y="1828927"/>
                </a:lnTo>
                <a:lnTo>
                  <a:pt x="723233" y="94754"/>
                </a:lnTo>
                <a:close/>
              </a:path>
            </a:pathLst>
          </a:custGeom>
          <a:solidFill>
            <a:srgbClr val="8E8E8E">
              <a:alpha val="20000"/>
            </a:srgbClr>
          </a:solidFill>
          <a:ln w="11479"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442E37C-0C2E-B6EF-3D0F-4117E42789BA}"/>
              </a:ext>
            </a:extLst>
          </p:cNvPr>
          <p:cNvSpPr/>
          <p:nvPr/>
        </p:nvSpPr>
        <p:spPr>
          <a:xfrm>
            <a:off x="954825" y="1337559"/>
            <a:ext cx="50242" cy="53546"/>
          </a:xfrm>
          <a:custGeom>
            <a:avLst/>
            <a:gdLst>
              <a:gd name="connsiteX0" fmla="*/ 38361 w 76837"/>
              <a:gd name="connsiteY0" fmla="*/ 15276 h 81890"/>
              <a:gd name="connsiteX1" fmla="*/ 0 w 76837"/>
              <a:gd name="connsiteY1" fmla="*/ 30551 h 81890"/>
              <a:gd name="connsiteX2" fmla="*/ 32389 w 76837"/>
              <a:gd name="connsiteY2" fmla="*/ 56278 h 81890"/>
              <a:gd name="connsiteX3" fmla="*/ 64892 w 76837"/>
              <a:gd name="connsiteY3" fmla="*/ 81891 h 81890"/>
              <a:gd name="connsiteX4" fmla="*/ 70865 w 76837"/>
              <a:gd name="connsiteY4" fmla="*/ 40888 h 81890"/>
              <a:gd name="connsiteX5" fmla="*/ 76837 w 76837"/>
              <a:gd name="connsiteY5" fmla="*/ 0 h 81890"/>
              <a:gd name="connsiteX6" fmla="*/ 38361 w 76837"/>
              <a:gd name="connsiteY6" fmla="*/ 15276 h 8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7" h="81890">
                <a:moveTo>
                  <a:pt x="38361" y="15276"/>
                </a:moveTo>
                <a:lnTo>
                  <a:pt x="0" y="30551"/>
                </a:lnTo>
                <a:lnTo>
                  <a:pt x="32389" y="56278"/>
                </a:lnTo>
                <a:lnTo>
                  <a:pt x="64892" y="81891"/>
                </a:lnTo>
                <a:lnTo>
                  <a:pt x="70865" y="40888"/>
                </a:lnTo>
                <a:lnTo>
                  <a:pt x="76837" y="0"/>
                </a:lnTo>
                <a:lnTo>
                  <a:pt x="38361" y="15276"/>
                </a:lnTo>
                <a:close/>
              </a:path>
            </a:pathLst>
          </a:custGeom>
          <a:solidFill>
            <a:srgbClr val="8E8E8E">
              <a:alpha val="20000"/>
            </a:srgbClr>
          </a:solidFill>
          <a:ln w="11479"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284A1D2-26C5-D055-8CC2-9EC235D1CF53}"/>
              </a:ext>
            </a:extLst>
          </p:cNvPr>
          <p:cNvSpPr/>
          <p:nvPr/>
        </p:nvSpPr>
        <p:spPr>
          <a:xfrm>
            <a:off x="457361" y="202043"/>
            <a:ext cx="26735" cy="26735"/>
          </a:xfrm>
          <a:custGeom>
            <a:avLst/>
            <a:gdLst>
              <a:gd name="connsiteX0" fmla="*/ 40888 w 40887"/>
              <a:gd name="connsiteY0" fmla="*/ 20444 h 40887"/>
              <a:gd name="connsiteX1" fmla="*/ 20444 w 40887"/>
              <a:gd name="connsiteY1" fmla="*/ 40888 h 40887"/>
              <a:gd name="connsiteX2" fmla="*/ 0 w 40887"/>
              <a:gd name="connsiteY2" fmla="*/ 20444 h 40887"/>
              <a:gd name="connsiteX3" fmla="*/ 20444 w 40887"/>
              <a:gd name="connsiteY3" fmla="*/ 0 h 40887"/>
              <a:gd name="connsiteX4" fmla="*/ 40888 w 40887"/>
              <a:gd name="connsiteY4" fmla="*/ 20444 h 4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7" h="40887">
                <a:moveTo>
                  <a:pt x="40888" y="20444"/>
                </a:moveTo>
                <a:cubicBezTo>
                  <a:pt x="40888" y="31735"/>
                  <a:pt x="31735" y="40888"/>
                  <a:pt x="20444" y="40888"/>
                </a:cubicBezTo>
                <a:cubicBezTo>
                  <a:pt x="9153" y="40888"/>
                  <a:pt x="0" y="31735"/>
                  <a:pt x="0" y="20444"/>
                </a:cubicBezTo>
                <a:cubicBezTo>
                  <a:pt x="0" y="9153"/>
                  <a:pt x="9153" y="0"/>
                  <a:pt x="20444" y="0"/>
                </a:cubicBezTo>
                <a:cubicBezTo>
                  <a:pt x="31735" y="0"/>
                  <a:pt x="40888" y="9153"/>
                  <a:pt x="40888" y="20444"/>
                </a:cubicBezTo>
                <a:close/>
              </a:path>
            </a:pathLst>
          </a:custGeom>
          <a:solidFill>
            <a:srgbClr val="8E8E8E">
              <a:alpha val="20000"/>
            </a:srgbClr>
          </a:solidFill>
          <a:ln w="11479" cap="flat">
            <a:noFill/>
            <a:prstDash val="solid"/>
            <a:miter/>
          </a:ln>
        </p:spPr>
        <p:txBody>
          <a:bodyPr rtlCol="0" anchor="ctr"/>
          <a:lstStyle/>
          <a:p>
            <a:endParaRPr lang="en-US"/>
          </a:p>
        </p:txBody>
      </p:sp>
      <p:grpSp>
        <p:nvGrpSpPr>
          <p:cNvPr id="92" name="Group 91">
            <a:extLst>
              <a:ext uri="{FF2B5EF4-FFF2-40B4-BE49-F238E27FC236}">
                <a16:creationId xmlns:a16="http://schemas.microsoft.com/office/drawing/2014/main" id="{BAF66738-343B-C64E-A6B7-A1EFC8F12DB7}"/>
              </a:ext>
            </a:extLst>
          </p:cNvPr>
          <p:cNvGrpSpPr/>
          <p:nvPr userDrawn="1"/>
        </p:nvGrpSpPr>
        <p:grpSpPr>
          <a:xfrm>
            <a:off x="10419036" y="5172824"/>
            <a:ext cx="1772964" cy="1687736"/>
            <a:chOff x="8552359" y="5801897"/>
            <a:chExt cx="3022607" cy="2877307"/>
          </a:xfrm>
        </p:grpSpPr>
        <p:sp>
          <p:nvSpPr>
            <p:cNvPr id="64" name="Freeform: Shape 63">
              <a:extLst>
                <a:ext uri="{FF2B5EF4-FFF2-40B4-BE49-F238E27FC236}">
                  <a16:creationId xmlns:a16="http://schemas.microsoft.com/office/drawing/2014/main" id="{EB74DAE3-A950-BF36-63AA-20BE098CDF8F}"/>
                </a:ext>
              </a:extLst>
            </p:cNvPr>
            <p:cNvSpPr/>
            <p:nvPr/>
          </p:nvSpPr>
          <p:spPr>
            <a:xfrm>
              <a:off x="9339814" y="7092216"/>
              <a:ext cx="1769325" cy="1586988"/>
            </a:xfrm>
            <a:custGeom>
              <a:avLst/>
              <a:gdLst>
                <a:gd name="connsiteX0" fmla="*/ 757427 w 1397733"/>
                <a:gd name="connsiteY0" fmla="*/ 871922 h 1253690"/>
                <a:gd name="connsiteX1" fmla="*/ 712386 w 1397733"/>
                <a:gd name="connsiteY1" fmla="*/ 881347 h 1253690"/>
                <a:gd name="connsiteX2" fmla="*/ 666419 w 1397733"/>
                <a:gd name="connsiteY2" fmla="*/ 878797 h 1253690"/>
                <a:gd name="connsiteX3" fmla="*/ 540490 w 1397733"/>
                <a:gd name="connsiteY3" fmla="*/ 1139539 h 1253690"/>
                <a:gd name="connsiteX4" fmla="*/ 733555 w 1397733"/>
                <a:gd name="connsiteY4" fmla="*/ 1165883 h 1253690"/>
                <a:gd name="connsiteX5" fmla="*/ 920516 w 1397733"/>
                <a:gd name="connsiteY5" fmla="*/ 1111263 h 1253690"/>
                <a:gd name="connsiteX6" fmla="*/ 527588 w 1397733"/>
                <a:gd name="connsiteY6" fmla="*/ 761058 h 1253690"/>
                <a:gd name="connsiteX7" fmla="*/ 238669 w 1397733"/>
                <a:gd name="connsiteY7" fmla="*/ 782534 h 1253690"/>
                <a:gd name="connsiteX8" fmla="*/ 238647 w 1397733"/>
                <a:gd name="connsiteY8" fmla="*/ 782458 h 1253690"/>
                <a:gd name="connsiteX9" fmla="*/ 238647 w 1397733"/>
                <a:gd name="connsiteY9" fmla="*/ 782535 h 1253690"/>
                <a:gd name="connsiteX10" fmla="*/ 238669 w 1397733"/>
                <a:gd name="connsiteY10" fmla="*/ 782534 h 1253690"/>
                <a:gd name="connsiteX11" fmla="*/ 266802 w 1397733"/>
                <a:gd name="connsiteY11" fmla="*/ 878714 h 1253690"/>
                <a:gd name="connsiteX12" fmla="*/ 453189 w 1397733"/>
                <a:gd name="connsiteY12" fmla="*/ 1097357 h 1253690"/>
                <a:gd name="connsiteX13" fmla="*/ 579041 w 1397733"/>
                <a:gd name="connsiteY13" fmla="*/ 836615 h 1253690"/>
                <a:gd name="connsiteX14" fmla="*/ 527588 w 1397733"/>
                <a:gd name="connsiteY14" fmla="*/ 761058 h 1253690"/>
                <a:gd name="connsiteX15" fmla="*/ 1166116 w 1397733"/>
                <a:gd name="connsiteY15" fmla="*/ 713545 h 1253690"/>
                <a:gd name="connsiteX16" fmla="*/ 877253 w 1397733"/>
                <a:gd name="connsiteY16" fmla="*/ 735022 h 1253690"/>
                <a:gd name="connsiteX17" fmla="*/ 837542 w 1397733"/>
                <a:gd name="connsiteY17" fmla="*/ 817146 h 1253690"/>
                <a:gd name="connsiteX18" fmla="*/ 1000477 w 1397733"/>
                <a:gd name="connsiteY18" fmla="*/ 1056720 h 1253690"/>
                <a:gd name="connsiteX19" fmla="*/ 1166116 w 1397733"/>
                <a:gd name="connsiteY19" fmla="*/ 713545 h 1253690"/>
                <a:gd name="connsiteX20" fmla="*/ 692531 w 1397733"/>
                <a:gd name="connsiteY20" fmla="*/ 616588 h 1253690"/>
                <a:gd name="connsiteX21" fmla="*/ 615584 w 1397733"/>
                <a:gd name="connsiteY21" fmla="*/ 705896 h 1253690"/>
                <a:gd name="connsiteX22" fmla="*/ 704970 w 1397733"/>
                <a:gd name="connsiteY22" fmla="*/ 782921 h 1253690"/>
                <a:gd name="connsiteX23" fmla="*/ 781917 w 1397733"/>
                <a:gd name="connsiteY23" fmla="*/ 693535 h 1253690"/>
                <a:gd name="connsiteX24" fmla="*/ 781840 w 1397733"/>
                <a:gd name="connsiteY24" fmla="*/ 693535 h 1253690"/>
                <a:gd name="connsiteX25" fmla="*/ 692531 w 1397733"/>
                <a:gd name="connsiteY25" fmla="*/ 616588 h 1253690"/>
                <a:gd name="connsiteX26" fmla="*/ 397101 w 1397733"/>
                <a:gd name="connsiteY26" fmla="*/ 342711 h 1253690"/>
                <a:gd name="connsiteX27" fmla="*/ 231462 w 1397733"/>
                <a:gd name="connsiteY27" fmla="*/ 685809 h 1253690"/>
                <a:gd name="connsiteX28" fmla="*/ 520403 w 1397733"/>
                <a:gd name="connsiteY28" fmla="*/ 664332 h 1253690"/>
                <a:gd name="connsiteX29" fmla="*/ 560113 w 1397733"/>
                <a:gd name="connsiteY29" fmla="*/ 582208 h 1253690"/>
                <a:gd name="connsiteX30" fmla="*/ 944312 w 1397733"/>
                <a:gd name="connsiteY30" fmla="*/ 301997 h 1253690"/>
                <a:gd name="connsiteX31" fmla="*/ 818614 w 1397733"/>
                <a:gd name="connsiteY31" fmla="*/ 562971 h 1253690"/>
                <a:gd name="connsiteX32" fmla="*/ 869991 w 1397733"/>
                <a:gd name="connsiteY32" fmla="*/ 638297 h 1253690"/>
                <a:gd name="connsiteX33" fmla="*/ 1158854 w 1397733"/>
                <a:gd name="connsiteY33" fmla="*/ 616819 h 1253690"/>
                <a:gd name="connsiteX34" fmla="*/ 1158777 w 1397733"/>
                <a:gd name="connsiteY34" fmla="*/ 616819 h 1253690"/>
                <a:gd name="connsiteX35" fmla="*/ 944312 w 1397733"/>
                <a:gd name="connsiteY35" fmla="*/ 301997 h 1253690"/>
                <a:gd name="connsiteX36" fmla="*/ 664178 w 1397733"/>
                <a:gd name="connsiteY36" fmla="*/ 233471 h 1253690"/>
                <a:gd name="connsiteX37" fmla="*/ 477062 w 1397733"/>
                <a:gd name="connsiteY37" fmla="*/ 288169 h 1253690"/>
                <a:gd name="connsiteX38" fmla="*/ 640151 w 1397733"/>
                <a:gd name="connsiteY38" fmla="*/ 527510 h 1253690"/>
                <a:gd name="connsiteX39" fmla="*/ 685347 w 1397733"/>
                <a:gd name="connsiteY39" fmla="*/ 518085 h 1253690"/>
                <a:gd name="connsiteX40" fmla="*/ 731237 w 1397733"/>
                <a:gd name="connsiteY40" fmla="*/ 520789 h 1253690"/>
                <a:gd name="connsiteX41" fmla="*/ 857166 w 1397733"/>
                <a:gd name="connsiteY41" fmla="*/ 259892 h 1253690"/>
                <a:gd name="connsiteX42" fmla="*/ 857089 w 1397733"/>
                <a:gd name="connsiteY42" fmla="*/ 259892 h 1253690"/>
                <a:gd name="connsiteX43" fmla="*/ 664178 w 1397733"/>
                <a:gd name="connsiteY43" fmla="*/ 233471 h 1253690"/>
                <a:gd name="connsiteX44" fmla="*/ 685424 w 1397733"/>
                <a:gd name="connsiteY44" fmla="*/ 0 h 1253690"/>
                <a:gd name="connsiteX45" fmla="*/ 760672 w 1397733"/>
                <a:gd name="connsiteY45" fmla="*/ 87069 h 1253690"/>
                <a:gd name="connsiteX46" fmla="*/ 851758 w 1397733"/>
                <a:gd name="connsiteY46" fmla="*/ 16533 h 1253690"/>
                <a:gd name="connsiteX47" fmla="*/ 925538 w 1397733"/>
                <a:gd name="connsiteY47" fmla="*/ 37392 h 1253690"/>
                <a:gd name="connsiteX48" fmla="*/ 966484 w 1397733"/>
                <a:gd name="connsiteY48" fmla="*/ 145011 h 1253690"/>
                <a:gd name="connsiteX49" fmla="*/ 1076035 w 1397733"/>
                <a:gd name="connsiteY49" fmla="*/ 110169 h 1253690"/>
                <a:gd name="connsiteX50" fmla="*/ 1138304 w 1397733"/>
                <a:gd name="connsiteY50" fmla="*/ 155055 h 1253690"/>
                <a:gd name="connsiteX51" fmla="*/ 1140003 w 1397733"/>
                <a:gd name="connsiteY51" fmla="*/ 269936 h 1253690"/>
                <a:gd name="connsiteX52" fmla="*/ 1254884 w 1397733"/>
                <a:gd name="connsiteY52" fmla="*/ 274803 h 1253690"/>
                <a:gd name="connsiteX53" fmla="*/ 1298071 w 1397733"/>
                <a:gd name="connsiteY53" fmla="*/ 338231 h 1253690"/>
                <a:gd name="connsiteX54" fmla="*/ 1260447 w 1397733"/>
                <a:gd name="connsiteY54" fmla="*/ 446777 h 1253690"/>
                <a:gd name="connsiteX55" fmla="*/ 1366675 w 1397733"/>
                <a:gd name="connsiteY55" fmla="*/ 490350 h 1253690"/>
                <a:gd name="connsiteX56" fmla="*/ 1385371 w 1397733"/>
                <a:gd name="connsiteY56" fmla="*/ 565057 h 1253690"/>
                <a:gd name="connsiteX57" fmla="*/ 1313059 w 1397733"/>
                <a:gd name="connsiteY57" fmla="*/ 654057 h 1253690"/>
                <a:gd name="connsiteX58" fmla="*/ 1397733 w 1397733"/>
                <a:gd name="connsiteY58" fmla="*/ 731468 h 1253690"/>
                <a:gd name="connsiteX59" fmla="*/ 1390316 w 1397733"/>
                <a:gd name="connsiteY59" fmla="*/ 808107 h 1253690"/>
                <a:gd name="connsiteX60" fmla="*/ 1291659 w 1397733"/>
                <a:gd name="connsiteY60" fmla="*/ 866977 h 1253690"/>
                <a:gd name="connsiteX61" fmla="*/ 1344811 w 1397733"/>
                <a:gd name="connsiteY61" fmla="*/ 968879 h 1253690"/>
                <a:gd name="connsiteX62" fmla="*/ 1311437 w 1397733"/>
                <a:gd name="connsiteY62" fmla="*/ 1038101 h 1253690"/>
                <a:gd name="connsiteX63" fmla="*/ 1198718 w 1397733"/>
                <a:gd name="connsiteY63" fmla="*/ 1059501 h 1253690"/>
                <a:gd name="connsiteX64" fmla="*/ 1213938 w 1397733"/>
                <a:gd name="connsiteY64" fmla="*/ 1173455 h 1253690"/>
                <a:gd name="connsiteX65" fmla="*/ 1158931 w 1397733"/>
                <a:gd name="connsiteY65" fmla="*/ 1227303 h 1253690"/>
                <a:gd name="connsiteX66" fmla="*/ 1045518 w 1397733"/>
                <a:gd name="connsiteY66" fmla="*/ 1208838 h 1253690"/>
                <a:gd name="connsiteX67" fmla="*/ 1022938 w 1397733"/>
                <a:gd name="connsiteY67" fmla="*/ 1231703 h 1253690"/>
                <a:gd name="connsiteX68" fmla="*/ 1013674 w 1397733"/>
                <a:gd name="connsiteY68" fmla="*/ 1253690 h 1253690"/>
                <a:gd name="connsiteX69" fmla="*/ 428785 w 1397733"/>
                <a:gd name="connsiteY69" fmla="*/ 1253690 h 1253690"/>
                <a:gd name="connsiteX70" fmla="*/ 400423 w 1397733"/>
                <a:gd name="connsiteY70" fmla="*/ 1246223 h 1253690"/>
                <a:gd name="connsiteX71" fmla="*/ 369694 w 1397733"/>
                <a:gd name="connsiteY71" fmla="*/ 1250142 h 1253690"/>
                <a:gd name="connsiteX72" fmla="*/ 363179 w 1397733"/>
                <a:gd name="connsiteY72" fmla="*/ 1253690 h 1253690"/>
                <a:gd name="connsiteX73" fmla="*/ 272728 w 1397733"/>
                <a:gd name="connsiteY73" fmla="*/ 1253690 h 1253690"/>
                <a:gd name="connsiteX74" fmla="*/ 259738 w 1397733"/>
                <a:gd name="connsiteY74" fmla="*/ 1244222 h 1253690"/>
                <a:gd name="connsiteX75" fmla="*/ 257961 w 1397733"/>
                <a:gd name="connsiteY75" fmla="*/ 1129341 h 1253690"/>
                <a:gd name="connsiteX76" fmla="*/ 143003 w 1397733"/>
                <a:gd name="connsiteY76" fmla="*/ 1124860 h 1253690"/>
                <a:gd name="connsiteX77" fmla="*/ 99894 w 1397733"/>
                <a:gd name="connsiteY77" fmla="*/ 1061278 h 1253690"/>
                <a:gd name="connsiteX78" fmla="*/ 137518 w 1397733"/>
                <a:gd name="connsiteY78" fmla="*/ 952732 h 1253690"/>
                <a:gd name="connsiteX79" fmla="*/ 30980 w 1397733"/>
                <a:gd name="connsiteY79" fmla="*/ 909082 h 1253690"/>
                <a:gd name="connsiteX80" fmla="*/ 12439 w 1397733"/>
                <a:gd name="connsiteY80" fmla="*/ 834375 h 1253690"/>
                <a:gd name="connsiteX81" fmla="*/ 84906 w 1397733"/>
                <a:gd name="connsiteY81" fmla="*/ 745375 h 1253690"/>
                <a:gd name="connsiteX82" fmla="*/ 0 w 1397733"/>
                <a:gd name="connsiteY82" fmla="*/ 668040 h 1253690"/>
                <a:gd name="connsiteX83" fmla="*/ 7340 w 1397733"/>
                <a:gd name="connsiteY83" fmla="*/ 591402 h 1253690"/>
                <a:gd name="connsiteX84" fmla="*/ 106305 w 1397733"/>
                <a:gd name="connsiteY84" fmla="*/ 532609 h 1253690"/>
                <a:gd name="connsiteX85" fmla="*/ 52999 w 1397733"/>
                <a:gd name="connsiteY85" fmla="*/ 430708 h 1253690"/>
                <a:gd name="connsiteX86" fmla="*/ 86296 w 1397733"/>
                <a:gd name="connsiteY86" fmla="*/ 361639 h 1253690"/>
                <a:gd name="connsiteX87" fmla="*/ 199169 w 1397733"/>
                <a:gd name="connsiteY87" fmla="*/ 339776 h 1253690"/>
                <a:gd name="connsiteX88" fmla="*/ 183949 w 1397733"/>
                <a:gd name="connsiteY88" fmla="*/ 225977 h 1253690"/>
                <a:gd name="connsiteX89" fmla="*/ 238724 w 1397733"/>
                <a:gd name="connsiteY89" fmla="*/ 172438 h 1253690"/>
                <a:gd name="connsiteX90" fmla="*/ 352369 w 1397733"/>
                <a:gd name="connsiteY90" fmla="*/ 190670 h 1253690"/>
                <a:gd name="connsiteX91" fmla="*/ 376705 w 1397733"/>
                <a:gd name="connsiteY91" fmla="*/ 78184 h 1253690"/>
                <a:gd name="connsiteX92" fmla="*/ 447009 w 1397733"/>
                <a:gd name="connsiteY92" fmla="*/ 46664 h 1253690"/>
                <a:gd name="connsiteX93" fmla="*/ 547365 w 1397733"/>
                <a:gd name="connsiteY93" fmla="*/ 102906 h 1253690"/>
                <a:gd name="connsiteX94" fmla="*/ 608862 w 1397733"/>
                <a:gd name="connsiteY94" fmla="*/ 5718 h 1253690"/>
                <a:gd name="connsiteX95" fmla="*/ 647104 w 1397733"/>
                <a:gd name="connsiteY95" fmla="*/ 1932 h 1253690"/>
                <a:gd name="connsiteX96" fmla="*/ 685424 w 1397733"/>
                <a:gd name="connsiteY96" fmla="*/ 0 h 125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97733" h="1253690">
                  <a:moveTo>
                    <a:pt x="757427" y="871922"/>
                  </a:moveTo>
                  <a:cubicBezTo>
                    <a:pt x="743135" y="876866"/>
                    <a:pt x="728069" y="880188"/>
                    <a:pt x="712386" y="881347"/>
                  </a:cubicBezTo>
                  <a:cubicBezTo>
                    <a:pt x="696626" y="882583"/>
                    <a:pt x="681329" y="881424"/>
                    <a:pt x="666419" y="878797"/>
                  </a:cubicBezTo>
                  <a:lnTo>
                    <a:pt x="540490" y="1139539"/>
                  </a:lnTo>
                  <a:cubicBezTo>
                    <a:pt x="600441" y="1161171"/>
                    <a:pt x="665800" y="1170906"/>
                    <a:pt x="733555" y="1165883"/>
                  </a:cubicBezTo>
                  <a:cubicBezTo>
                    <a:pt x="801232" y="1160862"/>
                    <a:pt x="864351" y="1141548"/>
                    <a:pt x="920516" y="1111263"/>
                  </a:cubicBezTo>
                  <a:close/>
                  <a:moveTo>
                    <a:pt x="527588" y="761058"/>
                  </a:moveTo>
                  <a:lnTo>
                    <a:pt x="238669" y="782534"/>
                  </a:lnTo>
                  <a:lnTo>
                    <a:pt x="238647" y="782458"/>
                  </a:lnTo>
                  <a:lnTo>
                    <a:pt x="238647" y="782535"/>
                  </a:lnTo>
                  <a:lnTo>
                    <a:pt x="238669" y="782534"/>
                  </a:lnTo>
                  <a:lnTo>
                    <a:pt x="266802" y="878714"/>
                  </a:lnTo>
                  <a:cubicBezTo>
                    <a:pt x="304726" y="970216"/>
                    <a:pt x="370679" y="1046367"/>
                    <a:pt x="453189" y="1097357"/>
                  </a:cubicBezTo>
                  <a:lnTo>
                    <a:pt x="579041" y="836615"/>
                  </a:lnTo>
                  <a:cubicBezTo>
                    <a:pt x="555941" y="816528"/>
                    <a:pt x="538018" y="790725"/>
                    <a:pt x="527588" y="761058"/>
                  </a:cubicBezTo>
                  <a:close/>
                  <a:moveTo>
                    <a:pt x="1166116" y="713545"/>
                  </a:moveTo>
                  <a:lnTo>
                    <a:pt x="877253" y="735022"/>
                  </a:lnTo>
                  <a:cubicBezTo>
                    <a:pt x="871227" y="765770"/>
                    <a:pt x="857320" y="794123"/>
                    <a:pt x="837542" y="817146"/>
                  </a:cubicBezTo>
                  <a:lnTo>
                    <a:pt x="1000477" y="1056720"/>
                  </a:lnTo>
                  <a:cubicBezTo>
                    <a:pt x="1099289" y="973128"/>
                    <a:pt x="1162253" y="849749"/>
                    <a:pt x="1166116" y="713545"/>
                  </a:cubicBezTo>
                  <a:close/>
                  <a:moveTo>
                    <a:pt x="692531" y="616588"/>
                  </a:moveTo>
                  <a:cubicBezTo>
                    <a:pt x="646486" y="619986"/>
                    <a:pt x="612107" y="660083"/>
                    <a:pt x="615584" y="705896"/>
                  </a:cubicBezTo>
                  <a:cubicBezTo>
                    <a:pt x="618982" y="751864"/>
                    <a:pt x="658847" y="786398"/>
                    <a:pt x="704970" y="782921"/>
                  </a:cubicBezTo>
                  <a:cubicBezTo>
                    <a:pt x="750937" y="779599"/>
                    <a:pt x="785317" y="739503"/>
                    <a:pt x="781917" y="693535"/>
                  </a:cubicBezTo>
                  <a:lnTo>
                    <a:pt x="781840" y="693535"/>
                  </a:lnTo>
                  <a:cubicBezTo>
                    <a:pt x="778364" y="647722"/>
                    <a:pt x="738499" y="613111"/>
                    <a:pt x="692531" y="616588"/>
                  </a:cubicBezTo>
                  <a:close/>
                  <a:moveTo>
                    <a:pt x="397101" y="342711"/>
                  </a:moveTo>
                  <a:cubicBezTo>
                    <a:pt x="298366" y="426381"/>
                    <a:pt x="235402" y="549683"/>
                    <a:pt x="231462" y="685809"/>
                  </a:cubicBezTo>
                  <a:lnTo>
                    <a:pt x="520403" y="664332"/>
                  </a:lnTo>
                  <a:cubicBezTo>
                    <a:pt x="526352" y="633661"/>
                    <a:pt x="540258" y="605462"/>
                    <a:pt x="560113" y="582208"/>
                  </a:cubicBezTo>
                  <a:close/>
                  <a:moveTo>
                    <a:pt x="944312" y="301997"/>
                  </a:moveTo>
                  <a:lnTo>
                    <a:pt x="818614" y="562971"/>
                  </a:lnTo>
                  <a:cubicBezTo>
                    <a:pt x="841560" y="583058"/>
                    <a:pt x="859484" y="608707"/>
                    <a:pt x="869991" y="638297"/>
                  </a:cubicBezTo>
                  <a:lnTo>
                    <a:pt x="1158854" y="616819"/>
                  </a:lnTo>
                  <a:lnTo>
                    <a:pt x="1158777" y="616819"/>
                  </a:lnTo>
                  <a:cubicBezTo>
                    <a:pt x="1134827" y="482701"/>
                    <a:pt x="1054403" y="369984"/>
                    <a:pt x="944312" y="301997"/>
                  </a:cubicBezTo>
                  <a:close/>
                  <a:moveTo>
                    <a:pt x="664178" y="233471"/>
                  </a:moveTo>
                  <a:cubicBezTo>
                    <a:pt x="596347" y="238570"/>
                    <a:pt x="533150" y="257884"/>
                    <a:pt x="477062" y="288169"/>
                  </a:cubicBezTo>
                  <a:lnTo>
                    <a:pt x="640151" y="527510"/>
                  </a:lnTo>
                  <a:cubicBezTo>
                    <a:pt x="654521" y="522720"/>
                    <a:pt x="669509" y="519321"/>
                    <a:pt x="685347" y="518085"/>
                  </a:cubicBezTo>
                  <a:cubicBezTo>
                    <a:pt x="701030" y="516926"/>
                    <a:pt x="716481" y="518085"/>
                    <a:pt x="731237" y="520789"/>
                  </a:cubicBezTo>
                  <a:lnTo>
                    <a:pt x="857166" y="259892"/>
                  </a:lnTo>
                  <a:lnTo>
                    <a:pt x="857089" y="259892"/>
                  </a:lnTo>
                  <a:cubicBezTo>
                    <a:pt x="797137" y="238337"/>
                    <a:pt x="731855" y="228526"/>
                    <a:pt x="664178" y="233471"/>
                  </a:cubicBezTo>
                  <a:close/>
                  <a:moveTo>
                    <a:pt x="685424" y="0"/>
                  </a:moveTo>
                  <a:cubicBezTo>
                    <a:pt x="683724" y="44037"/>
                    <a:pt x="716249" y="82588"/>
                    <a:pt x="760672" y="87069"/>
                  </a:cubicBezTo>
                  <a:cubicBezTo>
                    <a:pt x="805095" y="91550"/>
                    <a:pt x="844650" y="60260"/>
                    <a:pt x="851758" y="16533"/>
                  </a:cubicBezTo>
                  <a:cubicBezTo>
                    <a:pt x="876943" y="22328"/>
                    <a:pt x="901666" y="29281"/>
                    <a:pt x="925538" y="37392"/>
                  </a:cubicBezTo>
                  <a:cubicBezTo>
                    <a:pt x="908928" y="78339"/>
                    <a:pt x="926311" y="125620"/>
                    <a:pt x="966484" y="145011"/>
                  </a:cubicBezTo>
                  <a:cubicBezTo>
                    <a:pt x="1006812" y="164403"/>
                    <a:pt x="1054557" y="148643"/>
                    <a:pt x="1076035" y="110169"/>
                  </a:cubicBezTo>
                  <a:cubicBezTo>
                    <a:pt x="1097512" y="124075"/>
                    <a:pt x="1118294" y="139140"/>
                    <a:pt x="1138304" y="155055"/>
                  </a:cubicBezTo>
                  <a:cubicBezTo>
                    <a:pt x="1108559" y="187889"/>
                    <a:pt x="1108791" y="237951"/>
                    <a:pt x="1140003" y="269936"/>
                  </a:cubicBezTo>
                  <a:cubicBezTo>
                    <a:pt x="1171215" y="301997"/>
                    <a:pt x="1221355" y="303620"/>
                    <a:pt x="1254884" y="274803"/>
                  </a:cubicBezTo>
                  <a:cubicBezTo>
                    <a:pt x="1270258" y="294967"/>
                    <a:pt x="1284706" y="316213"/>
                    <a:pt x="1298071" y="338231"/>
                  </a:cubicBezTo>
                  <a:cubicBezTo>
                    <a:pt x="1258979" y="358936"/>
                    <a:pt x="1242059" y="406062"/>
                    <a:pt x="1260447" y="446777"/>
                  </a:cubicBezTo>
                  <a:cubicBezTo>
                    <a:pt x="1278911" y="487568"/>
                    <a:pt x="1325420" y="506265"/>
                    <a:pt x="1366675" y="490350"/>
                  </a:cubicBezTo>
                  <a:cubicBezTo>
                    <a:pt x="1374323" y="514609"/>
                    <a:pt x="1380350" y="539639"/>
                    <a:pt x="1385371" y="565057"/>
                  </a:cubicBezTo>
                  <a:cubicBezTo>
                    <a:pt x="1341953" y="571006"/>
                    <a:pt x="1309737" y="609711"/>
                    <a:pt x="1313059" y="654057"/>
                  </a:cubicBezTo>
                  <a:cubicBezTo>
                    <a:pt x="1316381" y="698788"/>
                    <a:pt x="1354005" y="732087"/>
                    <a:pt x="1397733" y="731468"/>
                  </a:cubicBezTo>
                  <a:cubicBezTo>
                    <a:pt x="1396574" y="757426"/>
                    <a:pt x="1394179" y="782921"/>
                    <a:pt x="1390316" y="808107"/>
                  </a:cubicBezTo>
                  <a:cubicBezTo>
                    <a:pt x="1347129" y="798682"/>
                    <a:pt x="1303865" y="823868"/>
                    <a:pt x="1291659" y="866977"/>
                  </a:cubicBezTo>
                  <a:cubicBezTo>
                    <a:pt x="1279374" y="910009"/>
                    <a:pt x="1303247" y="954431"/>
                    <a:pt x="1344811" y="968879"/>
                  </a:cubicBezTo>
                  <a:cubicBezTo>
                    <a:pt x="1334845" y="992519"/>
                    <a:pt x="1323721" y="1015696"/>
                    <a:pt x="1311437" y="1038101"/>
                  </a:cubicBezTo>
                  <a:cubicBezTo>
                    <a:pt x="1274199" y="1014383"/>
                    <a:pt x="1224754" y="1023422"/>
                    <a:pt x="1198718" y="1059501"/>
                  </a:cubicBezTo>
                  <a:cubicBezTo>
                    <a:pt x="1172451" y="1095812"/>
                    <a:pt x="1179636" y="1145643"/>
                    <a:pt x="1213938" y="1173455"/>
                  </a:cubicBezTo>
                  <a:cubicBezTo>
                    <a:pt x="1196555" y="1192383"/>
                    <a:pt x="1178168" y="1210306"/>
                    <a:pt x="1158931" y="1227303"/>
                  </a:cubicBezTo>
                  <a:cubicBezTo>
                    <a:pt x="1132123" y="1192305"/>
                    <a:pt x="1082524" y="1183653"/>
                    <a:pt x="1045518" y="1208838"/>
                  </a:cubicBezTo>
                  <a:cubicBezTo>
                    <a:pt x="1036305" y="1215135"/>
                    <a:pt x="1028744" y="1222943"/>
                    <a:pt x="1022938" y="1231703"/>
                  </a:cubicBezTo>
                  <a:lnTo>
                    <a:pt x="1013674" y="1253690"/>
                  </a:lnTo>
                  <a:lnTo>
                    <a:pt x="428785" y="1253690"/>
                  </a:lnTo>
                  <a:lnTo>
                    <a:pt x="400423" y="1246223"/>
                  </a:lnTo>
                  <a:cubicBezTo>
                    <a:pt x="389940" y="1245577"/>
                    <a:pt x="379525" y="1246950"/>
                    <a:pt x="369694" y="1250142"/>
                  </a:cubicBezTo>
                  <a:lnTo>
                    <a:pt x="363179" y="1253690"/>
                  </a:lnTo>
                  <a:lnTo>
                    <a:pt x="272728" y="1253690"/>
                  </a:lnTo>
                  <a:lnTo>
                    <a:pt x="259738" y="1244222"/>
                  </a:lnTo>
                  <a:cubicBezTo>
                    <a:pt x="289404" y="1211775"/>
                    <a:pt x="289018" y="1161480"/>
                    <a:pt x="257961" y="1129341"/>
                  </a:cubicBezTo>
                  <a:cubicBezTo>
                    <a:pt x="226672" y="1097512"/>
                    <a:pt x="176610" y="1095889"/>
                    <a:pt x="143003" y="1124860"/>
                  </a:cubicBezTo>
                  <a:cubicBezTo>
                    <a:pt x="127551" y="1104464"/>
                    <a:pt x="113336" y="1083296"/>
                    <a:pt x="99894" y="1061278"/>
                  </a:cubicBezTo>
                  <a:cubicBezTo>
                    <a:pt x="138754" y="1040882"/>
                    <a:pt x="155827" y="993369"/>
                    <a:pt x="137518" y="952732"/>
                  </a:cubicBezTo>
                  <a:cubicBezTo>
                    <a:pt x="119285" y="911863"/>
                    <a:pt x="72467" y="893399"/>
                    <a:pt x="30980" y="909082"/>
                  </a:cubicBezTo>
                  <a:cubicBezTo>
                    <a:pt x="23796" y="884668"/>
                    <a:pt x="17383" y="859947"/>
                    <a:pt x="12439" y="834375"/>
                  </a:cubicBezTo>
                  <a:cubicBezTo>
                    <a:pt x="56089" y="828503"/>
                    <a:pt x="88227" y="790106"/>
                    <a:pt x="84906" y="745375"/>
                  </a:cubicBezTo>
                  <a:cubicBezTo>
                    <a:pt x="81583" y="700952"/>
                    <a:pt x="44114" y="667500"/>
                    <a:pt x="0" y="668040"/>
                  </a:cubicBezTo>
                  <a:cubicBezTo>
                    <a:pt x="1159" y="642159"/>
                    <a:pt x="3863" y="616510"/>
                    <a:pt x="7340" y="591402"/>
                  </a:cubicBezTo>
                  <a:cubicBezTo>
                    <a:pt x="50681" y="600981"/>
                    <a:pt x="94176" y="575641"/>
                    <a:pt x="106305" y="532609"/>
                  </a:cubicBezTo>
                  <a:cubicBezTo>
                    <a:pt x="118435" y="489500"/>
                    <a:pt x="94485" y="445309"/>
                    <a:pt x="52999" y="430708"/>
                  </a:cubicBezTo>
                  <a:cubicBezTo>
                    <a:pt x="63119" y="406989"/>
                    <a:pt x="74012" y="383890"/>
                    <a:pt x="86296" y="361639"/>
                  </a:cubicBezTo>
                  <a:cubicBezTo>
                    <a:pt x="123766" y="385126"/>
                    <a:pt x="172979" y="376164"/>
                    <a:pt x="199169" y="339776"/>
                  </a:cubicBezTo>
                  <a:cubicBezTo>
                    <a:pt x="225127" y="303697"/>
                    <a:pt x="218174" y="254021"/>
                    <a:pt x="183949" y="225977"/>
                  </a:cubicBezTo>
                  <a:cubicBezTo>
                    <a:pt x="201254" y="207203"/>
                    <a:pt x="219642" y="189125"/>
                    <a:pt x="238724" y="172438"/>
                  </a:cubicBezTo>
                  <a:cubicBezTo>
                    <a:pt x="265764" y="207280"/>
                    <a:pt x="315286" y="215856"/>
                    <a:pt x="352369" y="190670"/>
                  </a:cubicBezTo>
                  <a:cubicBezTo>
                    <a:pt x="389221" y="165562"/>
                    <a:pt x="399496" y="116194"/>
                    <a:pt x="376705" y="78184"/>
                  </a:cubicBezTo>
                  <a:cubicBezTo>
                    <a:pt x="399419" y="66595"/>
                    <a:pt x="422982" y="56089"/>
                    <a:pt x="447009" y="46664"/>
                  </a:cubicBezTo>
                  <a:cubicBezTo>
                    <a:pt x="460143" y="88769"/>
                    <a:pt x="503870" y="113954"/>
                    <a:pt x="547365" y="102906"/>
                  </a:cubicBezTo>
                  <a:cubicBezTo>
                    <a:pt x="590552" y="91859"/>
                    <a:pt x="616742" y="48981"/>
                    <a:pt x="608862" y="5718"/>
                  </a:cubicBezTo>
                  <a:cubicBezTo>
                    <a:pt x="621223" y="4095"/>
                    <a:pt x="634048" y="2859"/>
                    <a:pt x="647104" y="1932"/>
                  </a:cubicBezTo>
                  <a:cubicBezTo>
                    <a:pt x="659852" y="1005"/>
                    <a:pt x="672754" y="232"/>
                    <a:pt x="685424" y="0"/>
                  </a:cubicBezTo>
                  <a:close/>
                </a:path>
              </a:pathLst>
            </a:custGeom>
            <a:solidFill>
              <a:schemeClr val="accent4">
                <a:alpha val="30000"/>
              </a:schemeClr>
            </a:solidFill>
            <a:ln w="12700" cap="flat">
              <a:noFill/>
              <a:prstDash val="solid"/>
              <a:miter/>
            </a:ln>
          </p:spPr>
          <p:txBody>
            <a:bodyPr wrap="square" rtlCol="0" anchor="ctr">
              <a:noAutofit/>
            </a:bodyPr>
            <a:lstStyle/>
            <a:p>
              <a:endParaRPr lang="en-US"/>
            </a:p>
          </p:txBody>
        </p:sp>
        <p:sp>
          <p:nvSpPr>
            <p:cNvPr id="65" name="Freeform: Shape 64">
              <a:extLst>
                <a:ext uri="{FF2B5EF4-FFF2-40B4-BE49-F238E27FC236}">
                  <a16:creationId xmlns:a16="http://schemas.microsoft.com/office/drawing/2014/main" id="{F17BFE5C-6526-4068-23E9-3509256CF563}"/>
                </a:ext>
              </a:extLst>
            </p:cNvPr>
            <p:cNvSpPr/>
            <p:nvPr/>
          </p:nvSpPr>
          <p:spPr>
            <a:xfrm>
              <a:off x="10984936" y="6925669"/>
              <a:ext cx="590030" cy="828919"/>
            </a:xfrm>
            <a:custGeom>
              <a:avLst/>
              <a:gdLst>
                <a:gd name="connsiteX0" fmla="*/ 332385 w 466112"/>
                <a:gd name="connsiteY0" fmla="*/ 264536 h 654830"/>
                <a:gd name="connsiteX1" fmla="*/ 271404 w 466112"/>
                <a:gd name="connsiteY1" fmla="*/ 298443 h 654830"/>
                <a:gd name="connsiteX2" fmla="*/ 298367 w 466112"/>
                <a:gd name="connsiteY2" fmla="*/ 383658 h 654830"/>
                <a:gd name="connsiteX3" fmla="*/ 383504 w 466112"/>
                <a:gd name="connsiteY3" fmla="*/ 356541 h 654830"/>
                <a:gd name="connsiteX4" fmla="*/ 356464 w 466112"/>
                <a:gd name="connsiteY4" fmla="*/ 271403 h 654830"/>
                <a:gd name="connsiteX5" fmla="*/ 332385 w 466112"/>
                <a:gd name="connsiteY5" fmla="*/ 264536 h 654830"/>
                <a:gd name="connsiteX6" fmla="*/ 337697 w 466112"/>
                <a:gd name="connsiteY6" fmla="*/ 195923 h 654830"/>
                <a:gd name="connsiteX7" fmla="*/ 388061 w 466112"/>
                <a:gd name="connsiteY7" fmla="*/ 210293 h 654830"/>
                <a:gd name="connsiteX8" fmla="*/ 444537 w 466112"/>
                <a:gd name="connsiteY8" fmla="*/ 388216 h 654830"/>
                <a:gd name="connsiteX9" fmla="*/ 266691 w 466112"/>
                <a:gd name="connsiteY9" fmla="*/ 444768 h 654830"/>
                <a:gd name="connsiteX10" fmla="*/ 266614 w 466112"/>
                <a:gd name="connsiteY10" fmla="*/ 444768 h 654830"/>
                <a:gd name="connsiteX11" fmla="*/ 210217 w 466112"/>
                <a:gd name="connsiteY11" fmla="*/ 266845 h 654830"/>
                <a:gd name="connsiteX12" fmla="*/ 337697 w 466112"/>
                <a:gd name="connsiteY12" fmla="*/ 195923 h 654830"/>
                <a:gd name="connsiteX13" fmla="*/ 347671 w 466112"/>
                <a:gd name="connsiteY13" fmla="*/ 107020 h 654830"/>
                <a:gd name="connsiteX14" fmla="*/ 464809 w 466112"/>
                <a:gd name="connsiteY14" fmla="*/ 154024 h 654830"/>
                <a:gd name="connsiteX15" fmla="*/ 466112 w 466112"/>
                <a:gd name="connsiteY15" fmla="*/ 155405 h 654830"/>
                <a:gd name="connsiteX16" fmla="*/ 466112 w 466112"/>
                <a:gd name="connsiteY16" fmla="*/ 203090 h 654830"/>
                <a:gd name="connsiteX17" fmla="*/ 413711 w 466112"/>
                <a:gd name="connsiteY17" fmla="*/ 160926 h 654830"/>
                <a:gd name="connsiteX18" fmla="*/ 342121 w 466112"/>
                <a:gd name="connsiteY18" fmla="*/ 140507 h 654830"/>
                <a:gd name="connsiteX19" fmla="*/ 161003 w 466112"/>
                <a:gd name="connsiteY19" fmla="*/ 241274 h 654830"/>
                <a:gd name="connsiteX20" fmla="*/ 241119 w 466112"/>
                <a:gd name="connsiteY20" fmla="*/ 494058 h 654830"/>
                <a:gd name="connsiteX21" fmla="*/ 447322 w 466112"/>
                <a:gd name="connsiteY21" fmla="*/ 471710 h 654830"/>
                <a:gd name="connsiteX22" fmla="*/ 466112 w 466112"/>
                <a:gd name="connsiteY22" fmla="*/ 448284 h 654830"/>
                <a:gd name="connsiteX23" fmla="*/ 466112 w 466112"/>
                <a:gd name="connsiteY23" fmla="*/ 499191 h 654830"/>
                <a:gd name="connsiteX24" fmla="*/ 394551 w 466112"/>
                <a:gd name="connsiteY24" fmla="*/ 538481 h 654830"/>
                <a:gd name="connsiteX25" fmla="*/ 225590 w 466112"/>
                <a:gd name="connsiteY25" fmla="*/ 524034 h 654830"/>
                <a:gd name="connsiteX26" fmla="*/ 116349 w 466112"/>
                <a:gd name="connsiteY26" fmla="*/ 394628 h 654830"/>
                <a:gd name="connsiteX27" fmla="*/ 260356 w 466112"/>
                <a:gd name="connsiteY27" fmla="*/ 116503 h 654830"/>
                <a:gd name="connsiteX28" fmla="*/ 347671 w 466112"/>
                <a:gd name="connsiteY28" fmla="*/ 107020 h 654830"/>
                <a:gd name="connsiteX29" fmla="*/ 362876 w 466112"/>
                <a:gd name="connsiteY29" fmla="*/ 0 h 654830"/>
                <a:gd name="connsiteX30" fmla="*/ 364189 w 466112"/>
                <a:gd name="connsiteY30" fmla="*/ 28044 h 654830"/>
                <a:gd name="connsiteX31" fmla="*/ 419042 w 466112"/>
                <a:gd name="connsiteY31" fmla="*/ 40096 h 654830"/>
                <a:gd name="connsiteX32" fmla="*/ 431944 w 466112"/>
                <a:gd name="connsiteY32" fmla="*/ 15142 h 654830"/>
                <a:gd name="connsiteX33" fmla="*/ 466112 w 466112"/>
                <a:gd name="connsiteY33" fmla="*/ 32843 h 654830"/>
                <a:gd name="connsiteX34" fmla="*/ 466112 w 466112"/>
                <a:gd name="connsiteY34" fmla="*/ 142602 h 654830"/>
                <a:gd name="connsiteX35" fmla="*/ 413709 w 466112"/>
                <a:gd name="connsiteY35" fmla="*/ 112224 h 654830"/>
                <a:gd name="connsiteX36" fmla="*/ 348589 w 466112"/>
                <a:gd name="connsiteY36" fmla="*/ 96408 h 654830"/>
                <a:gd name="connsiteX37" fmla="*/ 257111 w 466112"/>
                <a:gd name="connsiteY37" fmla="*/ 106306 h 654830"/>
                <a:gd name="connsiteX38" fmla="*/ 106228 w 466112"/>
                <a:gd name="connsiteY38" fmla="*/ 397873 h 654830"/>
                <a:gd name="connsiteX39" fmla="*/ 106306 w 466112"/>
                <a:gd name="connsiteY39" fmla="*/ 397873 h 654830"/>
                <a:gd name="connsiteX40" fmla="*/ 397796 w 466112"/>
                <a:gd name="connsiteY40" fmla="*/ 548679 h 654830"/>
                <a:gd name="connsiteX41" fmla="*/ 466112 w 466112"/>
                <a:gd name="connsiteY41" fmla="*/ 511105 h 654830"/>
                <a:gd name="connsiteX42" fmla="*/ 466112 w 466112"/>
                <a:gd name="connsiteY42" fmla="*/ 624946 h 654830"/>
                <a:gd name="connsiteX43" fmla="*/ 460220 w 466112"/>
                <a:gd name="connsiteY43" fmla="*/ 628717 h 654830"/>
                <a:gd name="connsiteX44" fmla="*/ 445077 w 466112"/>
                <a:gd name="connsiteY44" fmla="*/ 605076 h 654830"/>
                <a:gd name="connsiteX45" fmla="*/ 391538 w 466112"/>
                <a:gd name="connsiteY45" fmla="*/ 622150 h 654830"/>
                <a:gd name="connsiteX46" fmla="*/ 392852 w 466112"/>
                <a:gd name="connsiteY46" fmla="*/ 650194 h 654830"/>
                <a:gd name="connsiteX47" fmla="*/ 291800 w 466112"/>
                <a:gd name="connsiteY47" fmla="*/ 654830 h 654830"/>
                <a:gd name="connsiteX48" fmla="*/ 290564 w 466112"/>
                <a:gd name="connsiteY48" fmla="*/ 626863 h 654830"/>
                <a:gd name="connsiteX49" fmla="*/ 235711 w 466112"/>
                <a:gd name="connsiteY49" fmla="*/ 614733 h 654830"/>
                <a:gd name="connsiteX50" fmla="*/ 222732 w 466112"/>
                <a:gd name="connsiteY50" fmla="*/ 639765 h 654830"/>
                <a:gd name="connsiteX51" fmla="*/ 132882 w 466112"/>
                <a:gd name="connsiteY51" fmla="*/ 593256 h 654830"/>
                <a:gd name="connsiteX52" fmla="*/ 132804 w 466112"/>
                <a:gd name="connsiteY52" fmla="*/ 593024 h 654830"/>
                <a:gd name="connsiteX53" fmla="*/ 145784 w 466112"/>
                <a:gd name="connsiteY53" fmla="*/ 567993 h 654830"/>
                <a:gd name="connsiteX54" fmla="*/ 104142 w 466112"/>
                <a:gd name="connsiteY54" fmla="*/ 530214 h 654830"/>
                <a:gd name="connsiteX55" fmla="*/ 80579 w 466112"/>
                <a:gd name="connsiteY55" fmla="*/ 545280 h 654830"/>
                <a:gd name="connsiteX56" fmla="*/ 26036 w 466112"/>
                <a:gd name="connsiteY56" fmla="*/ 460142 h 654830"/>
                <a:gd name="connsiteX57" fmla="*/ 49676 w 466112"/>
                <a:gd name="connsiteY57" fmla="*/ 445000 h 654830"/>
                <a:gd name="connsiteX58" fmla="*/ 32680 w 466112"/>
                <a:gd name="connsiteY58" fmla="*/ 391461 h 654830"/>
                <a:gd name="connsiteX59" fmla="*/ 4636 w 466112"/>
                <a:gd name="connsiteY59" fmla="*/ 392774 h 654830"/>
                <a:gd name="connsiteX60" fmla="*/ 0 w 466112"/>
                <a:gd name="connsiteY60" fmla="*/ 291722 h 654830"/>
                <a:gd name="connsiteX61" fmla="*/ 28044 w 466112"/>
                <a:gd name="connsiteY61" fmla="*/ 290486 h 654830"/>
                <a:gd name="connsiteX62" fmla="*/ 40097 w 466112"/>
                <a:gd name="connsiteY62" fmla="*/ 235556 h 654830"/>
                <a:gd name="connsiteX63" fmla="*/ 15142 w 466112"/>
                <a:gd name="connsiteY63" fmla="*/ 222655 h 654830"/>
                <a:gd name="connsiteX64" fmla="*/ 61729 w 466112"/>
                <a:gd name="connsiteY64" fmla="*/ 132804 h 654830"/>
                <a:gd name="connsiteX65" fmla="*/ 86605 w 466112"/>
                <a:gd name="connsiteY65" fmla="*/ 145707 h 654830"/>
                <a:gd name="connsiteX66" fmla="*/ 124384 w 466112"/>
                <a:gd name="connsiteY66" fmla="*/ 104219 h 654830"/>
                <a:gd name="connsiteX67" fmla="*/ 109319 w 466112"/>
                <a:gd name="connsiteY67" fmla="*/ 80578 h 654830"/>
                <a:gd name="connsiteX68" fmla="*/ 194456 w 466112"/>
                <a:gd name="connsiteY68" fmla="*/ 26036 h 654830"/>
                <a:gd name="connsiteX69" fmla="*/ 209598 w 466112"/>
                <a:gd name="connsiteY69" fmla="*/ 49676 h 654830"/>
                <a:gd name="connsiteX70" fmla="*/ 263214 w 466112"/>
                <a:gd name="connsiteY70" fmla="*/ 32757 h 654830"/>
                <a:gd name="connsiteX71" fmla="*/ 261901 w 466112"/>
                <a:gd name="connsiteY71" fmla="*/ 4635 h 6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66112" h="654830">
                  <a:moveTo>
                    <a:pt x="332385" y="264536"/>
                  </a:moveTo>
                  <a:cubicBezTo>
                    <a:pt x="307864" y="262649"/>
                    <a:pt x="283398" y="275266"/>
                    <a:pt x="271404" y="298443"/>
                  </a:cubicBezTo>
                  <a:cubicBezTo>
                    <a:pt x="255334" y="329501"/>
                    <a:pt x="267464" y="367588"/>
                    <a:pt x="298367" y="383658"/>
                  </a:cubicBezTo>
                  <a:cubicBezTo>
                    <a:pt x="329424" y="399650"/>
                    <a:pt x="367511" y="387520"/>
                    <a:pt x="383504" y="356541"/>
                  </a:cubicBezTo>
                  <a:cubicBezTo>
                    <a:pt x="399573" y="325561"/>
                    <a:pt x="387444" y="287473"/>
                    <a:pt x="356464" y="271403"/>
                  </a:cubicBezTo>
                  <a:cubicBezTo>
                    <a:pt x="348738" y="267405"/>
                    <a:pt x="340559" y="265165"/>
                    <a:pt x="332385" y="264536"/>
                  </a:cubicBezTo>
                  <a:close/>
                  <a:moveTo>
                    <a:pt x="337697" y="195923"/>
                  </a:moveTo>
                  <a:cubicBezTo>
                    <a:pt x="354788" y="197242"/>
                    <a:pt x="371895" y="201930"/>
                    <a:pt x="388061" y="210293"/>
                  </a:cubicBezTo>
                  <a:cubicBezTo>
                    <a:pt x="452881" y="243900"/>
                    <a:pt x="478143" y="323552"/>
                    <a:pt x="444537" y="388216"/>
                  </a:cubicBezTo>
                  <a:cubicBezTo>
                    <a:pt x="411085" y="452957"/>
                    <a:pt x="331510" y="478298"/>
                    <a:pt x="266691" y="444768"/>
                  </a:cubicBezTo>
                  <a:lnTo>
                    <a:pt x="266614" y="444768"/>
                  </a:lnTo>
                  <a:cubicBezTo>
                    <a:pt x="202027" y="411239"/>
                    <a:pt x="176687" y="331586"/>
                    <a:pt x="210217" y="266845"/>
                  </a:cubicBezTo>
                  <a:cubicBezTo>
                    <a:pt x="235306" y="218347"/>
                    <a:pt x="286426" y="191968"/>
                    <a:pt x="337697" y="195923"/>
                  </a:cubicBezTo>
                  <a:close/>
                  <a:moveTo>
                    <a:pt x="347671" y="107020"/>
                  </a:moveTo>
                  <a:cubicBezTo>
                    <a:pt x="390607" y="111025"/>
                    <a:pt x="431337" y="127568"/>
                    <a:pt x="464809" y="154024"/>
                  </a:cubicBezTo>
                  <a:lnTo>
                    <a:pt x="466112" y="155405"/>
                  </a:lnTo>
                  <a:lnTo>
                    <a:pt x="466112" y="203090"/>
                  </a:lnTo>
                  <a:lnTo>
                    <a:pt x="413711" y="160926"/>
                  </a:lnTo>
                  <a:cubicBezTo>
                    <a:pt x="390727" y="149048"/>
                    <a:pt x="366410" y="142384"/>
                    <a:pt x="342121" y="140507"/>
                  </a:cubicBezTo>
                  <a:cubicBezTo>
                    <a:pt x="269255" y="134876"/>
                    <a:pt x="196638" y="172321"/>
                    <a:pt x="161003" y="241274"/>
                  </a:cubicBezTo>
                  <a:cubicBezTo>
                    <a:pt x="113413" y="333286"/>
                    <a:pt x="149338" y="446391"/>
                    <a:pt x="241119" y="494058"/>
                  </a:cubicBezTo>
                  <a:cubicBezTo>
                    <a:pt x="310244" y="529751"/>
                    <a:pt x="391147" y="518423"/>
                    <a:pt x="447322" y="471710"/>
                  </a:cubicBezTo>
                  <a:lnTo>
                    <a:pt x="466112" y="448284"/>
                  </a:lnTo>
                  <a:lnTo>
                    <a:pt x="466112" y="499191"/>
                  </a:lnTo>
                  <a:lnTo>
                    <a:pt x="394551" y="538481"/>
                  </a:lnTo>
                  <a:cubicBezTo>
                    <a:pt x="336376" y="556945"/>
                    <a:pt x="275962" y="550069"/>
                    <a:pt x="225590" y="524034"/>
                  </a:cubicBezTo>
                  <a:cubicBezTo>
                    <a:pt x="175296" y="497921"/>
                    <a:pt x="134891" y="452726"/>
                    <a:pt x="116349" y="394628"/>
                  </a:cubicBezTo>
                  <a:cubicBezTo>
                    <a:pt x="79343" y="278203"/>
                    <a:pt x="144007" y="153509"/>
                    <a:pt x="260356" y="116503"/>
                  </a:cubicBezTo>
                  <a:cubicBezTo>
                    <a:pt x="289443" y="107252"/>
                    <a:pt x="319047" y="104350"/>
                    <a:pt x="347671" y="107020"/>
                  </a:cubicBezTo>
                  <a:close/>
                  <a:moveTo>
                    <a:pt x="362876" y="0"/>
                  </a:moveTo>
                  <a:lnTo>
                    <a:pt x="364189" y="28044"/>
                  </a:lnTo>
                  <a:cubicBezTo>
                    <a:pt x="382654" y="30285"/>
                    <a:pt x="401041" y="34302"/>
                    <a:pt x="419042" y="40096"/>
                  </a:cubicBezTo>
                  <a:lnTo>
                    <a:pt x="431944" y="15142"/>
                  </a:lnTo>
                  <a:lnTo>
                    <a:pt x="466112" y="32843"/>
                  </a:lnTo>
                  <a:lnTo>
                    <a:pt x="466112" y="142602"/>
                  </a:lnTo>
                  <a:lnTo>
                    <a:pt x="413709" y="112224"/>
                  </a:lnTo>
                  <a:cubicBezTo>
                    <a:pt x="393018" y="103900"/>
                    <a:pt x="371090" y="98513"/>
                    <a:pt x="348589" y="96408"/>
                  </a:cubicBezTo>
                  <a:cubicBezTo>
                    <a:pt x="318588" y="93601"/>
                    <a:pt x="287570" y="96629"/>
                    <a:pt x="257111" y="106306"/>
                  </a:cubicBezTo>
                  <a:cubicBezTo>
                    <a:pt x="135277" y="145011"/>
                    <a:pt x="67445" y="275807"/>
                    <a:pt x="106228" y="397873"/>
                  </a:cubicBezTo>
                  <a:lnTo>
                    <a:pt x="106306" y="397873"/>
                  </a:lnTo>
                  <a:cubicBezTo>
                    <a:pt x="145011" y="519785"/>
                    <a:pt x="275807" y="587539"/>
                    <a:pt x="397796" y="548679"/>
                  </a:cubicBezTo>
                  <a:lnTo>
                    <a:pt x="466112" y="511105"/>
                  </a:lnTo>
                  <a:lnTo>
                    <a:pt x="466112" y="624946"/>
                  </a:lnTo>
                  <a:lnTo>
                    <a:pt x="460220" y="628717"/>
                  </a:lnTo>
                  <a:lnTo>
                    <a:pt x="445077" y="605076"/>
                  </a:lnTo>
                  <a:cubicBezTo>
                    <a:pt x="427849" y="612416"/>
                    <a:pt x="409925" y="618133"/>
                    <a:pt x="391538" y="622150"/>
                  </a:cubicBezTo>
                  <a:lnTo>
                    <a:pt x="392852" y="650194"/>
                  </a:lnTo>
                  <a:lnTo>
                    <a:pt x="291800" y="654830"/>
                  </a:lnTo>
                  <a:lnTo>
                    <a:pt x="290564" y="626863"/>
                  </a:lnTo>
                  <a:cubicBezTo>
                    <a:pt x="272099" y="624622"/>
                    <a:pt x="253789" y="620451"/>
                    <a:pt x="235711" y="614733"/>
                  </a:cubicBezTo>
                  <a:lnTo>
                    <a:pt x="222732" y="639765"/>
                  </a:lnTo>
                  <a:lnTo>
                    <a:pt x="132882" y="593256"/>
                  </a:lnTo>
                  <a:lnTo>
                    <a:pt x="132804" y="593024"/>
                  </a:lnTo>
                  <a:lnTo>
                    <a:pt x="145784" y="567993"/>
                  </a:lnTo>
                  <a:cubicBezTo>
                    <a:pt x="130564" y="556559"/>
                    <a:pt x="116658" y="543966"/>
                    <a:pt x="104142" y="530214"/>
                  </a:cubicBezTo>
                  <a:lnTo>
                    <a:pt x="80579" y="545280"/>
                  </a:lnTo>
                  <a:lnTo>
                    <a:pt x="26036" y="460142"/>
                  </a:lnTo>
                  <a:lnTo>
                    <a:pt x="49676" y="445000"/>
                  </a:lnTo>
                  <a:cubicBezTo>
                    <a:pt x="42337" y="427694"/>
                    <a:pt x="36620" y="409771"/>
                    <a:pt x="32680" y="391461"/>
                  </a:cubicBezTo>
                  <a:lnTo>
                    <a:pt x="4636" y="392774"/>
                  </a:lnTo>
                  <a:lnTo>
                    <a:pt x="0" y="291722"/>
                  </a:lnTo>
                  <a:lnTo>
                    <a:pt x="28044" y="290486"/>
                  </a:lnTo>
                  <a:cubicBezTo>
                    <a:pt x="30285" y="272022"/>
                    <a:pt x="34302" y="253712"/>
                    <a:pt x="40097" y="235556"/>
                  </a:cubicBezTo>
                  <a:lnTo>
                    <a:pt x="15142" y="222655"/>
                  </a:lnTo>
                  <a:lnTo>
                    <a:pt x="61729" y="132804"/>
                  </a:lnTo>
                  <a:lnTo>
                    <a:pt x="86605" y="145707"/>
                  </a:lnTo>
                  <a:cubicBezTo>
                    <a:pt x="97962" y="130564"/>
                    <a:pt x="110632" y="116658"/>
                    <a:pt x="124384" y="104219"/>
                  </a:cubicBezTo>
                  <a:lnTo>
                    <a:pt x="109319" y="80578"/>
                  </a:lnTo>
                  <a:lnTo>
                    <a:pt x="194456" y="26036"/>
                  </a:lnTo>
                  <a:lnTo>
                    <a:pt x="209598" y="49676"/>
                  </a:lnTo>
                  <a:cubicBezTo>
                    <a:pt x="226904" y="42414"/>
                    <a:pt x="244827" y="36697"/>
                    <a:pt x="263214" y="32757"/>
                  </a:cubicBezTo>
                  <a:lnTo>
                    <a:pt x="261901" y="4635"/>
                  </a:lnTo>
                  <a:close/>
                </a:path>
              </a:pathLst>
            </a:custGeom>
            <a:solidFill>
              <a:schemeClr val="accent5">
                <a:alpha val="30000"/>
              </a:schemeClr>
            </a:solidFill>
            <a:ln w="12700" cap="flat">
              <a:noFill/>
              <a:prstDash val="solid"/>
              <a:miter/>
            </a:ln>
          </p:spPr>
          <p:txBody>
            <a:bodyPr wrap="square" rtlCol="0" anchor="ctr">
              <a:noAutofit/>
            </a:bodyPr>
            <a:lstStyle/>
            <a:p>
              <a:endParaRPr lang="en-US"/>
            </a:p>
          </p:txBody>
        </p:sp>
        <p:grpSp>
          <p:nvGrpSpPr>
            <p:cNvPr id="66" name="Graphic 409">
              <a:extLst>
                <a:ext uri="{FF2B5EF4-FFF2-40B4-BE49-F238E27FC236}">
                  <a16:creationId xmlns:a16="http://schemas.microsoft.com/office/drawing/2014/main" id="{5486A522-705A-BFFB-3A3D-CECC96DE16C5}"/>
                </a:ext>
              </a:extLst>
            </p:cNvPr>
            <p:cNvGrpSpPr/>
            <p:nvPr/>
          </p:nvGrpSpPr>
          <p:grpSpPr>
            <a:xfrm>
              <a:off x="8902175" y="7266391"/>
              <a:ext cx="408786" cy="408494"/>
              <a:chOff x="4444280" y="3274573"/>
              <a:chExt cx="531113" cy="530732"/>
            </a:xfrm>
            <a:solidFill>
              <a:srgbClr val="8E8E8E">
                <a:alpha val="16000"/>
              </a:srgbClr>
            </a:solidFill>
          </p:grpSpPr>
          <p:sp>
            <p:nvSpPr>
              <p:cNvPr id="85" name="Freeform: Shape 84">
                <a:extLst>
                  <a:ext uri="{FF2B5EF4-FFF2-40B4-BE49-F238E27FC236}">
                    <a16:creationId xmlns:a16="http://schemas.microsoft.com/office/drawing/2014/main" id="{F45E6A27-880B-ABD9-DCA0-27F6DB84FEF1}"/>
                  </a:ext>
                </a:extLst>
              </p:cNvPr>
              <p:cNvSpPr/>
              <p:nvPr/>
            </p:nvSpPr>
            <p:spPr>
              <a:xfrm>
                <a:off x="4602639" y="3432888"/>
                <a:ext cx="214013" cy="214029"/>
              </a:xfrm>
              <a:custGeom>
                <a:avLst/>
                <a:gdLst>
                  <a:gd name="connsiteX0" fmla="*/ 57771 w 214013"/>
                  <a:gd name="connsiteY0" fmla="*/ 202028 h 214029"/>
                  <a:gd name="connsiteX1" fmla="*/ 201985 w 214013"/>
                  <a:gd name="connsiteY1" fmla="*/ 156159 h 214029"/>
                  <a:gd name="connsiteX2" fmla="*/ 156243 w 214013"/>
                  <a:gd name="connsiteY2" fmla="*/ 11946 h 214029"/>
                  <a:gd name="connsiteX3" fmla="*/ 12029 w 214013"/>
                  <a:gd name="connsiteY3" fmla="*/ 57815 h 214029"/>
                  <a:gd name="connsiteX4" fmla="*/ 57771 w 214013"/>
                  <a:gd name="connsiteY4" fmla="*/ 202028 h 214029"/>
                  <a:gd name="connsiteX5" fmla="*/ 61583 w 214013"/>
                  <a:gd name="connsiteY5" fmla="*/ 83481 h 214029"/>
                  <a:gd name="connsiteX6" fmla="*/ 130577 w 214013"/>
                  <a:gd name="connsiteY6" fmla="*/ 61499 h 214029"/>
                  <a:gd name="connsiteX7" fmla="*/ 152431 w 214013"/>
                  <a:gd name="connsiteY7" fmla="*/ 130493 h 214029"/>
                  <a:gd name="connsiteX8" fmla="*/ 83437 w 214013"/>
                  <a:gd name="connsiteY8" fmla="*/ 152475 h 214029"/>
                  <a:gd name="connsiteX9" fmla="*/ 61583 w 214013"/>
                  <a:gd name="connsiteY9" fmla="*/ 83481 h 2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13" h="214029">
                    <a:moveTo>
                      <a:pt x="57771" y="202028"/>
                    </a:moveTo>
                    <a:cubicBezTo>
                      <a:pt x="110374" y="229219"/>
                      <a:pt x="174794" y="208636"/>
                      <a:pt x="201985" y="156159"/>
                    </a:cubicBezTo>
                    <a:cubicBezTo>
                      <a:pt x="229176" y="103683"/>
                      <a:pt x="208719" y="39137"/>
                      <a:pt x="156243" y="11946"/>
                    </a:cubicBezTo>
                    <a:cubicBezTo>
                      <a:pt x="103767" y="-15118"/>
                      <a:pt x="39220" y="5338"/>
                      <a:pt x="12029" y="57815"/>
                    </a:cubicBezTo>
                    <a:cubicBezTo>
                      <a:pt x="-15162" y="110290"/>
                      <a:pt x="5295" y="174837"/>
                      <a:pt x="57771" y="202028"/>
                    </a:cubicBezTo>
                    <a:close/>
                    <a:moveTo>
                      <a:pt x="61583" y="83481"/>
                    </a:moveTo>
                    <a:cubicBezTo>
                      <a:pt x="74543" y="58450"/>
                      <a:pt x="105546" y="48539"/>
                      <a:pt x="130577" y="61499"/>
                    </a:cubicBezTo>
                    <a:cubicBezTo>
                      <a:pt x="155735" y="74586"/>
                      <a:pt x="165518" y="105462"/>
                      <a:pt x="152431" y="130493"/>
                    </a:cubicBezTo>
                    <a:cubicBezTo>
                      <a:pt x="139471" y="155651"/>
                      <a:pt x="108595" y="165435"/>
                      <a:pt x="83437" y="152475"/>
                    </a:cubicBezTo>
                    <a:cubicBezTo>
                      <a:pt x="58406" y="139387"/>
                      <a:pt x="48495" y="108512"/>
                      <a:pt x="61583" y="83481"/>
                    </a:cubicBezTo>
                    <a:close/>
                  </a:path>
                </a:pathLst>
              </a:custGeom>
              <a:solidFill>
                <a:srgbClr val="4288B5">
                  <a:alpha val="30000"/>
                </a:srgbClr>
              </a:solidFill>
              <a:ln w="11479" cap="flat">
                <a:noFill/>
                <a:prstDash val="solid"/>
                <a:miter/>
              </a:ln>
            </p:spPr>
            <p:txBody>
              <a:bodyPr rtlCol="0" anchor="ctr"/>
              <a:lstStyle/>
              <a:p>
                <a:pPr lvl="0"/>
                <a:endParaRPr lang="en-US"/>
              </a:p>
            </p:txBody>
          </p:sp>
          <p:sp>
            <p:nvSpPr>
              <p:cNvPr id="86" name="Freeform: Shape 85">
                <a:extLst>
                  <a:ext uri="{FF2B5EF4-FFF2-40B4-BE49-F238E27FC236}">
                    <a16:creationId xmlns:a16="http://schemas.microsoft.com/office/drawing/2014/main" id="{480AA4D3-97F6-F4CF-821B-DA78F0EE1541}"/>
                  </a:ext>
                </a:extLst>
              </p:cNvPr>
              <p:cNvSpPr/>
              <p:nvPr/>
            </p:nvSpPr>
            <p:spPr>
              <a:xfrm>
                <a:off x="4444280" y="3274573"/>
                <a:ext cx="531113" cy="530732"/>
              </a:xfrm>
              <a:custGeom>
                <a:avLst/>
                <a:gdLst>
                  <a:gd name="connsiteX0" fmla="*/ 107747 w 531113"/>
                  <a:gd name="connsiteY0" fmla="*/ 480798 h 530732"/>
                  <a:gd name="connsiteX1" fmla="*/ 180553 w 531113"/>
                  <a:gd name="connsiteY1" fmla="*/ 518535 h 530732"/>
                  <a:gd name="connsiteX2" fmla="*/ 191099 w 531113"/>
                  <a:gd name="connsiteY2" fmla="*/ 498205 h 530732"/>
                  <a:gd name="connsiteX3" fmla="*/ 235571 w 531113"/>
                  <a:gd name="connsiteY3" fmla="*/ 508116 h 530732"/>
                  <a:gd name="connsiteX4" fmla="*/ 236587 w 531113"/>
                  <a:gd name="connsiteY4" fmla="*/ 530733 h 530732"/>
                  <a:gd name="connsiteX5" fmla="*/ 318541 w 531113"/>
                  <a:gd name="connsiteY5" fmla="*/ 526921 h 530732"/>
                  <a:gd name="connsiteX6" fmla="*/ 317525 w 531113"/>
                  <a:gd name="connsiteY6" fmla="*/ 504177 h 530732"/>
                  <a:gd name="connsiteX7" fmla="*/ 360980 w 531113"/>
                  <a:gd name="connsiteY7" fmla="*/ 490455 h 530732"/>
                  <a:gd name="connsiteX8" fmla="*/ 373304 w 531113"/>
                  <a:gd name="connsiteY8" fmla="*/ 509641 h 530732"/>
                  <a:gd name="connsiteX9" fmla="*/ 442425 w 531113"/>
                  <a:gd name="connsiteY9" fmla="*/ 465424 h 530732"/>
                  <a:gd name="connsiteX10" fmla="*/ 430228 w 531113"/>
                  <a:gd name="connsiteY10" fmla="*/ 446237 h 530732"/>
                  <a:gd name="connsiteX11" fmla="*/ 460849 w 531113"/>
                  <a:gd name="connsiteY11" fmla="*/ 412566 h 530732"/>
                  <a:gd name="connsiteX12" fmla="*/ 481052 w 531113"/>
                  <a:gd name="connsiteY12" fmla="*/ 423112 h 530732"/>
                  <a:gd name="connsiteX13" fmla="*/ 518789 w 531113"/>
                  <a:gd name="connsiteY13" fmla="*/ 350307 h 530732"/>
                  <a:gd name="connsiteX14" fmla="*/ 498586 w 531113"/>
                  <a:gd name="connsiteY14" fmla="*/ 339887 h 530732"/>
                  <a:gd name="connsiteX15" fmla="*/ 508370 w 531113"/>
                  <a:gd name="connsiteY15" fmla="*/ 295416 h 530732"/>
                  <a:gd name="connsiteX16" fmla="*/ 531114 w 531113"/>
                  <a:gd name="connsiteY16" fmla="*/ 294400 h 530732"/>
                  <a:gd name="connsiteX17" fmla="*/ 527302 w 531113"/>
                  <a:gd name="connsiteY17" fmla="*/ 212446 h 530732"/>
                  <a:gd name="connsiteX18" fmla="*/ 504558 w 531113"/>
                  <a:gd name="connsiteY18" fmla="*/ 213462 h 530732"/>
                  <a:gd name="connsiteX19" fmla="*/ 490708 w 531113"/>
                  <a:gd name="connsiteY19" fmla="*/ 170134 h 530732"/>
                  <a:gd name="connsiteX20" fmla="*/ 509895 w 531113"/>
                  <a:gd name="connsiteY20" fmla="*/ 157809 h 530732"/>
                  <a:gd name="connsiteX21" fmla="*/ 465678 w 531113"/>
                  <a:gd name="connsiteY21" fmla="*/ 88688 h 530732"/>
                  <a:gd name="connsiteX22" fmla="*/ 446491 w 531113"/>
                  <a:gd name="connsiteY22" fmla="*/ 100886 h 530732"/>
                  <a:gd name="connsiteX23" fmla="*/ 412820 w 531113"/>
                  <a:gd name="connsiteY23" fmla="*/ 70265 h 530732"/>
                  <a:gd name="connsiteX24" fmla="*/ 423239 w 531113"/>
                  <a:gd name="connsiteY24" fmla="*/ 50062 h 530732"/>
                  <a:gd name="connsiteX25" fmla="*/ 350306 w 531113"/>
                  <a:gd name="connsiteY25" fmla="*/ 12325 h 530732"/>
                  <a:gd name="connsiteX26" fmla="*/ 339887 w 531113"/>
                  <a:gd name="connsiteY26" fmla="*/ 32528 h 530732"/>
                  <a:gd name="connsiteX27" fmla="*/ 295416 w 531113"/>
                  <a:gd name="connsiteY27" fmla="*/ 22744 h 530732"/>
                  <a:gd name="connsiteX28" fmla="*/ 294400 w 531113"/>
                  <a:gd name="connsiteY28" fmla="*/ 0 h 530732"/>
                  <a:gd name="connsiteX29" fmla="*/ 212445 w 531113"/>
                  <a:gd name="connsiteY29" fmla="*/ 3685 h 530732"/>
                  <a:gd name="connsiteX30" fmla="*/ 213462 w 531113"/>
                  <a:gd name="connsiteY30" fmla="*/ 26429 h 530732"/>
                  <a:gd name="connsiteX31" fmla="*/ 170007 w 531113"/>
                  <a:gd name="connsiteY31" fmla="*/ 40151 h 530732"/>
                  <a:gd name="connsiteX32" fmla="*/ 157682 w 531113"/>
                  <a:gd name="connsiteY32" fmla="*/ 20965 h 530732"/>
                  <a:gd name="connsiteX33" fmla="*/ 88688 w 531113"/>
                  <a:gd name="connsiteY33" fmla="*/ 65182 h 530732"/>
                  <a:gd name="connsiteX34" fmla="*/ 100886 w 531113"/>
                  <a:gd name="connsiteY34" fmla="*/ 84368 h 530732"/>
                  <a:gd name="connsiteX35" fmla="*/ 70265 w 531113"/>
                  <a:gd name="connsiteY35" fmla="*/ 118040 h 530732"/>
                  <a:gd name="connsiteX36" fmla="*/ 50062 w 531113"/>
                  <a:gd name="connsiteY36" fmla="*/ 107620 h 530732"/>
                  <a:gd name="connsiteX37" fmla="*/ 12325 w 531113"/>
                  <a:gd name="connsiteY37" fmla="*/ 180553 h 530732"/>
                  <a:gd name="connsiteX38" fmla="*/ 32528 w 531113"/>
                  <a:gd name="connsiteY38" fmla="*/ 190972 h 530732"/>
                  <a:gd name="connsiteX39" fmla="*/ 22744 w 531113"/>
                  <a:gd name="connsiteY39" fmla="*/ 235444 h 530732"/>
                  <a:gd name="connsiteX40" fmla="*/ 0 w 531113"/>
                  <a:gd name="connsiteY40" fmla="*/ 236460 h 530732"/>
                  <a:gd name="connsiteX41" fmla="*/ 3812 w 531113"/>
                  <a:gd name="connsiteY41" fmla="*/ 318414 h 530732"/>
                  <a:gd name="connsiteX42" fmla="*/ 26556 w 531113"/>
                  <a:gd name="connsiteY42" fmla="*/ 317398 h 530732"/>
                  <a:gd name="connsiteX43" fmla="*/ 40278 w 531113"/>
                  <a:gd name="connsiteY43" fmla="*/ 360853 h 530732"/>
                  <a:gd name="connsiteX44" fmla="*/ 21219 w 531113"/>
                  <a:gd name="connsiteY44" fmla="*/ 373178 h 530732"/>
                  <a:gd name="connsiteX45" fmla="*/ 65436 w 531113"/>
                  <a:gd name="connsiteY45" fmla="*/ 442171 h 530732"/>
                  <a:gd name="connsiteX46" fmla="*/ 84622 w 531113"/>
                  <a:gd name="connsiteY46" fmla="*/ 429973 h 530732"/>
                  <a:gd name="connsiteX47" fmla="*/ 118294 w 531113"/>
                  <a:gd name="connsiteY47" fmla="*/ 460595 h 530732"/>
                  <a:gd name="connsiteX48" fmla="*/ 107747 w 531113"/>
                  <a:gd name="connsiteY48" fmla="*/ 480925 h 530732"/>
                  <a:gd name="connsiteX49" fmla="*/ 86147 w 531113"/>
                  <a:gd name="connsiteY49" fmla="*/ 322353 h 530732"/>
                  <a:gd name="connsiteX50" fmla="*/ 208507 w 531113"/>
                  <a:gd name="connsiteY50" fmla="*/ 85893 h 530732"/>
                  <a:gd name="connsiteX51" fmla="*/ 444713 w 531113"/>
                  <a:gd name="connsiteY51" fmla="*/ 208253 h 530732"/>
                  <a:gd name="connsiteX52" fmla="*/ 432642 w 531113"/>
                  <a:gd name="connsiteY52" fmla="*/ 351704 h 530732"/>
                  <a:gd name="connsiteX53" fmla="*/ 322480 w 531113"/>
                  <a:gd name="connsiteY53" fmla="*/ 444458 h 530732"/>
                  <a:gd name="connsiteX54" fmla="*/ 86147 w 531113"/>
                  <a:gd name="connsiteY54" fmla="*/ 322226 h 530732"/>
                  <a:gd name="connsiteX55" fmla="*/ 94406 w 531113"/>
                  <a:gd name="connsiteY55" fmla="*/ 319685 h 530732"/>
                  <a:gd name="connsiteX56" fmla="*/ 182967 w 531113"/>
                  <a:gd name="connsiteY56" fmla="*/ 424510 h 530732"/>
                  <a:gd name="connsiteX57" fmla="*/ 319939 w 531113"/>
                  <a:gd name="connsiteY57" fmla="*/ 436200 h 530732"/>
                  <a:gd name="connsiteX58" fmla="*/ 425018 w 531113"/>
                  <a:gd name="connsiteY58" fmla="*/ 347765 h 530732"/>
                  <a:gd name="connsiteX59" fmla="*/ 425018 w 531113"/>
                  <a:gd name="connsiteY59" fmla="*/ 347765 h 530732"/>
                  <a:gd name="connsiteX60" fmla="*/ 436581 w 531113"/>
                  <a:gd name="connsiteY60" fmla="*/ 210921 h 530732"/>
                  <a:gd name="connsiteX61" fmla="*/ 211175 w 531113"/>
                  <a:gd name="connsiteY61" fmla="*/ 94152 h 530732"/>
                  <a:gd name="connsiteX62" fmla="*/ 94406 w 531113"/>
                  <a:gd name="connsiteY62" fmla="*/ 319685 h 530732"/>
                  <a:gd name="connsiteX63" fmla="*/ 130618 w 531113"/>
                  <a:gd name="connsiteY63" fmla="*/ 195419 h 530732"/>
                  <a:gd name="connsiteX64" fmla="*/ 335440 w 531113"/>
                  <a:gd name="connsiteY64" fmla="*/ 130237 h 530732"/>
                  <a:gd name="connsiteX65" fmla="*/ 400495 w 531113"/>
                  <a:gd name="connsiteY65" fmla="*/ 335059 h 530732"/>
                  <a:gd name="connsiteX66" fmla="*/ 195546 w 531113"/>
                  <a:gd name="connsiteY66" fmla="*/ 400241 h 530732"/>
                  <a:gd name="connsiteX67" fmla="*/ 130618 w 531113"/>
                  <a:gd name="connsiteY67" fmla="*/ 195292 h 53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31113" h="530732">
                    <a:moveTo>
                      <a:pt x="107747" y="480798"/>
                    </a:moveTo>
                    <a:lnTo>
                      <a:pt x="180553" y="518535"/>
                    </a:lnTo>
                    <a:lnTo>
                      <a:pt x="191099" y="498205"/>
                    </a:lnTo>
                    <a:cubicBezTo>
                      <a:pt x="205838" y="502906"/>
                      <a:pt x="220577" y="506210"/>
                      <a:pt x="235571" y="508116"/>
                    </a:cubicBezTo>
                    <a:lnTo>
                      <a:pt x="236587" y="530733"/>
                    </a:lnTo>
                    <a:lnTo>
                      <a:pt x="318541" y="526921"/>
                    </a:lnTo>
                    <a:lnTo>
                      <a:pt x="317525" y="504177"/>
                    </a:lnTo>
                    <a:cubicBezTo>
                      <a:pt x="332391" y="500873"/>
                      <a:pt x="347003" y="496299"/>
                      <a:pt x="360980" y="490455"/>
                    </a:cubicBezTo>
                    <a:lnTo>
                      <a:pt x="373304" y="509641"/>
                    </a:lnTo>
                    <a:lnTo>
                      <a:pt x="442425" y="465424"/>
                    </a:lnTo>
                    <a:lnTo>
                      <a:pt x="430228" y="446237"/>
                    </a:lnTo>
                    <a:cubicBezTo>
                      <a:pt x="441409" y="436200"/>
                      <a:pt x="451574" y="424891"/>
                      <a:pt x="460849" y="412566"/>
                    </a:cubicBezTo>
                    <a:lnTo>
                      <a:pt x="481052" y="423112"/>
                    </a:lnTo>
                    <a:lnTo>
                      <a:pt x="518789" y="350307"/>
                    </a:lnTo>
                    <a:lnTo>
                      <a:pt x="498586" y="339887"/>
                    </a:lnTo>
                    <a:cubicBezTo>
                      <a:pt x="503160" y="325148"/>
                      <a:pt x="506591" y="310282"/>
                      <a:pt x="508370" y="295416"/>
                    </a:cubicBezTo>
                    <a:lnTo>
                      <a:pt x="531114" y="294400"/>
                    </a:lnTo>
                    <a:lnTo>
                      <a:pt x="527302" y="212446"/>
                    </a:lnTo>
                    <a:lnTo>
                      <a:pt x="504558" y="213462"/>
                    </a:lnTo>
                    <a:cubicBezTo>
                      <a:pt x="501382" y="198596"/>
                      <a:pt x="496680" y="184111"/>
                      <a:pt x="490708" y="170134"/>
                    </a:cubicBezTo>
                    <a:lnTo>
                      <a:pt x="509895" y="157809"/>
                    </a:lnTo>
                    <a:lnTo>
                      <a:pt x="465678" y="88688"/>
                    </a:lnTo>
                    <a:lnTo>
                      <a:pt x="446491" y="100886"/>
                    </a:lnTo>
                    <a:cubicBezTo>
                      <a:pt x="436454" y="89832"/>
                      <a:pt x="425145" y="79540"/>
                      <a:pt x="412820" y="70265"/>
                    </a:cubicBezTo>
                    <a:lnTo>
                      <a:pt x="423239" y="50062"/>
                    </a:lnTo>
                    <a:lnTo>
                      <a:pt x="350306" y="12325"/>
                    </a:lnTo>
                    <a:lnTo>
                      <a:pt x="339887" y="32528"/>
                    </a:lnTo>
                    <a:cubicBezTo>
                      <a:pt x="325275" y="27826"/>
                      <a:pt x="310409" y="24523"/>
                      <a:pt x="295416" y="22744"/>
                    </a:cubicBezTo>
                    <a:lnTo>
                      <a:pt x="294400" y="0"/>
                    </a:lnTo>
                    <a:lnTo>
                      <a:pt x="212445" y="3685"/>
                    </a:lnTo>
                    <a:lnTo>
                      <a:pt x="213462" y="26429"/>
                    </a:lnTo>
                    <a:cubicBezTo>
                      <a:pt x="198596" y="29605"/>
                      <a:pt x="184111" y="34306"/>
                      <a:pt x="170007" y="40151"/>
                    </a:cubicBezTo>
                    <a:lnTo>
                      <a:pt x="157682" y="20965"/>
                    </a:lnTo>
                    <a:lnTo>
                      <a:pt x="88688" y="65182"/>
                    </a:lnTo>
                    <a:lnTo>
                      <a:pt x="100886" y="84368"/>
                    </a:lnTo>
                    <a:cubicBezTo>
                      <a:pt x="89705" y="94406"/>
                      <a:pt x="79540" y="105715"/>
                      <a:pt x="70265" y="118040"/>
                    </a:cubicBezTo>
                    <a:lnTo>
                      <a:pt x="50062" y="107620"/>
                    </a:lnTo>
                    <a:lnTo>
                      <a:pt x="12325" y="180553"/>
                    </a:lnTo>
                    <a:lnTo>
                      <a:pt x="32528" y="190972"/>
                    </a:lnTo>
                    <a:cubicBezTo>
                      <a:pt x="27826" y="205711"/>
                      <a:pt x="24523" y="220450"/>
                      <a:pt x="22744" y="235444"/>
                    </a:cubicBezTo>
                    <a:lnTo>
                      <a:pt x="0" y="236460"/>
                    </a:lnTo>
                    <a:lnTo>
                      <a:pt x="3812" y="318414"/>
                    </a:lnTo>
                    <a:lnTo>
                      <a:pt x="26556" y="317398"/>
                    </a:lnTo>
                    <a:cubicBezTo>
                      <a:pt x="29732" y="332137"/>
                      <a:pt x="34433" y="346749"/>
                      <a:pt x="40278" y="360853"/>
                    </a:cubicBezTo>
                    <a:lnTo>
                      <a:pt x="21219" y="373178"/>
                    </a:lnTo>
                    <a:lnTo>
                      <a:pt x="65436" y="442171"/>
                    </a:lnTo>
                    <a:lnTo>
                      <a:pt x="84622" y="429973"/>
                    </a:lnTo>
                    <a:cubicBezTo>
                      <a:pt x="94787" y="441155"/>
                      <a:pt x="106096" y="451320"/>
                      <a:pt x="118294" y="460595"/>
                    </a:cubicBezTo>
                    <a:lnTo>
                      <a:pt x="107747" y="480925"/>
                    </a:lnTo>
                    <a:close/>
                    <a:moveTo>
                      <a:pt x="86147" y="322353"/>
                    </a:moveTo>
                    <a:cubicBezTo>
                      <a:pt x="54763" y="223373"/>
                      <a:pt x="109653" y="117404"/>
                      <a:pt x="208507" y="85893"/>
                    </a:cubicBezTo>
                    <a:cubicBezTo>
                      <a:pt x="307233" y="54509"/>
                      <a:pt x="413329" y="109399"/>
                      <a:pt x="444713" y="208253"/>
                    </a:cubicBezTo>
                    <a:cubicBezTo>
                      <a:pt x="459960" y="256154"/>
                      <a:pt x="455640" y="307106"/>
                      <a:pt x="432642" y="351704"/>
                    </a:cubicBezTo>
                    <a:cubicBezTo>
                      <a:pt x="409644" y="396302"/>
                      <a:pt x="370382" y="429338"/>
                      <a:pt x="322480" y="444458"/>
                    </a:cubicBezTo>
                    <a:cubicBezTo>
                      <a:pt x="223627" y="475970"/>
                      <a:pt x="117531" y="421079"/>
                      <a:pt x="86147" y="322226"/>
                    </a:cubicBezTo>
                    <a:close/>
                    <a:moveTo>
                      <a:pt x="94406" y="319685"/>
                    </a:moveTo>
                    <a:cubicBezTo>
                      <a:pt x="109399" y="366824"/>
                      <a:pt x="142181" y="403418"/>
                      <a:pt x="182967" y="424510"/>
                    </a:cubicBezTo>
                    <a:cubicBezTo>
                      <a:pt x="223881" y="445602"/>
                      <a:pt x="272799" y="451193"/>
                      <a:pt x="319939" y="436200"/>
                    </a:cubicBezTo>
                    <a:cubicBezTo>
                      <a:pt x="365681" y="421715"/>
                      <a:pt x="402910" y="390331"/>
                      <a:pt x="425018" y="347765"/>
                    </a:cubicBezTo>
                    <a:cubicBezTo>
                      <a:pt x="425018" y="347765"/>
                      <a:pt x="425018" y="347765"/>
                      <a:pt x="425018" y="347765"/>
                    </a:cubicBezTo>
                    <a:cubicBezTo>
                      <a:pt x="447000" y="305200"/>
                      <a:pt x="451193" y="256536"/>
                      <a:pt x="436581" y="210921"/>
                    </a:cubicBezTo>
                    <a:cubicBezTo>
                      <a:pt x="406467" y="116515"/>
                      <a:pt x="305454" y="64166"/>
                      <a:pt x="211175" y="94152"/>
                    </a:cubicBezTo>
                    <a:cubicBezTo>
                      <a:pt x="116896" y="124138"/>
                      <a:pt x="64420" y="225279"/>
                      <a:pt x="94406" y="319685"/>
                    </a:cubicBezTo>
                    <a:close/>
                    <a:moveTo>
                      <a:pt x="130618" y="195419"/>
                    </a:moveTo>
                    <a:cubicBezTo>
                      <a:pt x="169118" y="120835"/>
                      <a:pt x="260983" y="91738"/>
                      <a:pt x="335440" y="130237"/>
                    </a:cubicBezTo>
                    <a:cubicBezTo>
                      <a:pt x="410025" y="168991"/>
                      <a:pt x="439122" y="260729"/>
                      <a:pt x="400495" y="335059"/>
                    </a:cubicBezTo>
                    <a:cubicBezTo>
                      <a:pt x="361996" y="409644"/>
                      <a:pt x="270258" y="438868"/>
                      <a:pt x="195546" y="400241"/>
                    </a:cubicBezTo>
                    <a:cubicBezTo>
                      <a:pt x="121089" y="361615"/>
                      <a:pt x="91992" y="269877"/>
                      <a:pt x="130618" y="195292"/>
                    </a:cubicBezTo>
                    <a:close/>
                  </a:path>
                </a:pathLst>
              </a:custGeom>
              <a:solidFill>
                <a:srgbClr val="4288B5">
                  <a:alpha val="30000"/>
                </a:srgbClr>
              </a:solidFill>
              <a:ln w="11479" cap="flat">
                <a:noFill/>
                <a:prstDash val="solid"/>
                <a:miter/>
              </a:ln>
            </p:spPr>
            <p:txBody>
              <a:bodyPr rtlCol="0" anchor="ctr"/>
              <a:lstStyle/>
              <a:p>
                <a:pPr lvl="0"/>
                <a:endParaRPr lang="en-US"/>
              </a:p>
            </p:txBody>
          </p:sp>
        </p:grpSp>
        <p:sp>
          <p:nvSpPr>
            <p:cNvPr id="67" name="Freeform: Shape 66">
              <a:extLst>
                <a:ext uri="{FF2B5EF4-FFF2-40B4-BE49-F238E27FC236}">
                  <a16:creationId xmlns:a16="http://schemas.microsoft.com/office/drawing/2014/main" id="{E4A0ABF9-BA62-ABFF-B11E-D69704A32B4F}"/>
                </a:ext>
              </a:extLst>
            </p:cNvPr>
            <p:cNvSpPr/>
            <p:nvPr/>
          </p:nvSpPr>
          <p:spPr>
            <a:xfrm>
              <a:off x="9170724" y="7687696"/>
              <a:ext cx="195592" cy="195690"/>
            </a:xfrm>
            <a:custGeom>
              <a:avLst/>
              <a:gdLst>
                <a:gd name="connsiteX0" fmla="*/ 51968 w 254121"/>
                <a:gd name="connsiteY0" fmla="*/ 135320 h 254248"/>
                <a:gd name="connsiteX1" fmla="*/ 79667 w 254121"/>
                <a:gd name="connsiteY1" fmla="*/ 185890 h 254248"/>
                <a:gd name="connsiteX2" fmla="*/ 135066 w 254121"/>
                <a:gd name="connsiteY2" fmla="*/ 202154 h 254248"/>
                <a:gd name="connsiteX3" fmla="*/ 185636 w 254121"/>
                <a:gd name="connsiteY3" fmla="*/ 174454 h 254248"/>
                <a:gd name="connsiteX4" fmla="*/ 185636 w 254121"/>
                <a:gd name="connsiteY4" fmla="*/ 174454 h 254248"/>
                <a:gd name="connsiteX5" fmla="*/ 201772 w 254121"/>
                <a:gd name="connsiteY5" fmla="*/ 119056 h 254248"/>
                <a:gd name="connsiteX6" fmla="*/ 118675 w 254121"/>
                <a:gd name="connsiteY6" fmla="*/ 52222 h 254248"/>
                <a:gd name="connsiteX7" fmla="*/ 51841 w 254121"/>
                <a:gd name="connsiteY7" fmla="*/ 135320 h 254248"/>
                <a:gd name="connsiteX8" fmla="*/ 93008 w 254121"/>
                <a:gd name="connsiteY8" fmla="*/ 169372 h 254248"/>
                <a:gd name="connsiteX9" fmla="*/ 84749 w 254121"/>
                <a:gd name="connsiteY9" fmla="*/ 93136 h 254248"/>
                <a:gd name="connsiteX10" fmla="*/ 160986 w 254121"/>
                <a:gd name="connsiteY10" fmla="*/ 84877 h 254248"/>
                <a:gd name="connsiteX11" fmla="*/ 169245 w 254121"/>
                <a:gd name="connsiteY11" fmla="*/ 161113 h 254248"/>
                <a:gd name="connsiteX12" fmla="*/ 93008 w 254121"/>
                <a:gd name="connsiteY12" fmla="*/ 169372 h 254248"/>
                <a:gd name="connsiteX13" fmla="*/ 73060 w 254121"/>
                <a:gd name="connsiteY13" fmla="*/ 243448 h 254248"/>
                <a:gd name="connsiteX14" fmla="*/ 109780 w 254121"/>
                <a:gd name="connsiteY14" fmla="*/ 254248 h 254248"/>
                <a:gd name="connsiteX15" fmla="*/ 137353 w 254121"/>
                <a:gd name="connsiteY15" fmla="*/ 222737 h 254248"/>
                <a:gd name="connsiteX16" fmla="*/ 171024 w 254121"/>
                <a:gd name="connsiteY16" fmla="*/ 247514 h 254248"/>
                <a:gd name="connsiteX17" fmla="*/ 204822 w 254121"/>
                <a:gd name="connsiteY17" fmla="*/ 229090 h 254248"/>
                <a:gd name="connsiteX18" fmla="*/ 202027 w 254121"/>
                <a:gd name="connsiteY18" fmla="*/ 187415 h 254248"/>
                <a:gd name="connsiteX19" fmla="*/ 243321 w 254121"/>
                <a:gd name="connsiteY19" fmla="*/ 181062 h 254248"/>
                <a:gd name="connsiteX20" fmla="*/ 254121 w 254121"/>
                <a:gd name="connsiteY20" fmla="*/ 144214 h 254248"/>
                <a:gd name="connsiteX21" fmla="*/ 222610 w 254121"/>
                <a:gd name="connsiteY21" fmla="*/ 116642 h 254248"/>
                <a:gd name="connsiteX22" fmla="*/ 247387 w 254121"/>
                <a:gd name="connsiteY22" fmla="*/ 82971 h 254248"/>
                <a:gd name="connsiteX23" fmla="*/ 228963 w 254121"/>
                <a:gd name="connsiteY23" fmla="*/ 49300 h 254248"/>
                <a:gd name="connsiteX24" fmla="*/ 187287 w 254121"/>
                <a:gd name="connsiteY24" fmla="*/ 52095 h 254248"/>
                <a:gd name="connsiteX25" fmla="*/ 181062 w 254121"/>
                <a:gd name="connsiteY25" fmla="*/ 10800 h 254248"/>
                <a:gd name="connsiteX26" fmla="*/ 144214 w 254121"/>
                <a:gd name="connsiteY26" fmla="*/ 0 h 254248"/>
                <a:gd name="connsiteX27" fmla="*/ 116642 w 254121"/>
                <a:gd name="connsiteY27" fmla="*/ 31511 h 254248"/>
                <a:gd name="connsiteX28" fmla="*/ 82971 w 254121"/>
                <a:gd name="connsiteY28" fmla="*/ 6734 h 254248"/>
                <a:gd name="connsiteX29" fmla="*/ 49300 w 254121"/>
                <a:gd name="connsiteY29" fmla="*/ 25158 h 254248"/>
                <a:gd name="connsiteX30" fmla="*/ 52095 w 254121"/>
                <a:gd name="connsiteY30" fmla="*/ 66834 h 254248"/>
                <a:gd name="connsiteX31" fmla="*/ 10673 w 254121"/>
                <a:gd name="connsiteY31" fmla="*/ 73187 h 254248"/>
                <a:gd name="connsiteX32" fmla="*/ 0 w 254121"/>
                <a:gd name="connsiteY32" fmla="*/ 110035 h 254248"/>
                <a:gd name="connsiteX33" fmla="*/ 31511 w 254121"/>
                <a:gd name="connsiteY33" fmla="*/ 137607 h 254248"/>
                <a:gd name="connsiteX34" fmla="*/ 6607 w 254121"/>
                <a:gd name="connsiteY34" fmla="*/ 171278 h 254248"/>
                <a:gd name="connsiteX35" fmla="*/ 25158 w 254121"/>
                <a:gd name="connsiteY35" fmla="*/ 204822 h 254248"/>
                <a:gd name="connsiteX36" fmla="*/ 66834 w 254121"/>
                <a:gd name="connsiteY36" fmla="*/ 202026 h 254248"/>
                <a:gd name="connsiteX37" fmla="*/ 73060 w 254121"/>
                <a:gd name="connsiteY37" fmla="*/ 243321 h 254248"/>
                <a:gd name="connsiteX38" fmla="*/ 48410 w 254121"/>
                <a:gd name="connsiteY38" fmla="*/ 135701 h 254248"/>
                <a:gd name="connsiteX39" fmla="*/ 118421 w 254121"/>
                <a:gd name="connsiteY39" fmla="*/ 48537 h 254248"/>
                <a:gd name="connsiteX40" fmla="*/ 205584 w 254121"/>
                <a:gd name="connsiteY40" fmla="*/ 118548 h 254248"/>
                <a:gd name="connsiteX41" fmla="*/ 188685 w 254121"/>
                <a:gd name="connsiteY41" fmla="*/ 176614 h 254248"/>
                <a:gd name="connsiteX42" fmla="*/ 135701 w 254121"/>
                <a:gd name="connsiteY42" fmla="*/ 205711 h 254248"/>
                <a:gd name="connsiteX43" fmla="*/ 48537 w 254121"/>
                <a:gd name="connsiteY43" fmla="*/ 135701 h 25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4121" h="254248">
                  <a:moveTo>
                    <a:pt x="51968" y="135320"/>
                  </a:moveTo>
                  <a:cubicBezTo>
                    <a:pt x="54255" y="156031"/>
                    <a:pt x="64674" y="173692"/>
                    <a:pt x="79667" y="185890"/>
                  </a:cubicBezTo>
                  <a:cubicBezTo>
                    <a:pt x="94660" y="197961"/>
                    <a:pt x="114355" y="204314"/>
                    <a:pt x="135066" y="202154"/>
                  </a:cubicBezTo>
                  <a:cubicBezTo>
                    <a:pt x="155141" y="199994"/>
                    <a:pt x="173057" y="190083"/>
                    <a:pt x="185636" y="174454"/>
                  </a:cubicBezTo>
                  <a:lnTo>
                    <a:pt x="185636" y="174454"/>
                  </a:lnTo>
                  <a:cubicBezTo>
                    <a:pt x="198215" y="158699"/>
                    <a:pt x="203932" y="139131"/>
                    <a:pt x="201772" y="119056"/>
                  </a:cubicBezTo>
                  <a:cubicBezTo>
                    <a:pt x="197198" y="77634"/>
                    <a:pt x="159969" y="47775"/>
                    <a:pt x="118675" y="52222"/>
                  </a:cubicBezTo>
                  <a:cubicBezTo>
                    <a:pt x="77380" y="56669"/>
                    <a:pt x="47394" y="94025"/>
                    <a:pt x="51841" y="135320"/>
                  </a:cubicBezTo>
                  <a:close/>
                  <a:moveTo>
                    <a:pt x="93008" y="169372"/>
                  </a:moveTo>
                  <a:cubicBezTo>
                    <a:pt x="69756" y="150567"/>
                    <a:pt x="65944" y="116515"/>
                    <a:pt x="84749" y="93136"/>
                  </a:cubicBezTo>
                  <a:cubicBezTo>
                    <a:pt x="103555" y="69883"/>
                    <a:pt x="137607" y="66072"/>
                    <a:pt x="160986" y="84877"/>
                  </a:cubicBezTo>
                  <a:cubicBezTo>
                    <a:pt x="184365" y="103682"/>
                    <a:pt x="187923" y="137734"/>
                    <a:pt x="169245" y="161113"/>
                  </a:cubicBezTo>
                  <a:cubicBezTo>
                    <a:pt x="150567" y="184492"/>
                    <a:pt x="116388" y="188177"/>
                    <a:pt x="93008" y="169372"/>
                  </a:cubicBezTo>
                  <a:close/>
                  <a:moveTo>
                    <a:pt x="73060" y="243448"/>
                  </a:moveTo>
                  <a:cubicBezTo>
                    <a:pt x="84877" y="248912"/>
                    <a:pt x="97328" y="252470"/>
                    <a:pt x="109780" y="254248"/>
                  </a:cubicBezTo>
                  <a:cubicBezTo>
                    <a:pt x="109399" y="238366"/>
                    <a:pt x="121216" y="224516"/>
                    <a:pt x="137353" y="222737"/>
                  </a:cubicBezTo>
                  <a:cubicBezTo>
                    <a:pt x="153489" y="220959"/>
                    <a:pt x="167974" y="232013"/>
                    <a:pt x="171024" y="247514"/>
                  </a:cubicBezTo>
                  <a:cubicBezTo>
                    <a:pt x="182967" y="243194"/>
                    <a:pt x="194403" y="237095"/>
                    <a:pt x="204822" y="229090"/>
                  </a:cubicBezTo>
                  <a:cubicBezTo>
                    <a:pt x="193259" y="218163"/>
                    <a:pt x="191862" y="199994"/>
                    <a:pt x="202027" y="187415"/>
                  </a:cubicBezTo>
                  <a:cubicBezTo>
                    <a:pt x="212191" y="174836"/>
                    <a:pt x="230234" y="172294"/>
                    <a:pt x="243321" y="181062"/>
                  </a:cubicBezTo>
                  <a:cubicBezTo>
                    <a:pt x="248785" y="169245"/>
                    <a:pt x="252343" y="156920"/>
                    <a:pt x="254121" y="144214"/>
                  </a:cubicBezTo>
                  <a:cubicBezTo>
                    <a:pt x="238239" y="144595"/>
                    <a:pt x="224389" y="132778"/>
                    <a:pt x="222610" y="116642"/>
                  </a:cubicBezTo>
                  <a:cubicBezTo>
                    <a:pt x="220831" y="100505"/>
                    <a:pt x="231886" y="86020"/>
                    <a:pt x="247387" y="82971"/>
                  </a:cubicBezTo>
                  <a:cubicBezTo>
                    <a:pt x="243067" y="71027"/>
                    <a:pt x="236841" y="59719"/>
                    <a:pt x="228963" y="49300"/>
                  </a:cubicBezTo>
                  <a:cubicBezTo>
                    <a:pt x="217909" y="60862"/>
                    <a:pt x="199866" y="62260"/>
                    <a:pt x="187287" y="52095"/>
                  </a:cubicBezTo>
                  <a:cubicBezTo>
                    <a:pt x="174581" y="41930"/>
                    <a:pt x="172167" y="23887"/>
                    <a:pt x="181062" y="10800"/>
                  </a:cubicBezTo>
                  <a:cubicBezTo>
                    <a:pt x="169245" y="5337"/>
                    <a:pt x="156793" y="1652"/>
                    <a:pt x="144214" y="0"/>
                  </a:cubicBezTo>
                  <a:cubicBezTo>
                    <a:pt x="144595" y="15883"/>
                    <a:pt x="132778" y="29732"/>
                    <a:pt x="116642" y="31511"/>
                  </a:cubicBezTo>
                  <a:cubicBezTo>
                    <a:pt x="100632" y="33163"/>
                    <a:pt x="86147" y="22363"/>
                    <a:pt x="82971" y="6734"/>
                  </a:cubicBezTo>
                  <a:cubicBezTo>
                    <a:pt x="71027" y="11054"/>
                    <a:pt x="59718" y="17280"/>
                    <a:pt x="49300" y="25158"/>
                  </a:cubicBezTo>
                  <a:cubicBezTo>
                    <a:pt x="60862" y="36085"/>
                    <a:pt x="62260" y="54255"/>
                    <a:pt x="52095" y="66834"/>
                  </a:cubicBezTo>
                  <a:cubicBezTo>
                    <a:pt x="41930" y="79413"/>
                    <a:pt x="24014" y="82081"/>
                    <a:pt x="10673" y="73187"/>
                  </a:cubicBezTo>
                  <a:cubicBezTo>
                    <a:pt x="5209" y="85004"/>
                    <a:pt x="1652" y="97456"/>
                    <a:pt x="0" y="110035"/>
                  </a:cubicBezTo>
                  <a:cubicBezTo>
                    <a:pt x="15883" y="109653"/>
                    <a:pt x="29732" y="121470"/>
                    <a:pt x="31511" y="137607"/>
                  </a:cubicBezTo>
                  <a:cubicBezTo>
                    <a:pt x="33163" y="153744"/>
                    <a:pt x="22236" y="168228"/>
                    <a:pt x="6607" y="171278"/>
                  </a:cubicBezTo>
                  <a:cubicBezTo>
                    <a:pt x="10927" y="183095"/>
                    <a:pt x="17153" y="194530"/>
                    <a:pt x="25158" y="204822"/>
                  </a:cubicBezTo>
                  <a:cubicBezTo>
                    <a:pt x="36085" y="193259"/>
                    <a:pt x="54255" y="191862"/>
                    <a:pt x="66834" y="202026"/>
                  </a:cubicBezTo>
                  <a:cubicBezTo>
                    <a:pt x="79413" y="212191"/>
                    <a:pt x="81954" y="230107"/>
                    <a:pt x="73060" y="243321"/>
                  </a:cubicBezTo>
                  <a:close/>
                  <a:moveTo>
                    <a:pt x="48410" y="135701"/>
                  </a:moveTo>
                  <a:cubicBezTo>
                    <a:pt x="43709" y="92373"/>
                    <a:pt x="75093" y="53365"/>
                    <a:pt x="118421" y="48537"/>
                  </a:cubicBezTo>
                  <a:cubicBezTo>
                    <a:pt x="161748" y="43836"/>
                    <a:pt x="200756" y="75220"/>
                    <a:pt x="205584" y="118548"/>
                  </a:cubicBezTo>
                  <a:cubicBezTo>
                    <a:pt x="207871" y="139513"/>
                    <a:pt x="201899" y="160224"/>
                    <a:pt x="188685" y="176614"/>
                  </a:cubicBezTo>
                  <a:cubicBezTo>
                    <a:pt x="175471" y="193132"/>
                    <a:pt x="156539" y="203424"/>
                    <a:pt x="135701" y="205711"/>
                  </a:cubicBezTo>
                  <a:cubicBezTo>
                    <a:pt x="92373" y="210413"/>
                    <a:pt x="53238" y="179029"/>
                    <a:pt x="48537" y="135701"/>
                  </a:cubicBezTo>
                  <a:close/>
                </a:path>
              </a:pathLst>
            </a:custGeom>
            <a:solidFill>
              <a:srgbClr val="8E8E8E">
                <a:alpha val="16000"/>
              </a:srgbClr>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8675F9A0-1105-9F65-CAA6-2ADAD402136F}"/>
                </a:ext>
              </a:extLst>
            </p:cNvPr>
            <p:cNvSpPr/>
            <p:nvPr/>
          </p:nvSpPr>
          <p:spPr>
            <a:xfrm>
              <a:off x="10853204" y="6761142"/>
              <a:ext cx="721762" cy="1158757"/>
            </a:xfrm>
            <a:custGeom>
              <a:avLst/>
              <a:gdLst>
                <a:gd name="connsiteX0" fmla="*/ 281215 w 570178"/>
                <a:gd name="connsiteY0" fmla="*/ 882688 h 915396"/>
                <a:gd name="connsiteX1" fmla="*/ 544403 w 570178"/>
                <a:gd name="connsiteY1" fmla="*/ 893942 h 915396"/>
                <a:gd name="connsiteX2" fmla="*/ 570178 w 570178"/>
                <a:gd name="connsiteY2" fmla="*/ 884529 h 915396"/>
                <a:gd name="connsiteX3" fmla="*/ 570178 w 570178"/>
                <a:gd name="connsiteY3" fmla="*/ 891848 h 915396"/>
                <a:gd name="connsiteX4" fmla="*/ 546083 w 570178"/>
                <a:gd name="connsiteY4" fmla="*/ 900646 h 915396"/>
                <a:gd name="connsiteX5" fmla="*/ 278897 w 570178"/>
                <a:gd name="connsiteY5" fmla="*/ 889178 h 915396"/>
                <a:gd name="connsiteX6" fmla="*/ 0 w 570178"/>
                <a:gd name="connsiteY6" fmla="*/ 304961 h 915396"/>
                <a:gd name="connsiteX7" fmla="*/ 62 w 570178"/>
                <a:gd name="connsiteY7" fmla="*/ 304984 h 915396"/>
                <a:gd name="connsiteX8" fmla="*/ 0 w 570178"/>
                <a:gd name="connsiteY8" fmla="*/ 305116 h 915396"/>
                <a:gd name="connsiteX9" fmla="*/ 404248 w 570178"/>
                <a:gd name="connsiteY9" fmla="*/ 841 h 915396"/>
                <a:gd name="connsiteX10" fmla="*/ 494098 w 570178"/>
                <a:gd name="connsiteY10" fmla="*/ 4288 h 915396"/>
                <a:gd name="connsiteX11" fmla="*/ 570178 w 570178"/>
                <a:gd name="connsiteY11" fmla="*/ 22834 h 915396"/>
                <a:gd name="connsiteX12" fmla="*/ 570178 w 570178"/>
                <a:gd name="connsiteY12" fmla="*/ 29791 h 915396"/>
                <a:gd name="connsiteX13" fmla="*/ 493203 w 570178"/>
                <a:gd name="connsiteY13" fmla="*/ 11021 h 915396"/>
                <a:gd name="connsiteX14" fmla="*/ 6490 w 570178"/>
                <a:gd name="connsiteY14" fmla="*/ 307279 h 915396"/>
                <a:gd name="connsiteX15" fmla="*/ 62 w 570178"/>
                <a:gd name="connsiteY15" fmla="*/ 304984 h 915396"/>
                <a:gd name="connsiteX16" fmla="*/ 39492 w 570178"/>
                <a:gd name="connsiteY16" fmla="*/ 221363 h 915396"/>
                <a:gd name="connsiteX17" fmla="*/ 404248 w 570178"/>
                <a:gd name="connsiteY17" fmla="*/ 841 h 9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0178" h="915396">
                  <a:moveTo>
                    <a:pt x="281215" y="882688"/>
                  </a:moveTo>
                  <a:cubicBezTo>
                    <a:pt x="369114" y="913746"/>
                    <a:pt x="460338" y="915828"/>
                    <a:pt x="544403" y="893942"/>
                  </a:cubicBezTo>
                  <a:lnTo>
                    <a:pt x="570178" y="884529"/>
                  </a:lnTo>
                  <a:lnTo>
                    <a:pt x="570178" y="891848"/>
                  </a:lnTo>
                  <a:lnTo>
                    <a:pt x="546083" y="900646"/>
                  </a:lnTo>
                  <a:cubicBezTo>
                    <a:pt x="460740" y="922857"/>
                    <a:pt x="368129" y="920728"/>
                    <a:pt x="278897" y="889178"/>
                  </a:cubicBezTo>
                  <a:close/>
                  <a:moveTo>
                    <a:pt x="0" y="304961"/>
                  </a:moveTo>
                  <a:lnTo>
                    <a:pt x="62" y="304984"/>
                  </a:lnTo>
                  <a:lnTo>
                    <a:pt x="0" y="305116"/>
                  </a:lnTo>
                  <a:close/>
                  <a:moveTo>
                    <a:pt x="404248" y="841"/>
                  </a:moveTo>
                  <a:cubicBezTo>
                    <a:pt x="433916" y="-966"/>
                    <a:pt x="463998" y="121"/>
                    <a:pt x="494098" y="4288"/>
                  </a:cubicBezTo>
                  <a:lnTo>
                    <a:pt x="570178" y="22834"/>
                  </a:lnTo>
                  <a:lnTo>
                    <a:pt x="570178" y="29791"/>
                  </a:lnTo>
                  <a:lnTo>
                    <a:pt x="493203" y="11021"/>
                  </a:lnTo>
                  <a:cubicBezTo>
                    <a:pt x="285651" y="-17724"/>
                    <a:pt x="79024" y="102249"/>
                    <a:pt x="6490" y="307279"/>
                  </a:cubicBezTo>
                  <a:lnTo>
                    <a:pt x="62" y="304984"/>
                  </a:lnTo>
                  <a:lnTo>
                    <a:pt x="39492" y="221363"/>
                  </a:lnTo>
                  <a:cubicBezTo>
                    <a:pt x="117892" y="91221"/>
                    <a:pt x="255906" y="9873"/>
                    <a:pt x="404248" y="841"/>
                  </a:cubicBezTo>
                  <a:close/>
                </a:path>
              </a:pathLst>
            </a:custGeom>
            <a:solidFill>
              <a:srgbClr val="8E8E8E">
                <a:alpha val="16000"/>
              </a:srgbClr>
            </a:solidFill>
            <a:ln w="12700" cap="flat">
              <a:noFill/>
              <a:prstDash val="solid"/>
              <a:miter/>
            </a:ln>
          </p:spPr>
          <p:txBody>
            <a:bodyPr wrap="square" rtlCol="0" anchor="ctr">
              <a:noAutofit/>
            </a:bodyPr>
            <a:lstStyle/>
            <a:p>
              <a:endParaRPr lang="en-US"/>
            </a:p>
          </p:txBody>
        </p:sp>
        <p:sp>
          <p:nvSpPr>
            <p:cNvPr id="69" name="Freeform: Shape 68">
              <a:extLst>
                <a:ext uri="{FF2B5EF4-FFF2-40B4-BE49-F238E27FC236}">
                  <a16:creationId xmlns:a16="http://schemas.microsoft.com/office/drawing/2014/main" id="{8C73AA62-1955-6452-AB5A-C47E39F02764}"/>
                </a:ext>
              </a:extLst>
            </p:cNvPr>
            <p:cNvSpPr/>
            <p:nvPr/>
          </p:nvSpPr>
          <p:spPr>
            <a:xfrm>
              <a:off x="8723120" y="6041086"/>
              <a:ext cx="1442762" cy="1213178"/>
            </a:xfrm>
            <a:custGeom>
              <a:avLst/>
              <a:gdLst>
                <a:gd name="connsiteX0" fmla="*/ 53988 w 1874499"/>
                <a:gd name="connsiteY0" fmla="*/ 624529 h 1576213"/>
                <a:gd name="connsiteX1" fmla="*/ 252330 w 1874499"/>
                <a:gd name="connsiteY1" fmla="*/ 1576214 h 1576213"/>
                <a:gd name="connsiteX2" fmla="*/ 260589 w 1874499"/>
                <a:gd name="connsiteY2" fmla="*/ 1568463 h 1576213"/>
                <a:gd name="connsiteX3" fmla="*/ 64662 w 1874499"/>
                <a:gd name="connsiteY3" fmla="*/ 628213 h 1576213"/>
                <a:gd name="connsiteX4" fmla="*/ 1245691 w 1874499"/>
                <a:gd name="connsiteY4" fmla="*/ 64318 h 1576213"/>
                <a:gd name="connsiteX5" fmla="*/ 1838302 w 1874499"/>
                <a:gd name="connsiteY5" fmla="*/ 1147765 h 1576213"/>
                <a:gd name="connsiteX6" fmla="*/ 1849356 w 1874499"/>
                <a:gd name="connsiteY6" fmla="*/ 1150306 h 1576213"/>
                <a:gd name="connsiteX7" fmla="*/ 1249503 w 1874499"/>
                <a:gd name="connsiteY7" fmla="*/ 53645 h 1576213"/>
                <a:gd name="connsiteX8" fmla="*/ 53988 w 1874499"/>
                <a:gd name="connsiteY8" fmla="*/ 624402 h 15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4499" h="1576213">
                  <a:moveTo>
                    <a:pt x="53988" y="624529"/>
                  </a:moveTo>
                  <a:cubicBezTo>
                    <a:pt x="-62907" y="955014"/>
                    <a:pt x="13075" y="1319678"/>
                    <a:pt x="252330" y="1576214"/>
                  </a:cubicBezTo>
                  <a:lnTo>
                    <a:pt x="260589" y="1568463"/>
                  </a:lnTo>
                  <a:cubicBezTo>
                    <a:pt x="24256" y="1314977"/>
                    <a:pt x="-50837" y="954632"/>
                    <a:pt x="64662" y="628213"/>
                  </a:cubicBezTo>
                  <a:cubicBezTo>
                    <a:pt x="234796" y="147161"/>
                    <a:pt x="764639" y="-105817"/>
                    <a:pt x="1245691" y="64318"/>
                  </a:cubicBezTo>
                  <a:cubicBezTo>
                    <a:pt x="1691801" y="222127"/>
                    <a:pt x="1946558" y="687805"/>
                    <a:pt x="1838302" y="1147765"/>
                  </a:cubicBezTo>
                  <a:lnTo>
                    <a:pt x="1849356" y="1150306"/>
                  </a:lnTo>
                  <a:cubicBezTo>
                    <a:pt x="1959010" y="684755"/>
                    <a:pt x="1701076" y="213360"/>
                    <a:pt x="1249503" y="53645"/>
                  </a:cubicBezTo>
                  <a:cubicBezTo>
                    <a:pt x="762606" y="-118523"/>
                    <a:pt x="226283" y="137505"/>
                    <a:pt x="53988" y="624402"/>
                  </a:cubicBezTo>
                  <a:close/>
                </a:path>
              </a:pathLst>
            </a:custGeom>
            <a:solidFill>
              <a:srgbClr val="8E8E8E">
                <a:alpha val="16000"/>
              </a:srgbClr>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9750DE9-90AE-DE17-62A3-C992C092B329}"/>
                </a:ext>
              </a:extLst>
            </p:cNvPr>
            <p:cNvSpPr/>
            <p:nvPr/>
          </p:nvSpPr>
          <p:spPr>
            <a:xfrm>
              <a:off x="11034616" y="8535879"/>
              <a:ext cx="69238" cy="66403"/>
            </a:xfrm>
            <a:custGeom>
              <a:avLst/>
              <a:gdLst>
                <a:gd name="connsiteX0" fmla="*/ 74712 w 89958"/>
                <a:gd name="connsiteY0" fmla="*/ 43201 h 86273"/>
                <a:gd name="connsiteX1" fmla="*/ 89959 w 89958"/>
                <a:gd name="connsiteY1" fmla="*/ 0 h 86273"/>
                <a:gd name="connsiteX2" fmla="*/ 44980 w 89958"/>
                <a:gd name="connsiteY2" fmla="*/ 8386 h 86273"/>
                <a:gd name="connsiteX3" fmla="*/ 0 w 89958"/>
                <a:gd name="connsiteY3" fmla="*/ 16772 h 86273"/>
                <a:gd name="connsiteX4" fmla="*/ 29732 w 89958"/>
                <a:gd name="connsiteY4" fmla="*/ 51459 h 86273"/>
                <a:gd name="connsiteX5" fmla="*/ 59464 w 89958"/>
                <a:gd name="connsiteY5" fmla="*/ 86274 h 86273"/>
                <a:gd name="connsiteX6" fmla="*/ 74712 w 89958"/>
                <a:gd name="connsiteY6" fmla="*/ 43201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8" h="86273">
                  <a:moveTo>
                    <a:pt x="74712" y="43201"/>
                  </a:moveTo>
                  <a:lnTo>
                    <a:pt x="89959" y="0"/>
                  </a:lnTo>
                  <a:lnTo>
                    <a:pt x="44980" y="8386"/>
                  </a:lnTo>
                  <a:lnTo>
                    <a:pt x="0" y="16772"/>
                  </a:lnTo>
                  <a:lnTo>
                    <a:pt x="29732" y="51459"/>
                  </a:lnTo>
                  <a:lnTo>
                    <a:pt x="59464" y="86274"/>
                  </a:lnTo>
                  <a:lnTo>
                    <a:pt x="74712" y="43201"/>
                  </a:lnTo>
                  <a:close/>
                </a:path>
              </a:pathLst>
            </a:custGeom>
            <a:solidFill>
              <a:srgbClr val="8E8E8E">
                <a:alpha val="16000"/>
              </a:srgbClr>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ED24BE3-36B8-01CD-8D00-2653FA791CED}"/>
                </a:ext>
              </a:extLst>
            </p:cNvPr>
            <p:cNvSpPr/>
            <p:nvPr/>
          </p:nvSpPr>
          <p:spPr>
            <a:xfrm>
              <a:off x="10828169" y="7126250"/>
              <a:ext cx="62686" cy="70413"/>
            </a:xfrm>
            <a:custGeom>
              <a:avLst/>
              <a:gdLst>
                <a:gd name="connsiteX0" fmla="*/ 40786 w 81445"/>
                <a:gd name="connsiteY0" fmla="*/ 20965 h 91483"/>
                <a:gd name="connsiteX1" fmla="*/ 0 w 81445"/>
                <a:gd name="connsiteY1" fmla="*/ 0 h 91483"/>
                <a:gd name="connsiteX2" fmla="*/ 2287 w 81445"/>
                <a:gd name="connsiteY2" fmla="*/ 45742 h 91483"/>
                <a:gd name="connsiteX3" fmla="*/ 4574 w 81445"/>
                <a:gd name="connsiteY3" fmla="*/ 91484 h 91483"/>
                <a:gd name="connsiteX4" fmla="*/ 43074 w 81445"/>
                <a:gd name="connsiteY4" fmla="*/ 66580 h 91483"/>
                <a:gd name="connsiteX5" fmla="*/ 81446 w 81445"/>
                <a:gd name="connsiteY5" fmla="*/ 41803 h 91483"/>
                <a:gd name="connsiteX6" fmla="*/ 40786 w 81445"/>
                <a:gd name="connsiteY6" fmla="*/ 20965 h 9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45" h="91483">
                  <a:moveTo>
                    <a:pt x="40786" y="20965"/>
                  </a:moveTo>
                  <a:lnTo>
                    <a:pt x="0" y="0"/>
                  </a:lnTo>
                  <a:lnTo>
                    <a:pt x="2287" y="45742"/>
                  </a:lnTo>
                  <a:lnTo>
                    <a:pt x="4574" y="91484"/>
                  </a:lnTo>
                  <a:lnTo>
                    <a:pt x="43074" y="66580"/>
                  </a:lnTo>
                  <a:lnTo>
                    <a:pt x="81446" y="41803"/>
                  </a:lnTo>
                  <a:lnTo>
                    <a:pt x="40786" y="20965"/>
                  </a:lnTo>
                  <a:close/>
                </a:path>
              </a:pathLst>
            </a:custGeom>
            <a:solidFill>
              <a:srgbClr val="8E8E8E">
                <a:alpha val="16000"/>
              </a:srgbClr>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8CACD08-AE2C-A315-565A-E86C18F1CA4C}"/>
                </a:ext>
              </a:extLst>
            </p:cNvPr>
            <p:cNvSpPr/>
            <p:nvPr/>
          </p:nvSpPr>
          <p:spPr>
            <a:xfrm>
              <a:off x="8878801" y="7203801"/>
              <a:ext cx="68750" cy="67185"/>
            </a:xfrm>
            <a:custGeom>
              <a:avLst/>
              <a:gdLst>
                <a:gd name="connsiteX0" fmla="*/ 31003 w 89323"/>
                <a:gd name="connsiteY0" fmla="*/ 33798 h 87290"/>
                <a:gd name="connsiteX1" fmla="*/ 0 w 89323"/>
                <a:gd name="connsiteY1" fmla="*/ 67469 h 87290"/>
                <a:gd name="connsiteX2" fmla="*/ 44725 w 89323"/>
                <a:gd name="connsiteY2" fmla="*/ 77380 h 87290"/>
                <a:gd name="connsiteX3" fmla="*/ 89324 w 89323"/>
                <a:gd name="connsiteY3" fmla="*/ 87291 h 87290"/>
                <a:gd name="connsiteX4" fmla="*/ 75601 w 89323"/>
                <a:gd name="connsiteY4" fmla="*/ 43709 h 87290"/>
                <a:gd name="connsiteX5" fmla="*/ 61879 w 89323"/>
                <a:gd name="connsiteY5" fmla="*/ 0 h 87290"/>
                <a:gd name="connsiteX6" fmla="*/ 31003 w 89323"/>
                <a:gd name="connsiteY6" fmla="*/ 33798 h 8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23" h="87290">
                  <a:moveTo>
                    <a:pt x="31003" y="33798"/>
                  </a:moveTo>
                  <a:lnTo>
                    <a:pt x="0" y="67469"/>
                  </a:lnTo>
                  <a:lnTo>
                    <a:pt x="44725" y="77380"/>
                  </a:lnTo>
                  <a:lnTo>
                    <a:pt x="89324" y="87291"/>
                  </a:lnTo>
                  <a:lnTo>
                    <a:pt x="75601" y="43709"/>
                  </a:lnTo>
                  <a:lnTo>
                    <a:pt x="61879" y="0"/>
                  </a:lnTo>
                  <a:lnTo>
                    <a:pt x="31003" y="33798"/>
                  </a:lnTo>
                  <a:close/>
                </a:path>
              </a:pathLst>
            </a:custGeom>
            <a:solidFill>
              <a:srgbClr val="8E8E8E">
                <a:alpha val="16000"/>
              </a:srgbClr>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8F41090-3F14-296E-5C22-321E1A568747}"/>
                </a:ext>
              </a:extLst>
            </p:cNvPr>
            <p:cNvSpPr/>
            <p:nvPr/>
          </p:nvSpPr>
          <p:spPr>
            <a:xfrm>
              <a:off x="10106630" y="6909729"/>
              <a:ext cx="66012" cy="69435"/>
            </a:xfrm>
            <a:custGeom>
              <a:avLst/>
              <a:gdLst>
                <a:gd name="connsiteX0" fmla="*/ 42819 w 85765"/>
                <a:gd name="connsiteY0" fmla="*/ 16010 h 90213"/>
                <a:gd name="connsiteX1" fmla="*/ 0 w 85765"/>
                <a:gd name="connsiteY1" fmla="*/ 0 h 90213"/>
                <a:gd name="connsiteX2" fmla="*/ 7624 w 85765"/>
                <a:gd name="connsiteY2" fmla="*/ 45107 h 90213"/>
                <a:gd name="connsiteX3" fmla="*/ 15247 w 85765"/>
                <a:gd name="connsiteY3" fmla="*/ 90213 h 90213"/>
                <a:gd name="connsiteX4" fmla="*/ 50443 w 85765"/>
                <a:gd name="connsiteY4" fmla="*/ 61116 h 90213"/>
                <a:gd name="connsiteX5" fmla="*/ 85766 w 85765"/>
                <a:gd name="connsiteY5" fmla="*/ 31892 h 90213"/>
                <a:gd name="connsiteX6" fmla="*/ 42819 w 85765"/>
                <a:gd name="connsiteY6" fmla="*/ 16010 h 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65" h="90213">
                  <a:moveTo>
                    <a:pt x="42819" y="16010"/>
                  </a:moveTo>
                  <a:lnTo>
                    <a:pt x="0" y="0"/>
                  </a:lnTo>
                  <a:lnTo>
                    <a:pt x="7624" y="45107"/>
                  </a:lnTo>
                  <a:lnTo>
                    <a:pt x="15247" y="90213"/>
                  </a:lnTo>
                  <a:lnTo>
                    <a:pt x="50443" y="61116"/>
                  </a:lnTo>
                  <a:lnTo>
                    <a:pt x="85766" y="31892"/>
                  </a:lnTo>
                  <a:lnTo>
                    <a:pt x="42819" y="16010"/>
                  </a:lnTo>
                  <a:close/>
                </a:path>
              </a:pathLst>
            </a:custGeom>
            <a:solidFill>
              <a:srgbClr val="8E8E8E">
                <a:alpha val="16000"/>
              </a:srgbClr>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C11D76C5-01F9-0823-9CD9-369031C4C45E}"/>
                </a:ext>
              </a:extLst>
            </p:cNvPr>
            <p:cNvSpPr/>
            <p:nvPr/>
          </p:nvSpPr>
          <p:spPr>
            <a:xfrm>
              <a:off x="11168889" y="7855807"/>
              <a:ext cx="69240" cy="66403"/>
            </a:xfrm>
            <a:custGeom>
              <a:avLst/>
              <a:gdLst>
                <a:gd name="connsiteX0" fmla="*/ 74712 w 89959"/>
                <a:gd name="connsiteY0" fmla="*/ 43201 h 86274"/>
                <a:gd name="connsiteX1" fmla="*/ 89959 w 89959"/>
                <a:gd name="connsiteY1" fmla="*/ 0 h 86274"/>
                <a:gd name="connsiteX2" fmla="*/ 44980 w 89959"/>
                <a:gd name="connsiteY2" fmla="*/ 8386 h 86274"/>
                <a:gd name="connsiteX3" fmla="*/ 0 w 89959"/>
                <a:gd name="connsiteY3" fmla="*/ 16772 h 86274"/>
                <a:gd name="connsiteX4" fmla="*/ 29733 w 89959"/>
                <a:gd name="connsiteY4" fmla="*/ 51460 h 86274"/>
                <a:gd name="connsiteX5" fmla="*/ 59465 w 89959"/>
                <a:gd name="connsiteY5" fmla="*/ 86274 h 86274"/>
                <a:gd name="connsiteX6" fmla="*/ 74712 w 89959"/>
                <a:gd name="connsiteY6" fmla="*/ 43201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9" h="86274">
                  <a:moveTo>
                    <a:pt x="74712" y="43201"/>
                  </a:moveTo>
                  <a:lnTo>
                    <a:pt x="89959" y="0"/>
                  </a:lnTo>
                  <a:lnTo>
                    <a:pt x="44980" y="8386"/>
                  </a:lnTo>
                  <a:lnTo>
                    <a:pt x="0" y="16772"/>
                  </a:lnTo>
                  <a:lnTo>
                    <a:pt x="29733" y="51460"/>
                  </a:lnTo>
                  <a:lnTo>
                    <a:pt x="59465" y="86274"/>
                  </a:lnTo>
                  <a:lnTo>
                    <a:pt x="74712" y="43201"/>
                  </a:lnTo>
                  <a:close/>
                </a:path>
              </a:pathLst>
            </a:custGeom>
            <a:solidFill>
              <a:srgbClr val="8E8E8E">
                <a:alpha val="16000"/>
              </a:srgbClr>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B3F9563-5535-1C71-C806-0530B0D6419C}"/>
                </a:ext>
              </a:extLst>
            </p:cNvPr>
            <p:cNvSpPr/>
            <p:nvPr/>
          </p:nvSpPr>
          <p:spPr>
            <a:xfrm>
              <a:off x="9291795" y="8479157"/>
              <a:ext cx="62393" cy="70413"/>
            </a:xfrm>
            <a:custGeom>
              <a:avLst/>
              <a:gdLst>
                <a:gd name="connsiteX0" fmla="*/ 1906 w 81064"/>
                <a:gd name="connsiteY0" fmla="*/ 45742 h 91483"/>
                <a:gd name="connsiteX1" fmla="*/ 0 w 81064"/>
                <a:gd name="connsiteY1" fmla="*/ 91484 h 91483"/>
                <a:gd name="connsiteX2" fmla="*/ 40532 w 81064"/>
                <a:gd name="connsiteY2" fmla="*/ 70138 h 91483"/>
                <a:gd name="connsiteX3" fmla="*/ 81065 w 81064"/>
                <a:gd name="connsiteY3" fmla="*/ 48918 h 91483"/>
                <a:gd name="connsiteX4" fmla="*/ 42438 w 81064"/>
                <a:gd name="connsiteY4" fmla="*/ 24523 h 91483"/>
                <a:gd name="connsiteX5" fmla="*/ 3812 w 81064"/>
                <a:gd name="connsiteY5" fmla="*/ 0 h 91483"/>
                <a:gd name="connsiteX6" fmla="*/ 1906 w 81064"/>
                <a:gd name="connsiteY6" fmla="*/ 45742 h 9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64" h="91483">
                  <a:moveTo>
                    <a:pt x="1906" y="45742"/>
                  </a:moveTo>
                  <a:lnTo>
                    <a:pt x="0" y="91484"/>
                  </a:lnTo>
                  <a:lnTo>
                    <a:pt x="40532" y="70138"/>
                  </a:lnTo>
                  <a:lnTo>
                    <a:pt x="81065" y="48918"/>
                  </a:lnTo>
                  <a:lnTo>
                    <a:pt x="42438" y="24523"/>
                  </a:lnTo>
                  <a:lnTo>
                    <a:pt x="3812" y="0"/>
                  </a:lnTo>
                  <a:lnTo>
                    <a:pt x="1906" y="45742"/>
                  </a:lnTo>
                  <a:close/>
                </a:path>
              </a:pathLst>
            </a:custGeom>
            <a:solidFill>
              <a:srgbClr val="8E8E8E">
                <a:alpha val="16000"/>
              </a:srgbClr>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2B1F871-60E0-A766-DC7D-CC8928867517}"/>
                </a:ext>
              </a:extLst>
            </p:cNvPr>
            <p:cNvSpPr/>
            <p:nvPr/>
          </p:nvSpPr>
          <p:spPr>
            <a:xfrm>
              <a:off x="8612895" y="6017733"/>
              <a:ext cx="2610565" cy="2098016"/>
            </a:xfrm>
            <a:custGeom>
              <a:avLst/>
              <a:gdLst>
                <a:gd name="connsiteX0" fmla="*/ 0 w 3391758"/>
                <a:gd name="connsiteY0" fmla="*/ 2714653 h 2725833"/>
                <a:gd name="connsiteX1" fmla="*/ 1016 w 3391758"/>
                <a:gd name="connsiteY1" fmla="*/ 2725834 h 2725833"/>
                <a:gd name="connsiteX2" fmla="*/ 2097391 w 3391758"/>
                <a:gd name="connsiteY2" fmla="*/ 2552142 h 2725833"/>
                <a:gd name="connsiteX3" fmla="*/ 2098789 w 3391758"/>
                <a:gd name="connsiteY3" fmla="*/ 2549347 h 2725833"/>
                <a:gd name="connsiteX4" fmla="*/ 3391759 w 3391758"/>
                <a:gd name="connsiteY4" fmla="*/ 5209 h 2725833"/>
                <a:gd name="connsiteX5" fmla="*/ 3381594 w 3391758"/>
                <a:gd name="connsiteY5" fmla="*/ 0 h 2725833"/>
                <a:gd name="connsiteX6" fmla="*/ 2090149 w 3391758"/>
                <a:gd name="connsiteY6" fmla="*/ 2541342 h 2725833"/>
                <a:gd name="connsiteX7" fmla="*/ 0 w 3391758"/>
                <a:gd name="connsiteY7" fmla="*/ 2714653 h 27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1758" h="2725833">
                  <a:moveTo>
                    <a:pt x="0" y="2714653"/>
                  </a:moveTo>
                  <a:lnTo>
                    <a:pt x="1016" y="2725834"/>
                  </a:lnTo>
                  <a:lnTo>
                    <a:pt x="2097391" y="2552142"/>
                  </a:lnTo>
                  <a:lnTo>
                    <a:pt x="2098789" y="2549347"/>
                  </a:lnTo>
                  <a:lnTo>
                    <a:pt x="3391759" y="5209"/>
                  </a:lnTo>
                  <a:lnTo>
                    <a:pt x="3381594" y="0"/>
                  </a:lnTo>
                  <a:lnTo>
                    <a:pt x="2090149" y="2541342"/>
                  </a:lnTo>
                  <a:lnTo>
                    <a:pt x="0" y="2714653"/>
                  </a:lnTo>
                  <a:close/>
                </a:path>
              </a:pathLst>
            </a:custGeom>
            <a:solidFill>
              <a:srgbClr val="8E8E8E">
                <a:alpha val="16000"/>
              </a:srgbClr>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73654A2-C965-A8E5-FD4D-7B615E08995D}"/>
                </a:ext>
              </a:extLst>
            </p:cNvPr>
            <p:cNvSpPr/>
            <p:nvPr/>
          </p:nvSpPr>
          <p:spPr>
            <a:xfrm>
              <a:off x="9433110" y="5861064"/>
              <a:ext cx="697089" cy="915858"/>
            </a:xfrm>
            <a:custGeom>
              <a:avLst/>
              <a:gdLst>
                <a:gd name="connsiteX0" fmla="*/ 195801 w 905688"/>
                <a:gd name="connsiteY0" fmla="*/ 0 h 1189923"/>
                <a:gd name="connsiteX1" fmla="*/ 0 w 905688"/>
                <a:gd name="connsiteY1" fmla="*/ 1189924 h 1189923"/>
                <a:gd name="connsiteX2" fmla="*/ 905689 w 905688"/>
                <a:gd name="connsiteY2" fmla="*/ 19821 h 1189923"/>
                <a:gd name="connsiteX3" fmla="*/ 896795 w 905688"/>
                <a:gd name="connsiteY3" fmla="*/ 12833 h 1189923"/>
                <a:gd name="connsiteX4" fmla="*/ 18424 w 905688"/>
                <a:gd name="connsiteY4" fmla="*/ 1147613 h 1189923"/>
                <a:gd name="connsiteX5" fmla="*/ 206982 w 905688"/>
                <a:gd name="connsiteY5" fmla="*/ 1906 h 1189923"/>
                <a:gd name="connsiteX6" fmla="*/ 195801 w 905688"/>
                <a:gd name="connsiteY6" fmla="*/ 0 h 118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688" h="1189923">
                  <a:moveTo>
                    <a:pt x="195801" y="0"/>
                  </a:moveTo>
                  <a:lnTo>
                    <a:pt x="0" y="1189924"/>
                  </a:lnTo>
                  <a:lnTo>
                    <a:pt x="905689" y="19821"/>
                  </a:lnTo>
                  <a:lnTo>
                    <a:pt x="896795" y="12833"/>
                  </a:lnTo>
                  <a:lnTo>
                    <a:pt x="18424" y="1147613"/>
                  </a:lnTo>
                  <a:lnTo>
                    <a:pt x="206982" y="1906"/>
                  </a:lnTo>
                  <a:lnTo>
                    <a:pt x="195801" y="0"/>
                  </a:lnTo>
                  <a:close/>
                </a:path>
              </a:pathLst>
            </a:custGeom>
            <a:solidFill>
              <a:srgbClr val="8E8E8E">
                <a:alpha val="16000"/>
              </a:srgbClr>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783D56F-B72C-D364-D838-DCEB05EF1840}"/>
                </a:ext>
              </a:extLst>
            </p:cNvPr>
            <p:cNvSpPr/>
            <p:nvPr/>
          </p:nvSpPr>
          <p:spPr>
            <a:xfrm>
              <a:off x="11186688" y="5966781"/>
              <a:ext cx="62686" cy="70314"/>
            </a:xfrm>
            <a:custGeom>
              <a:avLst/>
              <a:gdLst>
                <a:gd name="connsiteX0" fmla="*/ 40786 w 81445"/>
                <a:gd name="connsiteY0" fmla="*/ 70392 h 91356"/>
                <a:gd name="connsiteX1" fmla="*/ 81446 w 81445"/>
                <a:gd name="connsiteY1" fmla="*/ 91357 h 91356"/>
                <a:gd name="connsiteX2" fmla="*/ 79159 w 81445"/>
                <a:gd name="connsiteY2" fmla="*/ 45615 h 91356"/>
                <a:gd name="connsiteX3" fmla="*/ 76999 w 81445"/>
                <a:gd name="connsiteY3" fmla="*/ 0 h 91356"/>
                <a:gd name="connsiteX4" fmla="*/ 38499 w 81445"/>
                <a:gd name="connsiteY4" fmla="*/ 24777 h 91356"/>
                <a:gd name="connsiteX5" fmla="*/ 0 w 81445"/>
                <a:gd name="connsiteY5" fmla="*/ 49427 h 91356"/>
                <a:gd name="connsiteX6" fmla="*/ 40786 w 81445"/>
                <a:gd name="connsiteY6" fmla="*/ 70392 h 9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45" h="91356">
                  <a:moveTo>
                    <a:pt x="40786" y="70392"/>
                  </a:moveTo>
                  <a:lnTo>
                    <a:pt x="81446" y="91357"/>
                  </a:lnTo>
                  <a:lnTo>
                    <a:pt x="79159" y="45615"/>
                  </a:lnTo>
                  <a:lnTo>
                    <a:pt x="76999" y="0"/>
                  </a:lnTo>
                  <a:lnTo>
                    <a:pt x="38499" y="24777"/>
                  </a:lnTo>
                  <a:lnTo>
                    <a:pt x="0" y="49427"/>
                  </a:lnTo>
                  <a:lnTo>
                    <a:pt x="40786" y="70392"/>
                  </a:lnTo>
                  <a:close/>
                </a:path>
              </a:pathLst>
            </a:custGeom>
            <a:solidFill>
              <a:srgbClr val="8E8E8E">
                <a:alpha val="16000"/>
              </a:srgbClr>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1BB3CB8-B5EE-FC24-A43F-3A12A4944612}"/>
                </a:ext>
              </a:extLst>
            </p:cNvPr>
            <p:cNvSpPr/>
            <p:nvPr/>
          </p:nvSpPr>
          <p:spPr>
            <a:xfrm>
              <a:off x="10099296" y="5827227"/>
              <a:ext cx="65914" cy="69533"/>
            </a:xfrm>
            <a:custGeom>
              <a:avLst/>
              <a:gdLst>
                <a:gd name="connsiteX0" fmla="*/ 35323 w 85638"/>
                <a:gd name="connsiteY0" fmla="*/ 61243 h 90340"/>
                <a:gd name="connsiteX1" fmla="*/ 70773 w 85638"/>
                <a:gd name="connsiteY1" fmla="*/ 90340 h 90340"/>
                <a:gd name="connsiteX2" fmla="*/ 78142 w 85638"/>
                <a:gd name="connsiteY2" fmla="*/ 45107 h 90340"/>
                <a:gd name="connsiteX3" fmla="*/ 85639 w 85638"/>
                <a:gd name="connsiteY3" fmla="*/ 0 h 90340"/>
                <a:gd name="connsiteX4" fmla="*/ 42819 w 85638"/>
                <a:gd name="connsiteY4" fmla="*/ 16137 h 90340"/>
                <a:gd name="connsiteX5" fmla="*/ 0 w 85638"/>
                <a:gd name="connsiteY5" fmla="*/ 32146 h 90340"/>
                <a:gd name="connsiteX6" fmla="*/ 35323 w 85638"/>
                <a:gd name="connsiteY6" fmla="*/ 61243 h 9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38" h="90340">
                  <a:moveTo>
                    <a:pt x="35323" y="61243"/>
                  </a:moveTo>
                  <a:lnTo>
                    <a:pt x="70773" y="90340"/>
                  </a:lnTo>
                  <a:lnTo>
                    <a:pt x="78142" y="45107"/>
                  </a:lnTo>
                  <a:lnTo>
                    <a:pt x="85639" y="0"/>
                  </a:lnTo>
                  <a:lnTo>
                    <a:pt x="42819" y="16137"/>
                  </a:lnTo>
                  <a:lnTo>
                    <a:pt x="0" y="32146"/>
                  </a:lnTo>
                  <a:lnTo>
                    <a:pt x="35323" y="61243"/>
                  </a:lnTo>
                  <a:close/>
                </a:path>
              </a:pathLst>
            </a:custGeom>
            <a:solidFill>
              <a:srgbClr val="8E8E8E">
                <a:alpha val="16000"/>
              </a:srgbClr>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FFE34E6-F490-A563-E9AD-16C04522CCD1}"/>
                </a:ext>
              </a:extLst>
            </p:cNvPr>
            <p:cNvSpPr/>
            <p:nvPr/>
          </p:nvSpPr>
          <p:spPr>
            <a:xfrm>
              <a:off x="9553203" y="5801897"/>
              <a:ext cx="69631" cy="65718"/>
            </a:xfrm>
            <a:custGeom>
              <a:avLst/>
              <a:gdLst>
                <a:gd name="connsiteX0" fmla="*/ 45234 w 90467"/>
                <a:gd name="connsiteY0" fmla="*/ 78396 h 85384"/>
                <a:gd name="connsiteX1" fmla="*/ 90467 w 90467"/>
                <a:gd name="connsiteY1" fmla="*/ 85385 h 85384"/>
                <a:gd name="connsiteX2" fmla="*/ 73822 w 90467"/>
                <a:gd name="connsiteY2" fmla="*/ 42692 h 85384"/>
                <a:gd name="connsiteX3" fmla="*/ 57304 w 90467"/>
                <a:gd name="connsiteY3" fmla="*/ 0 h 85384"/>
                <a:gd name="connsiteX4" fmla="*/ 28716 w 90467"/>
                <a:gd name="connsiteY4" fmla="*/ 35704 h 85384"/>
                <a:gd name="connsiteX5" fmla="*/ 0 w 90467"/>
                <a:gd name="connsiteY5" fmla="*/ 71281 h 85384"/>
                <a:gd name="connsiteX6" fmla="*/ 45234 w 90467"/>
                <a:gd name="connsiteY6" fmla="*/ 78396 h 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67" h="85384">
                  <a:moveTo>
                    <a:pt x="45234" y="78396"/>
                  </a:moveTo>
                  <a:lnTo>
                    <a:pt x="90467" y="85385"/>
                  </a:lnTo>
                  <a:lnTo>
                    <a:pt x="73822" y="42692"/>
                  </a:lnTo>
                  <a:lnTo>
                    <a:pt x="57304" y="0"/>
                  </a:lnTo>
                  <a:lnTo>
                    <a:pt x="28716" y="35704"/>
                  </a:lnTo>
                  <a:lnTo>
                    <a:pt x="0" y="71281"/>
                  </a:lnTo>
                  <a:lnTo>
                    <a:pt x="45234" y="78396"/>
                  </a:lnTo>
                  <a:close/>
                </a:path>
              </a:pathLst>
            </a:custGeom>
            <a:solidFill>
              <a:srgbClr val="8E8E8E">
                <a:alpha val="16000"/>
              </a:srgbClr>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1712171-97A1-7FC4-B871-45A7AB73D9F1}"/>
                </a:ext>
              </a:extLst>
            </p:cNvPr>
            <p:cNvSpPr/>
            <p:nvPr/>
          </p:nvSpPr>
          <p:spPr>
            <a:xfrm>
              <a:off x="8552359" y="8076239"/>
              <a:ext cx="62393" cy="70413"/>
            </a:xfrm>
            <a:custGeom>
              <a:avLst/>
              <a:gdLst>
                <a:gd name="connsiteX0" fmla="*/ 79286 w 81064"/>
                <a:gd name="connsiteY0" fmla="*/ 45742 h 91483"/>
                <a:gd name="connsiteX1" fmla="*/ 77507 w 81064"/>
                <a:gd name="connsiteY1" fmla="*/ 0 h 91483"/>
                <a:gd name="connsiteX2" fmla="*/ 38754 w 81064"/>
                <a:gd name="connsiteY2" fmla="*/ 24523 h 91483"/>
                <a:gd name="connsiteX3" fmla="*/ 0 w 81064"/>
                <a:gd name="connsiteY3" fmla="*/ 48918 h 91483"/>
                <a:gd name="connsiteX4" fmla="*/ 40532 w 81064"/>
                <a:gd name="connsiteY4" fmla="*/ 70138 h 91483"/>
                <a:gd name="connsiteX5" fmla="*/ 81065 w 81064"/>
                <a:gd name="connsiteY5" fmla="*/ 91484 h 91483"/>
                <a:gd name="connsiteX6" fmla="*/ 79286 w 81064"/>
                <a:gd name="connsiteY6" fmla="*/ 45742 h 9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64" h="91483">
                  <a:moveTo>
                    <a:pt x="79286" y="45742"/>
                  </a:moveTo>
                  <a:lnTo>
                    <a:pt x="77507" y="0"/>
                  </a:lnTo>
                  <a:lnTo>
                    <a:pt x="38754" y="24523"/>
                  </a:lnTo>
                  <a:lnTo>
                    <a:pt x="0" y="48918"/>
                  </a:lnTo>
                  <a:lnTo>
                    <a:pt x="40532" y="70138"/>
                  </a:lnTo>
                  <a:lnTo>
                    <a:pt x="81065" y="91484"/>
                  </a:lnTo>
                  <a:lnTo>
                    <a:pt x="79286" y="45742"/>
                  </a:lnTo>
                  <a:close/>
                </a:path>
              </a:pathLst>
            </a:custGeom>
            <a:solidFill>
              <a:srgbClr val="8E8E8E">
                <a:alpha val="16000"/>
              </a:srgbClr>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788555A1-8B5B-417A-4627-BC54FC678544}"/>
                </a:ext>
              </a:extLst>
            </p:cNvPr>
            <p:cNvSpPr/>
            <p:nvPr/>
          </p:nvSpPr>
          <p:spPr>
            <a:xfrm>
              <a:off x="11382056" y="7322790"/>
              <a:ext cx="34970" cy="34970"/>
            </a:xfrm>
            <a:custGeom>
              <a:avLst/>
              <a:gdLst>
                <a:gd name="connsiteX0" fmla="*/ 30278 w 45435"/>
                <a:gd name="connsiteY0" fmla="*/ 1308 h 45435"/>
                <a:gd name="connsiteX1" fmla="*/ 1308 w 45435"/>
                <a:gd name="connsiteY1" fmla="*/ 15158 h 45435"/>
                <a:gd name="connsiteX2" fmla="*/ 15158 w 45435"/>
                <a:gd name="connsiteY2" fmla="*/ 44127 h 45435"/>
                <a:gd name="connsiteX3" fmla="*/ 44127 w 45435"/>
                <a:gd name="connsiteY3" fmla="*/ 30278 h 45435"/>
                <a:gd name="connsiteX4" fmla="*/ 30278 w 45435"/>
                <a:gd name="connsiteY4" fmla="*/ 1308 h 4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5" h="45435">
                  <a:moveTo>
                    <a:pt x="30278" y="1308"/>
                  </a:moveTo>
                  <a:cubicBezTo>
                    <a:pt x="18461" y="-2885"/>
                    <a:pt x="5501" y="3341"/>
                    <a:pt x="1308" y="15158"/>
                  </a:cubicBezTo>
                  <a:cubicBezTo>
                    <a:pt x="-2885" y="26974"/>
                    <a:pt x="3341" y="39934"/>
                    <a:pt x="15158" y="44127"/>
                  </a:cubicBezTo>
                  <a:cubicBezTo>
                    <a:pt x="26974" y="48320"/>
                    <a:pt x="39934" y="42094"/>
                    <a:pt x="44127" y="30278"/>
                  </a:cubicBezTo>
                  <a:cubicBezTo>
                    <a:pt x="48320" y="18461"/>
                    <a:pt x="42094" y="5501"/>
                    <a:pt x="30278" y="1308"/>
                  </a:cubicBezTo>
                  <a:close/>
                </a:path>
              </a:pathLst>
            </a:custGeom>
            <a:solidFill>
              <a:srgbClr val="8E8E8E">
                <a:alpha val="16000"/>
              </a:srgbClr>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5F2FB34-524A-AE5F-BA5C-203B010B6D49}"/>
                </a:ext>
              </a:extLst>
            </p:cNvPr>
            <p:cNvSpPr/>
            <p:nvPr/>
          </p:nvSpPr>
          <p:spPr>
            <a:xfrm>
              <a:off x="10206940" y="7960419"/>
              <a:ext cx="34970" cy="34970"/>
            </a:xfrm>
            <a:custGeom>
              <a:avLst/>
              <a:gdLst>
                <a:gd name="connsiteX0" fmla="*/ 30278 w 45435"/>
                <a:gd name="connsiteY0" fmla="*/ 1308 h 45435"/>
                <a:gd name="connsiteX1" fmla="*/ 1308 w 45435"/>
                <a:gd name="connsiteY1" fmla="*/ 15158 h 45435"/>
                <a:gd name="connsiteX2" fmla="*/ 15158 w 45435"/>
                <a:gd name="connsiteY2" fmla="*/ 44127 h 45435"/>
                <a:gd name="connsiteX3" fmla="*/ 44127 w 45435"/>
                <a:gd name="connsiteY3" fmla="*/ 30278 h 45435"/>
                <a:gd name="connsiteX4" fmla="*/ 30278 w 45435"/>
                <a:gd name="connsiteY4" fmla="*/ 1308 h 4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5" h="45435">
                  <a:moveTo>
                    <a:pt x="30278" y="1308"/>
                  </a:moveTo>
                  <a:cubicBezTo>
                    <a:pt x="18461" y="-2885"/>
                    <a:pt x="5501" y="3341"/>
                    <a:pt x="1308" y="15158"/>
                  </a:cubicBezTo>
                  <a:cubicBezTo>
                    <a:pt x="-2885" y="26974"/>
                    <a:pt x="3341" y="39934"/>
                    <a:pt x="15158" y="44127"/>
                  </a:cubicBezTo>
                  <a:cubicBezTo>
                    <a:pt x="26974" y="48320"/>
                    <a:pt x="39934" y="42094"/>
                    <a:pt x="44127" y="30278"/>
                  </a:cubicBezTo>
                  <a:cubicBezTo>
                    <a:pt x="48320" y="18461"/>
                    <a:pt x="42094" y="5501"/>
                    <a:pt x="30278" y="1308"/>
                  </a:cubicBezTo>
                  <a:close/>
                </a:path>
              </a:pathLst>
            </a:custGeom>
            <a:solidFill>
              <a:srgbClr val="8E8E8E">
                <a:alpha val="16000"/>
              </a:srgbClr>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ECC1D37-8082-E7B4-A7BB-4626C3A159AE}"/>
                </a:ext>
              </a:extLst>
            </p:cNvPr>
            <p:cNvSpPr/>
            <p:nvPr/>
          </p:nvSpPr>
          <p:spPr>
            <a:xfrm>
              <a:off x="8936795" y="6249678"/>
              <a:ext cx="1010232" cy="1012849"/>
            </a:xfrm>
            <a:custGeom>
              <a:avLst/>
              <a:gdLst>
                <a:gd name="connsiteX0" fmla="*/ 55907 w 1312537"/>
                <a:gd name="connsiteY0" fmla="*/ 927832 h 1315937"/>
                <a:gd name="connsiteX1" fmla="*/ 71916 w 1312537"/>
                <a:gd name="connsiteY1" fmla="*/ 960614 h 1315937"/>
                <a:gd name="connsiteX2" fmla="*/ 89324 w 1312537"/>
                <a:gd name="connsiteY2" fmla="*/ 991998 h 1315937"/>
                <a:gd name="connsiteX3" fmla="*/ 196055 w 1312537"/>
                <a:gd name="connsiteY3" fmla="*/ 1009405 h 1315937"/>
                <a:gd name="connsiteX4" fmla="*/ 184619 w 1312537"/>
                <a:gd name="connsiteY4" fmla="*/ 1116899 h 1315937"/>
                <a:gd name="connsiteX5" fmla="*/ 237858 w 1312537"/>
                <a:gd name="connsiteY5" fmla="*/ 1165944 h 1315937"/>
                <a:gd name="connsiteX6" fmla="*/ 344080 w 1312537"/>
                <a:gd name="connsiteY6" fmla="*/ 1145742 h 1315937"/>
                <a:gd name="connsiteX7" fmla="*/ 370128 w 1312537"/>
                <a:gd name="connsiteY7" fmla="*/ 1250567 h 1315937"/>
                <a:gd name="connsiteX8" fmla="*/ 436962 w 1312537"/>
                <a:gd name="connsiteY8" fmla="*/ 1278012 h 1315937"/>
                <a:gd name="connsiteX9" fmla="*/ 529716 w 1312537"/>
                <a:gd name="connsiteY9" fmla="*/ 1222867 h 1315937"/>
                <a:gd name="connsiteX10" fmla="*/ 590197 w 1312537"/>
                <a:gd name="connsiteY10" fmla="*/ 1312191 h 1315937"/>
                <a:gd name="connsiteX11" fmla="*/ 662495 w 1312537"/>
                <a:gd name="connsiteY11" fmla="*/ 1315876 h 1315937"/>
                <a:gd name="connsiteX12" fmla="*/ 730980 w 1312537"/>
                <a:gd name="connsiteY12" fmla="*/ 1232143 h 1315937"/>
                <a:gd name="connsiteX13" fmla="*/ 818144 w 1312537"/>
                <a:gd name="connsiteY13" fmla="*/ 1295673 h 1315937"/>
                <a:gd name="connsiteX14" fmla="*/ 887011 w 1312537"/>
                <a:gd name="connsiteY14" fmla="*/ 1274073 h 1315937"/>
                <a:gd name="connsiteX15" fmla="*/ 922715 w 1312537"/>
                <a:gd name="connsiteY15" fmla="*/ 1172170 h 1315937"/>
                <a:gd name="connsiteX16" fmla="*/ 1026396 w 1312537"/>
                <a:gd name="connsiteY16" fmla="*/ 1201902 h 1315937"/>
                <a:gd name="connsiteX17" fmla="*/ 1083828 w 1312537"/>
                <a:gd name="connsiteY17" fmla="*/ 1158066 h 1315937"/>
                <a:gd name="connsiteX18" fmla="*/ 1082557 w 1312537"/>
                <a:gd name="connsiteY18" fmla="*/ 1050192 h 1315937"/>
                <a:gd name="connsiteX19" fmla="*/ 1190178 w 1312537"/>
                <a:gd name="connsiteY19" fmla="*/ 1042695 h 1315937"/>
                <a:gd name="connsiteX20" fmla="*/ 1229058 w 1312537"/>
                <a:gd name="connsiteY20" fmla="*/ 981960 h 1315937"/>
                <a:gd name="connsiteX21" fmla="*/ 1190940 w 1312537"/>
                <a:gd name="connsiteY21" fmla="*/ 880947 h 1315937"/>
                <a:gd name="connsiteX22" fmla="*/ 1289285 w 1312537"/>
                <a:gd name="connsiteY22" fmla="*/ 836857 h 1315937"/>
                <a:gd name="connsiteX23" fmla="*/ 1305422 w 1312537"/>
                <a:gd name="connsiteY23" fmla="*/ 766465 h 1315937"/>
                <a:gd name="connsiteX24" fmla="*/ 1234776 w 1312537"/>
                <a:gd name="connsiteY24" fmla="*/ 684511 h 1315937"/>
                <a:gd name="connsiteX25" fmla="*/ 1312537 w 1312537"/>
                <a:gd name="connsiteY25" fmla="*/ 609545 h 1315937"/>
                <a:gd name="connsiteX26" fmla="*/ 1303262 w 1312537"/>
                <a:gd name="connsiteY26" fmla="*/ 537756 h 1315937"/>
                <a:gd name="connsiteX27" fmla="*/ 1208856 w 1312537"/>
                <a:gd name="connsiteY27" fmla="*/ 485153 h 1315937"/>
                <a:gd name="connsiteX28" fmla="*/ 1256249 w 1312537"/>
                <a:gd name="connsiteY28" fmla="*/ 388078 h 1315937"/>
                <a:gd name="connsiteX29" fmla="*/ 1240494 w 1312537"/>
                <a:gd name="connsiteY29" fmla="*/ 355424 h 1315937"/>
                <a:gd name="connsiteX30" fmla="*/ 1222959 w 1312537"/>
                <a:gd name="connsiteY30" fmla="*/ 323913 h 1315937"/>
                <a:gd name="connsiteX31" fmla="*/ 1116483 w 1312537"/>
                <a:gd name="connsiteY31" fmla="*/ 306505 h 1315937"/>
                <a:gd name="connsiteX32" fmla="*/ 1127664 w 1312537"/>
                <a:gd name="connsiteY32" fmla="*/ 198885 h 1315937"/>
                <a:gd name="connsiteX33" fmla="*/ 1074807 w 1312537"/>
                <a:gd name="connsiteY33" fmla="*/ 149967 h 1315937"/>
                <a:gd name="connsiteX34" fmla="*/ 968330 w 1312537"/>
                <a:gd name="connsiteY34" fmla="*/ 170169 h 1315937"/>
                <a:gd name="connsiteX35" fmla="*/ 942282 w 1312537"/>
                <a:gd name="connsiteY35" fmla="*/ 65344 h 1315937"/>
                <a:gd name="connsiteX36" fmla="*/ 875448 w 1312537"/>
                <a:gd name="connsiteY36" fmla="*/ 37645 h 1315937"/>
                <a:gd name="connsiteX37" fmla="*/ 782821 w 1312537"/>
                <a:gd name="connsiteY37" fmla="*/ 93043 h 1315937"/>
                <a:gd name="connsiteX38" fmla="*/ 722467 w 1312537"/>
                <a:gd name="connsiteY38" fmla="*/ 3211 h 1315937"/>
                <a:gd name="connsiteX39" fmla="*/ 650170 w 1312537"/>
                <a:gd name="connsiteY39" fmla="*/ 35 h 1315937"/>
                <a:gd name="connsiteX40" fmla="*/ 581938 w 1312537"/>
                <a:gd name="connsiteY40" fmla="*/ 83768 h 1315937"/>
                <a:gd name="connsiteX41" fmla="*/ 494520 w 1312537"/>
                <a:gd name="connsiteY41" fmla="*/ 20238 h 1315937"/>
                <a:gd name="connsiteX42" fmla="*/ 425526 w 1312537"/>
                <a:gd name="connsiteY42" fmla="*/ 41838 h 1315937"/>
                <a:gd name="connsiteX43" fmla="*/ 389949 w 1312537"/>
                <a:gd name="connsiteY43" fmla="*/ 143741 h 1315937"/>
                <a:gd name="connsiteX44" fmla="*/ 286141 w 1312537"/>
                <a:gd name="connsiteY44" fmla="*/ 114008 h 1315937"/>
                <a:gd name="connsiteX45" fmla="*/ 228709 w 1312537"/>
                <a:gd name="connsiteY45" fmla="*/ 157844 h 1315937"/>
                <a:gd name="connsiteX46" fmla="*/ 230234 w 1312537"/>
                <a:gd name="connsiteY46" fmla="*/ 265719 h 1315937"/>
                <a:gd name="connsiteX47" fmla="*/ 122232 w 1312537"/>
                <a:gd name="connsiteY47" fmla="*/ 273088 h 1315937"/>
                <a:gd name="connsiteX48" fmla="*/ 83352 w 1312537"/>
                <a:gd name="connsiteY48" fmla="*/ 333950 h 1315937"/>
                <a:gd name="connsiteX49" fmla="*/ 121851 w 1312537"/>
                <a:gd name="connsiteY49" fmla="*/ 434964 h 1315937"/>
                <a:gd name="connsiteX50" fmla="*/ 23252 w 1312537"/>
                <a:gd name="connsiteY50" fmla="*/ 479054 h 1315937"/>
                <a:gd name="connsiteX51" fmla="*/ 7369 w 1312537"/>
                <a:gd name="connsiteY51" fmla="*/ 549318 h 1315937"/>
                <a:gd name="connsiteX52" fmla="*/ 77761 w 1312537"/>
                <a:gd name="connsiteY52" fmla="*/ 631273 h 1315937"/>
                <a:gd name="connsiteX53" fmla="*/ 0 w 1312537"/>
                <a:gd name="connsiteY53" fmla="*/ 706238 h 1315937"/>
                <a:gd name="connsiteX54" fmla="*/ 9148 w 1312537"/>
                <a:gd name="connsiteY54" fmla="*/ 777901 h 1315937"/>
                <a:gd name="connsiteX55" fmla="*/ 103555 w 1312537"/>
                <a:gd name="connsiteY55" fmla="*/ 830758 h 1315937"/>
                <a:gd name="connsiteX56" fmla="*/ 55907 w 1312537"/>
                <a:gd name="connsiteY56" fmla="*/ 927705 h 1315937"/>
                <a:gd name="connsiteX57" fmla="*/ 825895 w 1312537"/>
                <a:gd name="connsiteY57" fmla="*/ 232556 h 1315937"/>
                <a:gd name="connsiteX58" fmla="*/ 802007 w 1312537"/>
                <a:gd name="connsiteY58" fmla="*/ 285159 h 1315937"/>
                <a:gd name="connsiteX59" fmla="*/ 543947 w 1312537"/>
                <a:gd name="connsiteY59" fmla="*/ 276646 h 1315937"/>
                <a:gd name="connsiteX60" fmla="*/ 523617 w 1312537"/>
                <a:gd name="connsiteY60" fmla="*/ 222645 h 1315937"/>
                <a:gd name="connsiteX61" fmla="*/ 825895 w 1312537"/>
                <a:gd name="connsiteY61" fmla="*/ 232556 h 1315937"/>
                <a:gd name="connsiteX62" fmla="*/ 1028811 w 1312537"/>
                <a:gd name="connsiteY62" fmla="*/ 803948 h 1315937"/>
                <a:gd name="connsiteX63" fmla="*/ 1037070 w 1312537"/>
                <a:gd name="connsiteY63" fmla="*/ 545761 h 1315937"/>
                <a:gd name="connsiteX64" fmla="*/ 1091197 w 1312537"/>
                <a:gd name="connsiteY64" fmla="*/ 525431 h 1315937"/>
                <a:gd name="connsiteX65" fmla="*/ 1081287 w 1312537"/>
                <a:gd name="connsiteY65" fmla="*/ 827836 h 1315937"/>
                <a:gd name="connsiteX66" fmla="*/ 1028811 w 1312537"/>
                <a:gd name="connsiteY66" fmla="*/ 803948 h 1315937"/>
                <a:gd name="connsiteX67" fmla="*/ 486134 w 1312537"/>
                <a:gd name="connsiteY67" fmla="*/ 1083228 h 1315937"/>
                <a:gd name="connsiteX68" fmla="*/ 510022 w 1312537"/>
                <a:gd name="connsiteY68" fmla="*/ 1030625 h 1315937"/>
                <a:gd name="connsiteX69" fmla="*/ 768336 w 1312537"/>
                <a:gd name="connsiteY69" fmla="*/ 1039010 h 1315937"/>
                <a:gd name="connsiteX70" fmla="*/ 788666 w 1312537"/>
                <a:gd name="connsiteY70" fmla="*/ 1092884 h 1315937"/>
                <a:gd name="connsiteX71" fmla="*/ 486134 w 1312537"/>
                <a:gd name="connsiteY71" fmla="*/ 1083228 h 1315937"/>
                <a:gd name="connsiteX72" fmla="*/ 513071 w 1312537"/>
                <a:gd name="connsiteY72" fmla="*/ 381471 h 1315937"/>
                <a:gd name="connsiteX73" fmla="*/ 932372 w 1312537"/>
                <a:gd name="connsiteY73" fmla="*/ 514631 h 1315937"/>
                <a:gd name="connsiteX74" fmla="*/ 799339 w 1312537"/>
                <a:gd name="connsiteY74" fmla="*/ 934185 h 1315937"/>
                <a:gd name="connsiteX75" fmla="*/ 379657 w 1312537"/>
                <a:gd name="connsiteY75" fmla="*/ 801026 h 1315937"/>
                <a:gd name="connsiteX76" fmla="*/ 513071 w 1312537"/>
                <a:gd name="connsiteY76" fmla="*/ 381471 h 1315937"/>
                <a:gd name="connsiteX77" fmla="*/ 230869 w 1312537"/>
                <a:gd name="connsiteY77" fmla="*/ 487948 h 1315937"/>
                <a:gd name="connsiteX78" fmla="*/ 283600 w 1312537"/>
                <a:gd name="connsiteY78" fmla="*/ 511708 h 1315937"/>
                <a:gd name="connsiteX79" fmla="*/ 275214 w 1312537"/>
                <a:gd name="connsiteY79" fmla="*/ 769896 h 1315937"/>
                <a:gd name="connsiteX80" fmla="*/ 221086 w 1312537"/>
                <a:gd name="connsiteY80" fmla="*/ 790226 h 1315937"/>
                <a:gd name="connsiteX81" fmla="*/ 221086 w 1312537"/>
                <a:gd name="connsiteY81" fmla="*/ 790226 h 1315937"/>
                <a:gd name="connsiteX82" fmla="*/ 230996 w 1312537"/>
                <a:gd name="connsiteY82" fmla="*/ 487821 h 13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12537" h="1315937">
                  <a:moveTo>
                    <a:pt x="55907" y="927832"/>
                  </a:moveTo>
                  <a:cubicBezTo>
                    <a:pt x="60989" y="938760"/>
                    <a:pt x="66326" y="949687"/>
                    <a:pt x="71916" y="960614"/>
                  </a:cubicBezTo>
                  <a:cubicBezTo>
                    <a:pt x="77507" y="971287"/>
                    <a:pt x="83352" y="981579"/>
                    <a:pt x="89324" y="991998"/>
                  </a:cubicBezTo>
                  <a:cubicBezTo>
                    <a:pt x="123884" y="968873"/>
                    <a:pt x="170516" y="975861"/>
                    <a:pt x="196055" y="1009405"/>
                  </a:cubicBezTo>
                  <a:cubicBezTo>
                    <a:pt x="221721" y="1042822"/>
                    <a:pt x="216130" y="1089581"/>
                    <a:pt x="184619" y="1116899"/>
                  </a:cubicBezTo>
                  <a:cubicBezTo>
                    <a:pt x="201518" y="1134306"/>
                    <a:pt x="219307" y="1150697"/>
                    <a:pt x="237858" y="1165944"/>
                  </a:cubicBezTo>
                  <a:cubicBezTo>
                    <a:pt x="262126" y="1132146"/>
                    <a:pt x="308503" y="1122744"/>
                    <a:pt x="344080" y="1145742"/>
                  </a:cubicBezTo>
                  <a:cubicBezTo>
                    <a:pt x="379403" y="1168231"/>
                    <a:pt x="390458" y="1214227"/>
                    <a:pt x="370128" y="1250567"/>
                  </a:cubicBezTo>
                  <a:cubicBezTo>
                    <a:pt x="392109" y="1260986"/>
                    <a:pt x="414218" y="1270134"/>
                    <a:pt x="436962" y="1278012"/>
                  </a:cubicBezTo>
                  <a:cubicBezTo>
                    <a:pt x="448270" y="1238369"/>
                    <a:pt x="488930" y="1213719"/>
                    <a:pt x="529716" y="1222867"/>
                  </a:cubicBezTo>
                  <a:cubicBezTo>
                    <a:pt x="570757" y="1232016"/>
                    <a:pt x="596804" y="1271659"/>
                    <a:pt x="590197" y="1312191"/>
                  </a:cubicBezTo>
                  <a:cubicBezTo>
                    <a:pt x="613957" y="1314859"/>
                    <a:pt x="638226" y="1316257"/>
                    <a:pt x="662495" y="1315876"/>
                  </a:cubicBezTo>
                  <a:cubicBezTo>
                    <a:pt x="659572" y="1274454"/>
                    <a:pt x="689050" y="1237479"/>
                    <a:pt x="730980" y="1232143"/>
                  </a:cubicBezTo>
                  <a:cubicBezTo>
                    <a:pt x="772656" y="1226679"/>
                    <a:pt x="810266" y="1255014"/>
                    <a:pt x="818144" y="1295673"/>
                  </a:cubicBezTo>
                  <a:cubicBezTo>
                    <a:pt x="841142" y="1289701"/>
                    <a:pt x="864267" y="1282586"/>
                    <a:pt x="887011" y="1274073"/>
                  </a:cubicBezTo>
                  <a:cubicBezTo>
                    <a:pt x="870366" y="1236082"/>
                    <a:pt x="885486" y="1191483"/>
                    <a:pt x="922715" y="1172170"/>
                  </a:cubicBezTo>
                  <a:cubicBezTo>
                    <a:pt x="959817" y="1152857"/>
                    <a:pt x="1005177" y="1166580"/>
                    <a:pt x="1026396" y="1201902"/>
                  </a:cubicBezTo>
                  <a:cubicBezTo>
                    <a:pt x="1046599" y="1188434"/>
                    <a:pt x="1065658" y="1173695"/>
                    <a:pt x="1083828" y="1158066"/>
                  </a:cubicBezTo>
                  <a:cubicBezTo>
                    <a:pt x="1055239" y="1128334"/>
                    <a:pt x="1054096" y="1081195"/>
                    <a:pt x="1082557" y="1050192"/>
                  </a:cubicBezTo>
                  <a:cubicBezTo>
                    <a:pt x="1110765" y="1019316"/>
                    <a:pt x="1158031" y="1016394"/>
                    <a:pt x="1190178" y="1042695"/>
                  </a:cubicBezTo>
                  <a:cubicBezTo>
                    <a:pt x="1204154" y="1023001"/>
                    <a:pt x="1217242" y="1002671"/>
                    <a:pt x="1229058" y="981960"/>
                  </a:cubicBezTo>
                  <a:cubicBezTo>
                    <a:pt x="1191957" y="963536"/>
                    <a:pt x="1174676" y="919573"/>
                    <a:pt x="1190940" y="880947"/>
                  </a:cubicBezTo>
                  <a:cubicBezTo>
                    <a:pt x="1206950" y="842193"/>
                    <a:pt x="1250278" y="823388"/>
                    <a:pt x="1289285" y="836857"/>
                  </a:cubicBezTo>
                  <a:cubicBezTo>
                    <a:pt x="1295765" y="813732"/>
                    <a:pt x="1301356" y="790353"/>
                    <a:pt x="1305422" y="766465"/>
                  </a:cubicBezTo>
                  <a:cubicBezTo>
                    <a:pt x="1264127" y="761891"/>
                    <a:pt x="1232870" y="726441"/>
                    <a:pt x="1234776" y="684511"/>
                  </a:cubicBezTo>
                  <a:cubicBezTo>
                    <a:pt x="1236682" y="642581"/>
                    <a:pt x="1271116" y="610053"/>
                    <a:pt x="1312537" y="609545"/>
                  </a:cubicBezTo>
                  <a:cubicBezTo>
                    <a:pt x="1310885" y="585658"/>
                    <a:pt x="1307709" y="561770"/>
                    <a:pt x="1303262" y="537756"/>
                  </a:cubicBezTo>
                  <a:cubicBezTo>
                    <a:pt x="1262984" y="548048"/>
                    <a:pt x="1221562" y="525431"/>
                    <a:pt x="1208856" y="485153"/>
                  </a:cubicBezTo>
                  <a:cubicBezTo>
                    <a:pt x="1196404" y="445129"/>
                    <a:pt x="1217623" y="402944"/>
                    <a:pt x="1256249" y="388078"/>
                  </a:cubicBezTo>
                  <a:cubicBezTo>
                    <a:pt x="1251294" y="377151"/>
                    <a:pt x="1246085" y="366351"/>
                    <a:pt x="1240494" y="355424"/>
                  </a:cubicBezTo>
                  <a:cubicBezTo>
                    <a:pt x="1234903" y="344624"/>
                    <a:pt x="1229058" y="334077"/>
                    <a:pt x="1222959" y="323913"/>
                  </a:cubicBezTo>
                  <a:cubicBezTo>
                    <a:pt x="1188653" y="347038"/>
                    <a:pt x="1142022" y="339922"/>
                    <a:pt x="1116483" y="306505"/>
                  </a:cubicBezTo>
                  <a:cubicBezTo>
                    <a:pt x="1090943" y="273088"/>
                    <a:pt x="1096407" y="226203"/>
                    <a:pt x="1127664" y="198885"/>
                  </a:cubicBezTo>
                  <a:cubicBezTo>
                    <a:pt x="1110765" y="181605"/>
                    <a:pt x="1093103" y="165214"/>
                    <a:pt x="1074807" y="149967"/>
                  </a:cubicBezTo>
                  <a:cubicBezTo>
                    <a:pt x="1050284" y="183638"/>
                    <a:pt x="1003780" y="193040"/>
                    <a:pt x="968330" y="170169"/>
                  </a:cubicBezTo>
                  <a:cubicBezTo>
                    <a:pt x="933007" y="147552"/>
                    <a:pt x="922080" y="101683"/>
                    <a:pt x="942282" y="65344"/>
                  </a:cubicBezTo>
                  <a:cubicBezTo>
                    <a:pt x="920428" y="54925"/>
                    <a:pt x="898319" y="45777"/>
                    <a:pt x="875448" y="37645"/>
                  </a:cubicBezTo>
                  <a:cubicBezTo>
                    <a:pt x="864013" y="77415"/>
                    <a:pt x="823735" y="101810"/>
                    <a:pt x="782821" y="93043"/>
                  </a:cubicBezTo>
                  <a:cubicBezTo>
                    <a:pt x="741908" y="83641"/>
                    <a:pt x="715860" y="44379"/>
                    <a:pt x="722467" y="3211"/>
                  </a:cubicBezTo>
                  <a:cubicBezTo>
                    <a:pt x="698580" y="924"/>
                    <a:pt x="674438" y="-219"/>
                    <a:pt x="650170" y="35"/>
                  </a:cubicBezTo>
                  <a:cubicBezTo>
                    <a:pt x="653092" y="41457"/>
                    <a:pt x="623487" y="78177"/>
                    <a:pt x="581938" y="83768"/>
                  </a:cubicBezTo>
                  <a:cubicBezTo>
                    <a:pt x="540262" y="89104"/>
                    <a:pt x="502398" y="61024"/>
                    <a:pt x="494520" y="20238"/>
                  </a:cubicBezTo>
                  <a:cubicBezTo>
                    <a:pt x="471522" y="26082"/>
                    <a:pt x="448397" y="33452"/>
                    <a:pt x="425526" y="41838"/>
                  </a:cubicBezTo>
                  <a:cubicBezTo>
                    <a:pt x="442298" y="79702"/>
                    <a:pt x="427305" y="124554"/>
                    <a:pt x="389949" y="143741"/>
                  </a:cubicBezTo>
                  <a:cubicBezTo>
                    <a:pt x="352593" y="162927"/>
                    <a:pt x="307360" y="149458"/>
                    <a:pt x="286141" y="114008"/>
                  </a:cubicBezTo>
                  <a:cubicBezTo>
                    <a:pt x="266065" y="127604"/>
                    <a:pt x="247006" y="142343"/>
                    <a:pt x="228709" y="157844"/>
                  </a:cubicBezTo>
                  <a:cubicBezTo>
                    <a:pt x="257425" y="187831"/>
                    <a:pt x="258569" y="234716"/>
                    <a:pt x="230234" y="265719"/>
                  </a:cubicBezTo>
                  <a:cubicBezTo>
                    <a:pt x="201772" y="296595"/>
                    <a:pt x="154506" y="299517"/>
                    <a:pt x="122232" y="273088"/>
                  </a:cubicBezTo>
                  <a:cubicBezTo>
                    <a:pt x="108383" y="292783"/>
                    <a:pt x="95169" y="313112"/>
                    <a:pt x="83352" y="333950"/>
                  </a:cubicBezTo>
                  <a:cubicBezTo>
                    <a:pt x="120708" y="352374"/>
                    <a:pt x="137988" y="396083"/>
                    <a:pt x="121851" y="434964"/>
                  </a:cubicBezTo>
                  <a:cubicBezTo>
                    <a:pt x="105715" y="473590"/>
                    <a:pt x="62133" y="492268"/>
                    <a:pt x="23252" y="479054"/>
                  </a:cubicBezTo>
                  <a:cubicBezTo>
                    <a:pt x="16645" y="502052"/>
                    <a:pt x="11181" y="525685"/>
                    <a:pt x="7369" y="549318"/>
                  </a:cubicBezTo>
                  <a:cubicBezTo>
                    <a:pt x="48537" y="553766"/>
                    <a:pt x="79921" y="589343"/>
                    <a:pt x="77761" y="631273"/>
                  </a:cubicBezTo>
                  <a:cubicBezTo>
                    <a:pt x="75728" y="673330"/>
                    <a:pt x="41422" y="705730"/>
                    <a:pt x="0" y="706238"/>
                  </a:cubicBezTo>
                  <a:cubicBezTo>
                    <a:pt x="1525" y="730253"/>
                    <a:pt x="4828" y="754267"/>
                    <a:pt x="9148" y="777901"/>
                  </a:cubicBezTo>
                  <a:cubicBezTo>
                    <a:pt x="49300" y="767863"/>
                    <a:pt x="91103" y="790607"/>
                    <a:pt x="103555" y="830758"/>
                  </a:cubicBezTo>
                  <a:cubicBezTo>
                    <a:pt x="116133" y="870655"/>
                    <a:pt x="94787" y="912966"/>
                    <a:pt x="55907" y="927705"/>
                  </a:cubicBezTo>
                  <a:close/>
                  <a:moveTo>
                    <a:pt x="825895" y="232556"/>
                  </a:moveTo>
                  <a:lnTo>
                    <a:pt x="802007" y="285159"/>
                  </a:lnTo>
                  <a:cubicBezTo>
                    <a:pt x="723357" y="249582"/>
                    <a:pt x="631111" y="243737"/>
                    <a:pt x="543947" y="276646"/>
                  </a:cubicBezTo>
                  <a:lnTo>
                    <a:pt x="523617" y="222645"/>
                  </a:lnTo>
                  <a:cubicBezTo>
                    <a:pt x="625647" y="184146"/>
                    <a:pt x="733776" y="190753"/>
                    <a:pt x="825895" y="232556"/>
                  </a:cubicBezTo>
                  <a:close/>
                  <a:moveTo>
                    <a:pt x="1028811" y="803948"/>
                  </a:moveTo>
                  <a:cubicBezTo>
                    <a:pt x="1064515" y="725170"/>
                    <a:pt x="1070105" y="633051"/>
                    <a:pt x="1037070" y="545761"/>
                  </a:cubicBezTo>
                  <a:lnTo>
                    <a:pt x="1091197" y="525431"/>
                  </a:lnTo>
                  <a:cubicBezTo>
                    <a:pt x="1129697" y="627588"/>
                    <a:pt x="1123090" y="735589"/>
                    <a:pt x="1081287" y="827836"/>
                  </a:cubicBezTo>
                  <a:lnTo>
                    <a:pt x="1028811" y="803948"/>
                  </a:lnTo>
                  <a:close/>
                  <a:moveTo>
                    <a:pt x="486134" y="1083228"/>
                  </a:moveTo>
                  <a:lnTo>
                    <a:pt x="510022" y="1030625"/>
                  </a:lnTo>
                  <a:cubicBezTo>
                    <a:pt x="588672" y="1066456"/>
                    <a:pt x="680791" y="1071919"/>
                    <a:pt x="768336" y="1039010"/>
                  </a:cubicBezTo>
                  <a:lnTo>
                    <a:pt x="788666" y="1092884"/>
                  </a:lnTo>
                  <a:cubicBezTo>
                    <a:pt x="686509" y="1131384"/>
                    <a:pt x="578380" y="1124776"/>
                    <a:pt x="486134" y="1083228"/>
                  </a:cubicBezTo>
                  <a:close/>
                  <a:moveTo>
                    <a:pt x="513071" y="381471"/>
                  </a:moveTo>
                  <a:cubicBezTo>
                    <a:pt x="665925" y="302185"/>
                    <a:pt x="853594" y="362285"/>
                    <a:pt x="932372" y="514631"/>
                  </a:cubicBezTo>
                  <a:cubicBezTo>
                    <a:pt x="1011530" y="667104"/>
                    <a:pt x="951939" y="855154"/>
                    <a:pt x="799339" y="934185"/>
                  </a:cubicBezTo>
                  <a:cubicBezTo>
                    <a:pt x="646612" y="1013217"/>
                    <a:pt x="458689" y="953499"/>
                    <a:pt x="379657" y="801026"/>
                  </a:cubicBezTo>
                  <a:cubicBezTo>
                    <a:pt x="300499" y="648172"/>
                    <a:pt x="360344" y="460630"/>
                    <a:pt x="513071" y="381471"/>
                  </a:cubicBezTo>
                  <a:close/>
                  <a:moveTo>
                    <a:pt x="230869" y="487948"/>
                  </a:moveTo>
                  <a:lnTo>
                    <a:pt x="283600" y="511708"/>
                  </a:lnTo>
                  <a:cubicBezTo>
                    <a:pt x="247768" y="590486"/>
                    <a:pt x="242051" y="682605"/>
                    <a:pt x="275214" y="769896"/>
                  </a:cubicBezTo>
                  <a:lnTo>
                    <a:pt x="221086" y="790226"/>
                  </a:lnTo>
                  <a:lnTo>
                    <a:pt x="221086" y="790226"/>
                  </a:lnTo>
                  <a:cubicBezTo>
                    <a:pt x="182713" y="688069"/>
                    <a:pt x="189193" y="580067"/>
                    <a:pt x="230996" y="487821"/>
                  </a:cubicBezTo>
                  <a:close/>
                </a:path>
              </a:pathLst>
            </a:custGeom>
            <a:solidFill>
              <a:schemeClr val="accent2">
                <a:alpha val="30000"/>
              </a:schemeClr>
            </a:solidFill>
            <a:ln w="11479" cap="flat">
              <a:noFill/>
              <a:prstDash val="solid"/>
              <a:miter/>
            </a:ln>
          </p:spPr>
          <p:txBody>
            <a:bodyPr rtlCol="0" anchor="ctr"/>
            <a:lstStyle/>
            <a:p>
              <a:pPr lvl="0"/>
              <a:endParaRPr lang="en-US"/>
            </a:p>
          </p:txBody>
        </p:sp>
      </p:grpSp>
      <p:sp>
        <p:nvSpPr>
          <p:cNvPr id="2" name="Google Shape;147;p13">
            <a:extLst>
              <a:ext uri="{FF2B5EF4-FFF2-40B4-BE49-F238E27FC236}">
                <a16:creationId xmlns:a16="http://schemas.microsoft.com/office/drawing/2014/main" id="{757D2486-71E4-CAD0-FE0E-97EA590D5C75}"/>
              </a:ext>
            </a:extLst>
          </p:cNvPr>
          <p:cNvSpPr txBox="1">
            <a:spLocks noGrp="1"/>
          </p:cNvSpPr>
          <p:nvPr>
            <p:ph type="sldNum" idx="13"/>
          </p:nvPr>
        </p:nvSpPr>
        <p:spPr>
          <a:xfrm>
            <a:off x="11296611" y="6297833"/>
            <a:ext cx="731600" cy="524800"/>
          </a:xfrm>
          <a:prstGeom prst="rect">
            <a:avLst/>
          </a:prstGeom>
        </p:spPr>
        <p:txBody>
          <a:bodyPr spcFirstLastPara="1" wrap="square" lIns="91425" tIns="91425" rIns="91425" bIns="91425" anchor="ctr" anchorCtr="0">
            <a:noAutofit/>
          </a:bodyPr>
          <a:lstStyle>
            <a:lvl1pPr lvl="0">
              <a:buNone/>
              <a:defRPr>
                <a:solidFill>
                  <a:schemeClr val="tx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dirty="0"/>
          </a:p>
        </p:txBody>
      </p:sp>
      <p:pic>
        <p:nvPicPr>
          <p:cNvPr id="3" name="Picture 2" descr="Text&#10;&#10;Description automatically generated with medium confidence">
            <a:extLst>
              <a:ext uri="{FF2B5EF4-FFF2-40B4-BE49-F238E27FC236}">
                <a16:creationId xmlns:a16="http://schemas.microsoft.com/office/drawing/2014/main" id="{54A3583F-D178-9DED-5EC7-255F96D566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982" r="15675" b="21841"/>
          <a:stretch/>
        </p:blipFill>
        <p:spPr>
          <a:xfrm>
            <a:off x="96252" y="6461525"/>
            <a:ext cx="1005840" cy="337421"/>
          </a:xfrm>
          <a:prstGeom prst="rect">
            <a:avLst/>
          </a:prstGeom>
        </p:spPr>
      </p:pic>
    </p:spTree>
    <p:extLst>
      <p:ext uri="{BB962C8B-B14F-4D97-AF65-F5344CB8AC3E}">
        <p14:creationId xmlns:p14="http://schemas.microsoft.com/office/powerpoint/2010/main" val="672256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Layout 4">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B4B686D-8D6C-E4D8-6803-B79074518F9F}"/>
              </a:ext>
            </a:extLst>
          </p:cNvPr>
          <p:cNvGrpSpPr/>
          <p:nvPr userDrawn="1"/>
        </p:nvGrpSpPr>
        <p:grpSpPr>
          <a:xfrm>
            <a:off x="8541544" y="0"/>
            <a:ext cx="3650456" cy="3027064"/>
            <a:chOff x="6104467" y="1192"/>
            <a:chExt cx="3105840" cy="2575451"/>
          </a:xfrm>
        </p:grpSpPr>
        <p:sp>
          <p:nvSpPr>
            <p:cNvPr id="5" name="Freeform: Shape 4">
              <a:extLst>
                <a:ext uri="{FF2B5EF4-FFF2-40B4-BE49-F238E27FC236}">
                  <a16:creationId xmlns:a16="http://schemas.microsoft.com/office/drawing/2014/main" id="{9B027416-01F8-CD0E-54BA-C9F2368FFC3A}"/>
                </a:ext>
              </a:extLst>
            </p:cNvPr>
            <p:cNvSpPr/>
            <p:nvPr/>
          </p:nvSpPr>
          <p:spPr>
            <a:xfrm flipV="1">
              <a:off x="6907977" y="1192"/>
              <a:ext cx="2302330" cy="1205899"/>
            </a:xfrm>
            <a:custGeom>
              <a:avLst/>
              <a:gdLst>
                <a:gd name="connsiteX0" fmla="*/ 1055817 w 2302330"/>
                <a:gd name="connsiteY0" fmla="*/ 870036 h 1205899"/>
                <a:gd name="connsiteX1" fmla="*/ 786830 w 2302330"/>
                <a:gd name="connsiteY1" fmla="*/ 475284 h 1205899"/>
                <a:gd name="connsiteX2" fmla="*/ 1095446 w 2302330"/>
                <a:gd name="connsiteY2" fmla="*/ 385069 h 1205899"/>
                <a:gd name="connsiteX3" fmla="*/ 1413618 w 2302330"/>
                <a:gd name="connsiteY3" fmla="*/ 428647 h 1205899"/>
                <a:gd name="connsiteX4" fmla="*/ 1413746 w 2302330"/>
                <a:gd name="connsiteY4" fmla="*/ 428647 h 1205899"/>
                <a:gd name="connsiteX5" fmla="*/ 1206048 w 2302330"/>
                <a:gd name="connsiteY5" fmla="*/ 858950 h 1205899"/>
                <a:gd name="connsiteX6" fmla="*/ 1130359 w 2302330"/>
                <a:gd name="connsiteY6" fmla="*/ 854490 h 1205899"/>
                <a:gd name="connsiteX7" fmla="*/ 1055817 w 2302330"/>
                <a:gd name="connsiteY7" fmla="*/ 870036 h 1205899"/>
                <a:gd name="connsiteX8" fmla="*/ 1434898 w 2302330"/>
                <a:gd name="connsiteY8" fmla="*/ 1052759 h 1205899"/>
                <a:gd name="connsiteX9" fmla="*/ 1350161 w 2302330"/>
                <a:gd name="connsiteY9" fmla="*/ 928523 h 1205899"/>
                <a:gd name="connsiteX10" fmla="*/ 1557477 w 2302330"/>
                <a:gd name="connsiteY10" fmla="*/ 498091 h 1205899"/>
                <a:gd name="connsiteX11" fmla="*/ 1911200 w 2302330"/>
                <a:gd name="connsiteY11" fmla="*/ 1017336 h 1205899"/>
                <a:gd name="connsiteX12" fmla="*/ 1911327 w 2302330"/>
                <a:gd name="connsiteY12" fmla="*/ 1017336 h 1205899"/>
                <a:gd name="connsiteX13" fmla="*/ 381756 w 2302330"/>
                <a:gd name="connsiteY13" fmla="*/ 1131123 h 1205899"/>
                <a:gd name="connsiteX14" fmla="*/ 654948 w 2302330"/>
                <a:gd name="connsiteY14" fmla="*/ 565243 h 1205899"/>
                <a:gd name="connsiteX15" fmla="*/ 923808 w 2302330"/>
                <a:gd name="connsiteY15" fmla="*/ 960251 h 1205899"/>
                <a:gd name="connsiteX16" fmla="*/ 858314 w 2302330"/>
                <a:gd name="connsiteY16" fmla="*/ 1095700 h 1205899"/>
                <a:gd name="connsiteX17" fmla="*/ 133609 w 2302330"/>
                <a:gd name="connsiteY17" fmla="*/ 1205899 h 1205899"/>
                <a:gd name="connsiteX18" fmla="*/ 1026929 w 2302330"/>
                <a:gd name="connsiteY18" fmla="*/ 1205899 h 1205899"/>
                <a:gd name="connsiteX19" fmla="*/ 1015297 w 2302330"/>
                <a:gd name="connsiteY19" fmla="*/ 1164253 h 1205899"/>
                <a:gd name="connsiteX20" fmla="*/ 1142209 w 2302330"/>
                <a:gd name="connsiteY20" fmla="*/ 1016954 h 1205899"/>
                <a:gd name="connsiteX21" fmla="*/ 1289509 w 2302330"/>
                <a:gd name="connsiteY21" fmla="*/ 1143865 h 1205899"/>
                <a:gd name="connsiteX22" fmla="*/ 1289636 w 2302330"/>
                <a:gd name="connsiteY22" fmla="*/ 1143865 h 1205899"/>
                <a:gd name="connsiteX23" fmla="*/ 1282833 w 2302330"/>
                <a:gd name="connsiteY23" fmla="*/ 1198115 h 1205899"/>
                <a:gd name="connsiteX24" fmla="*/ 1278398 w 2302330"/>
                <a:gd name="connsiteY24" fmla="*/ 1205899 h 1205899"/>
                <a:gd name="connsiteX25" fmla="*/ 1532845 w 2302330"/>
                <a:gd name="connsiteY25" fmla="*/ 1205899 h 1205899"/>
                <a:gd name="connsiteX26" fmla="*/ 1923305 w 2302330"/>
                <a:gd name="connsiteY26" fmla="*/ 1176868 h 1205899"/>
                <a:gd name="connsiteX27" fmla="*/ 1919325 w 2302330"/>
                <a:gd name="connsiteY27" fmla="*/ 1205899 h 1205899"/>
                <a:gd name="connsiteX28" fmla="*/ 2302330 w 2302330"/>
                <a:gd name="connsiteY28" fmla="*/ 1205899 h 1205899"/>
                <a:gd name="connsiteX29" fmla="*/ 2253839 w 2302330"/>
                <a:gd name="connsiteY29" fmla="*/ 1197285 h 1205899"/>
                <a:gd name="connsiteX30" fmla="*/ 2165661 w 2302330"/>
                <a:gd name="connsiteY30" fmla="*/ 1078753 h 1205899"/>
                <a:gd name="connsiteX31" fmla="*/ 2284928 w 2302330"/>
                <a:gd name="connsiteY31" fmla="*/ 931963 h 1205899"/>
                <a:gd name="connsiteX32" fmla="*/ 2254092 w 2302330"/>
                <a:gd name="connsiteY32" fmla="*/ 808747 h 1205899"/>
                <a:gd name="connsiteX33" fmla="*/ 2078887 w 2302330"/>
                <a:gd name="connsiteY33" fmla="*/ 736880 h 1205899"/>
                <a:gd name="connsiteX34" fmla="*/ 2140941 w 2302330"/>
                <a:gd name="connsiteY34" fmla="*/ 557853 h 1205899"/>
                <a:gd name="connsiteX35" fmla="*/ 2069712 w 2302330"/>
                <a:gd name="connsiteY35" fmla="*/ 453239 h 1205899"/>
                <a:gd name="connsiteX36" fmla="*/ 1880236 w 2302330"/>
                <a:gd name="connsiteY36" fmla="*/ 445212 h 1205899"/>
                <a:gd name="connsiteX37" fmla="*/ 1877433 w 2302330"/>
                <a:gd name="connsiteY37" fmla="*/ 255736 h 1205899"/>
                <a:gd name="connsiteX38" fmla="*/ 1774731 w 2302330"/>
                <a:gd name="connsiteY38" fmla="*/ 181704 h 1205899"/>
                <a:gd name="connsiteX39" fmla="*/ 1594046 w 2302330"/>
                <a:gd name="connsiteY39" fmla="*/ 239171 h 1205899"/>
                <a:gd name="connsiteX40" fmla="*/ 1526513 w 2302330"/>
                <a:gd name="connsiteY40" fmla="*/ 61672 h 1205899"/>
                <a:gd name="connsiteX41" fmla="*/ 1404825 w 2302330"/>
                <a:gd name="connsiteY41" fmla="*/ 27268 h 1205899"/>
                <a:gd name="connsiteX42" fmla="*/ 1254596 w 2302330"/>
                <a:gd name="connsiteY42" fmla="*/ 143605 h 1205899"/>
                <a:gd name="connsiteX43" fmla="*/ 1130487 w 2302330"/>
                <a:gd name="connsiteY43" fmla="*/ 0 h 1205899"/>
                <a:gd name="connsiteX44" fmla="*/ 1067286 w 2302330"/>
                <a:gd name="connsiteY44" fmla="*/ 3186 h 1205899"/>
                <a:gd name="connsiteX45" fmla="*/ 1004211 w 2302330"/>
                <a:gd name="connsiteY45" fmla="*/ 9430 h 1205899"/>
                <a:gd name="connsiteX46" fmla="*/ 902784 w 2302330"/>
                <a:gd name="connsiteY46" fmla="*/ 169726 h 1205899"/>
                <a:gd name="connsiteX47" fmla="*/ 737263 w 2302330"/>
                <a:gd name="connsiteY47" fmla="*/ 76963 h 1205899"/>
                <a:gd name="connsiteX48" fmla="*/ 621309 w 2302330"/>
                <a:gd name="connsiteY48" fmla="*/ 128950 h 1205899"/>
                <a:gd name="connsiteX49" fmla="*/ 581171 w 2302330"/>
                <a:gd name="connsiteY49" fmla="*/ 314477 h 1205899"/>
                <a:gd name="connsiteX50" fmla="*/ 393734 w 2302330"/>
                <a:gd name="connsiteY50" fmla="*/ 284406 h 1205899"/>
                <a:gd name="connsiteX51" fmla="*/ 303392 w 2302330"/>
                <a:gd name="connsiteY51" fmla="*/ 372709 h 1205899"/>
                <a:gd name="connsiteX52" fmla="*/ 328494 w 2302330"/>
                <a:gd name="connsiteY52" fmla="*/ 560401 h 1205899"/>
                <a:gd name="connsiteX53" fmla="*/ 142331 w 2302330"/>
                <a:gd name="connsiteY53" fmla="*/ 596461 h 1205899"/>
                <a:gd name="connsiteX54" fmla="*/ 87412 w 2302330"/>
                <a:gd name="connsiteY54" fmla="*/ 710377 h 1205899"/>
                <a:gd name="connsiteX55" fmla="*/ 175332 w 2302330"/>
                <a:gd name="connsiteY55" fmla="*/ 878446 h 1205899"/>
                <a:gd name="connsiteX56" fmla="*/ 12106 w 2302330"/>
                <a:gd name="connsiteY56" fmla="*/ 975414 h 1205899"/>
                <a:gd name="connsiteX57" fmla="*/ 0 w 2302330"/>
                <a:gd name="connsiteY57" fmla="*/ 1101816 h 1205899"/>
                <a:gd name="connsiteX58" fmla="*/ 126076 w 2302330"/>
                <a:gd name="connsiteY58" fmla="*/ 1178401 h 120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02330" h="1205899">
                  <a:moveTo>
                    <a:pt x="1055817" y="870036"/>
                  </a:moveTo>
                  <a:lnTo>
                    <a:pt x="786830" y="475284"/>
                  </a:lnTo>
                  <a:cubicBezTo>
                    <a:pt x="879338" y="425334"/>
                    <a:pt x="983570" y="393479"/>
                    <a:pt x="1095446" y="385069"/>
                  </a:cubicBezTo>
                  <a:cubicBezTo>
                    <a:pt x="1207067" y="376914"/>
                    <a:pt x="1314738" y="393096"/>
                    <a:pt x="1413618" y="428647"/>
                  </a:cubicBezTo>
                  <a:lnTo>
                    <a:pt x="1413746" y="428647"/>
                  </a:lnTo>
                  <a:lnTo>
                    <a:pt x="1206048" y="858950"/>
                  </a:lnTo>
                  <a:cubicBezTo>
                    <a:pt x="1181710" y="854490"/>
                    <a:pt x="1156226" y="852579"/>
                    <a:pt x="1130359" y="854490"/>
                  </a:cubicBezTo>
                  <a:cubicBezTo>
                    <a:pt x="1104237" y="856529"/>
                    <a:pt x="1079517" y="862136"/>
                    <a:pt x="1055817" y="870036"/>
                  </a:cubicBezTo>
                  <a:close/>
                  <a:moveTo>
                    <a:pt x="1434898" y="1052759"/>
                  </a:moveTo>
                  <a:cubicBezTo>
                    <a:pt x="1417568" y="1003956"/>
                    <a:pt x="1388006" y="961652"/>
                    <a:pt x="1350161" y="928523"/>
                  </a:cubicBezTo>
                  <a:lnTo>
                    <a:pt x="1557477" y="498091"/>
                  </a:lnTo>
                  <a:cubicBezTo>
                    <a:pt x="1739053" y="610223"/>
                    <a:pt x="1871699" y="796131"/>
                    <a:pt x="1911200" y="1017336"/>
                  </a:cubicBezTo>
                  <a:lnTo>
                    <a:pt x="1911327" y="1017336"/>
                  </a:lnTo>
                  <a:close/>
                  <a:moveTo>
                    <a:pt x="381756" y="1131123"/>
                  </a:moveTo>
                  <a:cubicBezTo>
                    <a:pt x="388255" y="906606"/>
                    <a:pt x="492103" y="703241"/>
                    <a:pt x="654948" y="565243"/>
                  </a:cubicBezTo>
                  <a:lnTo>
                    <a:pt x="923808" y="960251"/>
                  </a:lnTo>
                  <a:cubicBezTo>
                    <a:pt x="891061" y="998604"/>
                    <a:pt x="868125" y="1045113"/>
                    <a:pt x="858314" y="1095700"/>
                  </a:cubicBezTo>
                  <a:close/>
                  <a:moveTo>
                    <a:pt x="133609" y="1205899"/>
                  </a:moveTo>
                  <a:lnTo>
                    <a:pt x="1026929" y="1205899"/>
                  </a:lnTo>
                  <a:lnTo>
                    <a:pt x="1015297" y="1164253"/>
                  </a:lnTo>
                  <a:cubicBezTo>
                    <a:pt x="1009563" y="1088692"/>
                    <a:pt x="1066266" y="1022559"/>
                    <a:pt x="1142209" y="1016954"/>
                  </a:cubicBezTo>
                  <a:cubicBezTo>
                    <a:pt x="1218025" y="1011219"/>
                    <a:pt x="1283775" y="1068304"/>
                    <a:pt x="1289509" y="1143865"/>
                  </a:cubicBezTo>
                  <a:lnTo>
                    <a:pt x="1289636" y="1143865"/>
                  </a:lnTo>
                  <a:cubicBezTo>
                    <a:pt x="1291038" y="1162819"/>
                    <a:pt x="1288545" y="1181168"/>
                    <a:pt x="1282833" y="1198115"/>
                  </a:cubicBezTo>
                  <a:lnTo>
                    <a:pt x="1278398" y="1205899"/>
                  </a:lnTo>
                  <a:lnTo>
                    <a:pt x="1532845" y="1205899"/>
                  </a:lnTo>
                  <a:lnTo>
                    <a:pt x="1923305" y="1176868"/>
                  </a:lnTo>
                  <a:lnTo>
                    <a:pt x="1919325" y="1205899"/>
                  </a:lnTo>
                  <a:lnTo>
                    <a:pt x="2302330" y="1205899"/>
                  </a:lnTo>
                  <a:lnTo>
                    <a:pt x="2253839" y="1197285"/>
                  </a:lnTo>
                  <a:cubicBezTo>
                    <a:pt x="2205704" y="1178811"/>
                    <a:pt x="2169771" y="1134085"/>
                    <a:pt x="2165661" y="1078753"/>
                  </a:cubicBezTo>
                  <a:cubicBezTo>
                    <a:pt x="2160182" y="1005612"/>
                    <a:pt x="2213317" y="941775"/>
                    <a:pt x="2284928" y="931963"/>
                  </a:cubicBezTo>
                  <a:cubicBezTo>
                    <a:pt x="2276646" y="890041"/>
                    <a:pt x="2266707" y="848757"/>
                    <a:pt x="2254092" y="808747"/>
                  </a:cubicBezTo>
                  <a:cubicBezTo>
                    <a:pt x="2186049" y="834995"/>
                    <a:pt x="2109341" y="804159"/>
                    <a:pt x="2078887" y="736880"/>
                  </a:cubicBezTo>
                  <a:cubicBezTo>
                    <a:pt x="2048560" y="669729"/>
                    <a:pt x="2076467" y="592001"/>
                    <a:pt x="2140941" y="557853"/>
                  </a:cubicBezTo>
                  <a:cubicBezTo>
                    <a:pt x="2118898" y="521538"/>
                    <a:pt x="2095069" y="486497"/>
                    <a:pt x="2069712" y="453239"/>
                  </a:cubicBezTo>
                  <a:cubicBezTo>
                    <a:pt x="2014412" y="500768"/>
                    <a:pt x="1931714" y="498091"/>
                    <a:pt x="1880236" y="445212"/>
                  </a:cubicBezTo>
                  <a:cubicBezTo>
                    <a:pt x="1828757" y="392459"/>
                    <a:pt x="1828375" y="309890"/>
                    <a:pt x="1877433" y="255736"/>
                  </a:cubicBezTo>
                  <a:cubicBezTo>
                    <a:pt x="1844431" y="229486"/>
                    <a:pt x="1810155" y="204640"/>
                    <a:pt x="1774731" y="181704"/>
                  </a:cubicBezTo>
                  <a:cubicBezTo>
                    <a:pt x="1739308" y="245160"/>
                    <a:pt x="1660561" y="271153"/>
                    <a:pt x="1594046" y="239171"/>
                  </a:cubicBezTo>
                  <a:cubicBezTo>
                    <a:pt x="1527788" y="207188"/>
                    <a:pt x="1499117" y="129206"/>
                    <a:pt x="1526513" y="61672"/>
                  </a:cubicBezTo>
                  <a:cubicBezTo>
                    <a:pt x="1487140" y="48293"/>
                    <a:pt x="1446365" y="36825"/>
                    <a:pt x="1404825" y="27268"/>
                  </a:cubicBezTo>
                  <a:cubicBezTo>
                    <a:pt x="1393103" y="99389"/>
                    <a:pt x="1327863" y="150995"/>
                    <a:pt x="1254596" y="143605"/>
                  </a:cubicBezTo>
                  <a:cubicBezTo>
                    <a:pt x="1181328" y="136214"/>
                    <a:pt x="1127683" y="72631"/>
                    <a:pt x="1130487" y="0"/>
                  </a:cubicBezTo>
                  <a:cubicBezTo>
                    <a:pt x="1109590" y="382"/>
                    <a:pt x="1088310" y="1657"/>
                    <a:pt x="1067286" y="3186"/>
                  </a:cubicBezTo>
                  <a:cubicBezTo>
                    <a:pt x="1045751" y="4714"/>
                    <a:pt x="1024599" y="6753"/>
                    <a:pt x="1004211" y="9430"/>
                  </a:cubicBezTo>
                  <a:cubicBezTo>
                    <a:pt x="1017209" y="80785"/>
                    <a:pt x="974012" y="151504"/>
                    <a:pt x="902784" y="169726"/>
                  </a:cubicBezTo>
                  <a:cubicBezTo>
                    <a:pt x="831045" y="187948"/>
                    <a:pt x="758925" y="146408"/>
                    <a:pt x="737263" y="76963"/>
                  </a:cubicBezTo>
                  <a:cubicBezTo>
                    <a:pt x="697634" y="92508"/>
                    <a:pt x="658771" y="109837"/>
                    <a:pt x="621309" y="128950"/>
                  </a:cubicBezTo>
                  <a:cubicBezTo>
                    <a:pt x="658898" y="191642"/>
                    <a:pt x="641951" y="273065"/>
                    <a:pt x="581171" y="314477"/>
                  </a:cubicBezTo>
                  <a:cubicBezTo>
                    <a:pt x="520009" y="356017"/>
                    <a:pt x="438331" y="341873"/>
                    <a:pt x="393734" y="284406"/>
                  </a:cubicBezTo>
                  <a:cubicBezTo>
                    <a:pt x="362261" y="311929"/>
                    <a:pt x="331934" y="341745"/>
                    <a:pt x="303392" y="372709"/>
                  </a:cubicBezTo>
                  <a:cubicBezTo>
                    <a:pt x="359839" y="418963"/>
                    <a:pt x="371307" y="500895"/>
                    <a:pt x="328494" y="560401"/>
                  </a:cubicBezTo>
                  <a:cubicBezTo>
                    <a:pt x="285298" y="620417"/>
                    <a:pt x="204130" y="635198"/>
                    <a:pt x="142331" y="596461"/>
                  </a:cubicBezTo>
                  <a:cubicBezTo>
                    <a:pt x="122070" y="633159"/>
                    <a:pt x="104104" y="671258"/>
                    <a:pt x="87412" y="710377"/>
                  </a:cubicBezTo>
                  <a:cubicBezTo>
                    <a:pt x="155837" y="734459"/>
                    <a:pt x="195338" y="807345"/>
                    <a:pt x="175332" y="878446"/>
                  </a:cubicBezTo>
                  <a:cubicBezTo>
                    <a:pt x="155327" y="949419"/>
                    <a:pt x="83589" y="991214"/>
                    <a:pt x="12106" y="975414"/>
                  </a:cubicBezTo>
                  <a:cubicBezTo>
                    <a:pt x="6371" y="1016826"/>
                    <a:pt x="1912" y="1059130"/>
                    <a:pt x="0" y="1101816"/>
                  </a:cubicBezTo>
                  <a:cubicBezTo>
                    <a:pt x="54569" y="1101147"/>
                    <a:pt x="102973" y="1132015"/>
                    <a:pt x="126076" y="1178401"/>
                  </a:cubicBezTo>
                  <a:close/>
                </a:path>
              </a:pathLst>
            </a:custGeom>
            <a:solidFill>
              <a:schemeClr val="accent1">
                <a:alpha val="16000"/>
              </a:schemeClr>
            </a:solidFill>
            <a:ln w="12700" cap="flat">
              <a:noFill/>
              <a:prstDash val="solid"/>
              <a:miter/>
            </a:ln>
          </p:spPr>
          <p:txBody>
            <a:bodyPr wrap="square" rtlCol="0" anchor="ctr">
              <a:noAutofit/>
            </a:bodyPr>
            <a:lstStyle/>
            <a:p>
              <a:endParaRPr lang="en-US" dirty="0"/>
            </a:p>
          </p:txBody>
        </p:sp>
        <p:sp>
          <p:nvSpPr>
            <p:cNvPr id="6" name="Freeform: Shape 5">
              <a:extLst>
                <a:ext uri="{FF2B5EF4-FFF2-40B4-BE49-F238E27FC236}">
                  <a16:creationId xmlns:a16="http://schemas.microsoft.com/office/drawing/2014/main" id="{C6C7552A-D143-9A66-F080-9F3A948B48D1}"/>
                </a:ext>
              </a:extLst>
            </p:cNvPr>
            <p:cNvSpPr/>
            <p:nvPr/>
          </p:nvSpPr>
          <p:spPr>
            <a:xfrm flipV="1">
              <a:off x="6382871" y="985187"/>
              <a:ext cx="1316267" cy="1319676"/>
            </a:xfrm>
            <a:custGeom>
              <a:avLst/>
              <a:gdLst>
                <a:gd name="connsiteX0" fmla="*/ 55907 w 1312537"/>
                <a:gd name="connsiteY0" fmla="*/ 927832 h 1315937"/>
                <a:gd name="connsiteX1" fmla="*/ 71916 w 1312537"/>
                <a:gd name="connsiteY1" fmla="*/ 960614 h 1315937"/>
                <a:gd name="connsiteX2" fmla="*/ 89324 w 1312537"/>
                <a:gd name="connsiteY2" fmla="*/ 991998 h 1315937"/>
                <a:gd name="connsiteX3" fmla="*/ 196055 w 1312537"/>
                <a:gd name="connsiteY3" fmla="*/ 1009405 h 1315937"/>
                <a:gd name="connsiteX4" fmla="*/ 184619 w 1312537"/>
                <a:gd name="connsiteY4" fmla="*/ 1116899 h 1315937"/>
                <a:gd name="connsiteX5" fmla="*/ 237858 w 1312537"/>
                <a:gd name="connsiteY5" fmla="*/ 1165944 h 1315937"/>
                <a:gd name="connsiteX6" fmla="*/ 344080 w 1312537"/>
                <a:gd name="connsiteY6" fmla="*/ 1145742 h 1315937"/>
                <a:gd name="connsiteX7" fmla="*/ 370128 w 1312537"/>
                <a:gd name="connsiteY7" fmla="*/ 1250567 h 1315937"/>
                <a:gd name="connsiteX8" fmla="*/ 436962 w 1312537"/>
                <a:gd name="connsiteY8" fmla="*/ 1278012 h 1315937"/>
                <a:gd name="connsiteX9" fmla="*/ 529716 w 1312537"/>
                <a:gd name="connsiteY9" fmla="*/ 1222867 h 1315937"/>
                <a:gd name="connsiteX10" fmla="*/ 590197 w 1312537"/>
                <a:gd name="connsiteY10" fmla="*/ 1312191 h 1315937"/>
                <a:gd name="connsiteX11" fmla="*/ 662495 w 1312537"/>
                <a:gd name="connsiteY11" fmla="*/ 1315876 h 1315937"/>
                <a:gd name="connsiteX12" fmla="*/ 730980 w 1312537"/>
                <a:gd name="connsiteY12" fmla="*/ 1232143 h 1315937"/>
                <a:gd name="connsiteX13" fmla="*/ 818144 w 1312537"/>
                <a:gd name="connsiteY13" fmla="*/ 1295673 h 1315937"/>
                <a:gd name="connsiteX14" fmla="*/ 887011 w 1312537"/>
                <a:gd name="connsiteY14" fmla="*/ 1274073 h 1315937"/>
                <a:gd name="connsiteX15" fmla="*/ 922715 w 1312537"/>
                <a:gd name="connsiteY15" fmla="*/ 1172170 h 1315937"/>
                <a:gd name="connsiteX16" fmla="*/ 1026396 w 1312537"/>
                <a:gd name="connsiteY16" fmla="*/ 1201902 h 1315937"/>
                <a:gd name="connsiteX17" fmla="*/ 1083828 w 1312537"/>
                <a:gd name="connsiteY17" fmla="*/ 1158066 h 1315937"/>
                <a:gd name="connsiteX18" fmla="*/ 1082557 w 1312537"/>
                <a:gd name="connsiteY18" fmla="*/ 1050192 h 1315937"/>
                <a:gd name="connsiteX19" fmla="*/ 1190178 w 1312537"/>
                <a:gd name="connsiteY19" fmla="*/ 1042695 h 1315937"/>
                <a:gd name="connsiteX20" fmla="*/ 1229058 w 1312537"/>
                <a:gd name="connsiteY20" fmla="*/ 981960 h 1315937"/>
                <a:gd name="connsiteX21" fmla="*/ 1190940 w 1312537"/>
                <a:gd name="connsiteY21" fmla="*/ 880947 h 1315937"/>
                <a:gd name="connsiteX22" fmla="*/ 1289285 w 1312537"/>
                <a:gd name="connsiteY22" fmla="*/ 836857 h 1315937"/>
                <a:gd name="connsiteX23" fmla="*/ 1305422 w 1312537"/>
                <a:gd name="connsiteY23" fmla="*/ 766465 h 1315937"/>
                <a:gd name="connsiteX24" fmla="*/ 1234776 w 1312537"/>
                <a:gd name="connsiteY24" fmla="*/ 684511 h 1315937"/>
                <a:gd name="connsiteX25" fmla="*/ 1312537 w 1312537"/>
                <a:gd name="connsiteY25" fmla="*/ 609545 h 1315937"/>
                <a:gd name="connsiteX26" fmla="*/ 1303262 w 1312537"/>
                <a:gd name="connsiteY26" fmla="*/ 537756 h 1315937"/>
                <a:gd name="connsiteX27" fmla="*/ 1208856 w 1312537"/>
                <a:gd name="connsiteY27" fmla="*/ 485153 h 1315937"/>
                <a:gd name="connsiteX28" fmla="*/ 1256249 w 1312537"/>
                <a:gd name="connsiteY28" fmla="*/ 388078 h 1315937"/>
                <a:gd name="connsiteX29" fmla="*/ 1240494 w 1312537"/>
                <a:gd name="connsiteY29" fmla="*/ 355424 h 1315937"/>
                <a:gd name="connsiteX30" fmla="*/ 1222959 w 1312537"/>
                <a:gd name="connsiteY30" fmla="*/ 323913 h 1315937"/>
                <a:gd name="connsiteX31" fmla="*/ 1116483 w 1312537"/>
                <a:gd name="connsiteY31" fmla="*/ 306505 h 1315937"/>
                <a:gd name="connsiteX32" fmla="*/ 1127664 w 1312537"/>
                <a:gd name="connsiteY32" fmla="*/ 198885 h 1315937"/>
                <a:gd name="connsiteX33" fmla="*/ 1074807 w 1312537"/>
                <a:gd name="connsiteY33" fmla="*/ 149967 h 1315937"/>
                <a:gd name="connsiteX34" fmla="*/ 968330 w 1312537"/>
                <a:gd name="connsiteY34" fmla="*/ 170169 h 1315937"/>
                <a:gd name="connsiteX35" fmla="*/ 942282 w 1312537"/>
                <a:gd name="connsiteY35" fmla="*/ 65344 h 1315937"/>
                <a:gd name="connsiteX36" fmla="*/ 875448 w 1312537"/>
                <a:gd name="connsiteY36" fmla="*/ 37645 h 1315937"/>
                <a:gd name="connsiteX37" fmla="*/ 782821 w 1312537"/>
                <a:gd name="connsiteY37" fmla="*/ 93043 h 1315937"/>
                <a:gd name="connsiteX38" fmla="*/ 722467 w 1312537"/>
                <a:gd name="connsiteY38" fmla="*/ 3211 h 1315937"/>
                <a:gd name="connsiteX39" fmla="*/ 650170 w 1312537"/>
                <a:gd name="connsiteY39" fmla="*/ 35 h 1315937"/>
                <a:gd name="connsiteX40" fmla="*/ 581938 w 1312537"/>
                <a:gd name="connsiteY40" fmla="*/ 83768 h 1315937"/>
                <a:gd name="connsiteX41" fmla="*/ 494520 w 1312537"/>
                <a:gd name="connsiteY41" fmla="*/ 20238 h 1315937"/>
                <a:gd name="connsiteX42" fmla="*/ 425526 w 1312537"/>
                <a:gd name="connsiteY42" fmla="*/ 41838 h 1315937"/>
                <a:gd name="connsiteX43" fmla="*/ 389949 w 1312537"/>
                <a:gd name="connsiteY43" fmla="*/ 143741 h 1315937"/>
                <a:gd name="connsiteX44" fmla="*/ 286141 w 1312537"/>
                <a:gd name="connsiteY44" fmla="*/ 114008 h 1315937"/>
                <a:gd name="connsiteX45" fmla="*/ 228709 w 1312537"/>
                <a:gd name="connsiteY45" fmla="*/ 157844 h 1315937"/>
                <a:gd name="connsiteX46" fmla="*/ 230234 w 1312537"/>
                <a:gd name="connsiteY46" fmla="*/ 265719 h 1315937"/>
                <a:gd name="connsiteX47" fmla="*/ 122232 w 1312537"/>
                <a:gd name="connsiteY47" fmla="*/ 273088 h 1315937"/>
                <a:gd name="connsiteX48" fmla="*/ 83352 w 1312537"/>
                <a:gd name="connsiteY48" fmla="*/ 333950 h 1315937"/>
                <a:gd name="connsiteX49" fmla="*/ 121851 w 1312537"/>
                <a:gd name="connsiteY49" fmla="*/ 434964 h 1315937"/>
                <a:gd name="connsiteX50" fmla="*/ 23252 w 1312537"/>
                <a:gd name="connsiteY50" fmla="*/ 479054 h 1315937"/>
                <a:gd name="connsiteX51" fmla="*/ 7369 w 1312537"/>
                <a:gd name="connsiteY51" fmla="*/ 549318 h 1315937"/>
                <a:gd name="connsiteX52" fmla="*/ 77761 w 1312537"/>
                <a:gd name="connsiteY52" fmla="*/ 631273 h 1315937"/>
                <a:gd name="connsiteX53" fmla="*/ 0 w 1312537"/>
                <a:gd name="connsiteY53" fmla="*/ 706238 h 1315937"/>
                <a:gd name="connsiteX54" fmla="*/ 9148 w 1312537"/>
                <a:gd name="connsiteY54" fmla="*/ 777901 h 1315937"/>
                <a:gd name="connsiteX55" fmla="*/ 103555 w 1312537"/>
                <a:gd name="connsiteY55" fmla="*/ 830758 h 1315937"/>
                <a:gd name="connsiteX56" fmla="*/ 55907 w 1312537"/>
                <a:gd name="connsiteY56" fmla="*/ 927705 h 1315937"/>
                <a:gd name="connsiteX57" fmla="*/ 825895 w 1312537"/>
                <a:gd name="connsiteY57" fmla="*/ 232556 h 1315937"/>
                <a:gd name="connsiteX58" fmla="*/ 802007 w 1312537"/>
                <a:gd name="connsiteY58" fmla="*/ 285159 h 1315937"/>
                <a:gd name="connsiteX59" fmla="*/ 543947 w 1312537"/>
                <a:gd name="connsiteY59" fmla="*/ 276646 h 1315937"/>
                <a:gd name="connsiteX60" fmla="*/ 523617 w 1312537"/>
                <a:gd name="connsiteY60" fmla="*/ 222645 h 1315937"/>
                <a:gd name="connsiteX61" fmla="*/ 825895 w 1312537"/>
                <a:gd name="connsiteY61" fmla="*/ 232556 h 1315937"/>
                <a:gd name="connsiteX62" fmla="*/ 1028811 w 1312537"/>
                <a:gd name="connsiteY62" fmla="*/ 803948 h 1315937"/>
                <a:gd name="connsiteX63" fmla="*/ 1037070 w 1312537"/>
                <a:gd name="connsiteY63" fmla="*/ 545761 h 1315937"/>
                <a:gd name="connsiteX64" fmla="*/ 1091197 w 1312537"/>
                <a:gd name="connsiteY64" fmla="*/ 525431 h 1315937"/>
                <a:gd name="connsiteX65" fmla="*/ 1081287 w 1312537"/>
                <a:gd name="connsiteY65" fmla="*/ 827836 h 1315937"/>
                <a:gd name="connsiteX66" fmla="*/ 1028811 w 1312537"/>
                <a:gd name="connsiteY66" fmla="*/ 803948 h 1315937"/>
                <a:gd name="connsiteX67" fmla="*/ 486134 w 1312537"/>
                <a:gd name="connsiteY67" fmla="*/ 1083228 h 1315937"/>
                <a:gd name="connsiteX68" fmla="*/ 510022 w 1312537"/>
                <a:gd name="connsiteY68" fmla="*/ 1030625 h 1315937"/>
                <a:gd name="connsiteX69" fmla="*/ 768336 w 1312537"/>
                <a:gd name="connsiteY69" fmla="*/ 1039010 h 1315937"/>
                <a:gd name="connsiteX70" fmla="*/ 788666 w 1312537"/>
                <a:gd name="connsiteY70" fmla="*/ 1092884 h 1315937"/>
                <a:gd name="connsiteX71" fmla="*/ 486134 w 1312537"/>
                <a:gd name="connsiteY71" fmla="*/ 1083228 h 1315937"/>
                <a:gd name="connsiteX72" fmla="*/ 513071 w 1312537"/>
                <a:gd name="connsiteY72" fmla="*/ 381471 h 1315937"/>
                <a:gd name="connsiteX73" fmla="*/ 932372 w 1312537"/>
                <a:gd name="connsiteY73" fmla="*/ 514631 h 1315937"/>
                <a:gd name="connsiteX74" fmla="*/ 799339 w 1312537"/>
                <a:gd name="connsiteY74" fmla="*/ 934185 h 1315937"/>
                <a:gd name="connsiteX75" fmla="*/ 379657 w 1312537"/>
                <a:gd name="connsiteY75" fmla="*/ 801026 h 1315937"/>
                <a:gd name="connsiteX76" fmla="*/ 513071 w 1312537"/>
                <a:gd name="connsiteY76" fmla="*/ 381471 h 1315937"/>
                <a:gd name="connsiteX77" fmla="*/ 230869 w 1312537"/>
                <a:gd name="connsiteY77" fmla="*/ 487948 h 1315937"/>
                <a:gd name="connsiteX78" fmla="*/ 283600 w 1312537"/>
                <a:gd name="connsiteY78" fmla="*/ 511708 h 1315937"/>
                <a:gd name="connsiteX79" fmla="*/ 275214 w 1312537"/>
                <a:gd name="connsiteY79" fmla="*/ 769896 h 1315937"/>
                <a:gd name="connsiteX80" fmla="*/ 221086 w 1312537"/>
                <a:gd name="connsiteY80" fmla="*/ 790226 h 1315937"/>
                <a:gd name="connsiteX81" fmla="*/ 221086 w 1312537"/>
                <a:gd name="connsiteY81" fmla="*/ 790226 h 1315937"/>
                <a:gd name="connsiteX82" fmla="*/ 230996 w 1312537"/>
                <a:gd name="connsiteY82" fmla="*/ 487821 h 13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12537" h="1315937">
                  <a:moveTo>
                    <a:pt x="55907" y="927832"/>
                  </a:moveTo>
                  <a:cubicBezTo>
                    <a:pt x="60989" y="938760"/>
                    <a:pt x="66326" y="949687"/>
                    <a:pt x="71916" y="960614"/>
                  </a:cubicBezTo>
                  <a:cubicBezTo>
                    <a:pt x="77507" y="971287"/>
                    <a:pt x="83352" y="981579"/>
                    <a:pt x="89324" y="991998"/>
                  </a:cubicBezTo>
                  <a:cubicBezTo>
                    <a:pt x="123884" y="968873"/>
                    <a:pt x="170516" y="975861"/>
                    <a:pt x="196055" y="1009405"/>
                  </a:cubicBezTo>
                  <a:cubicBezTo>
                    <a:pt x="221721" y="1042822"/>
                    <a:pt x="216130" y="1089581"/>
                    <a:pt x="184619" y="1116899"/>
                  </a:cubicBezTo>
                  <a:cubicBezTo>
                    <a:pt x="201518" y="1134306"/>
                    <a:pt x="219307" y="1150697"/>
                    <a:pt x="237858" y="1165944"/>
                  </a:cubicBezTo>
                  <a:cubicBezTo>
                    <a:pt x="262126" y="1132146"/>
                    <a:pt x="308503" y="1122744"/>
                    <a:pt x="344080" y="1145742"/>
                  </a:cubicBezTo>
                  <a:cubicBezTo>
                    <a:pt x="379403" y="1168231"/>
                    <a:pt x="390458" y="1214227"/>
                    <a:pt x="370128" y="1250567"/>
                  </a:cubicBezTo>
                  <a:cubicBezTo>
                    <a:pt x="392109" y="1260986"/>
                    <a:pt x="414218" y="1270134"/>
                    <a:pt x="436962" y="1278012"/>
                  </a:cubicBezTo>
                  <a:cubicBezTo>
                    <a:pt x="448270" y="1238369"/>
                    <a:pt x="488930" y="1213719"/>
                    <a:pt x="529716" y="1222867"/>
                  </a:cubicBezTo>
                  <a:cubicBezTo>
                    <a:pt x="570757" y="1232016"/>
                    <a:pt x="596804" y="1271659"/>
                    <a:pt x="590197" y="1312191"/>
                  </a:cubicBezTo>
                  <a:cubicBezTo>
                    <a:pt x="613957" y="1314859"/>
                    <a:pt x="638226" y="1316257"/>
                    <a:pt x="662495" y="1315876"/>
                  </a:cubicBezTo>
                  <a:cubicBezTo>
                    <a:pt x="659572" y="1274454"/>
                    <a:pt x="689050" y="1237479"/>
                    <a:pt x="730980" y="1232143"/>
                  </a:cubicBezTo>
                  <a:cubicBezTo>
                    <a:pt x="772656" y="1226679"/>
                    <a:pt x="810266" y="1255014"/>
                    <a:pt x="818144" y="1295673"/>
                  </a:cubicBezTo>
                  <a:cubicBezTo>
                    <a:pt x="841142" y="1289701"/>
                    <a:pt x="864267" y="1282586"/>
                    <a:pt x="887011" y="1274073"/>
                  </a:cubicBezTo>
                  <a:cubicBezTo>
                    <a:pt x="870366" y="1236082"/>
                    <a:pt x="885486" y="1191483"/>
                    <a:pt x="922715" y="1172170"/>
                  </a:cubicBezTo>
                  <a:cubicBezTo>
                    <a:pt x="959817" y="1152857"/>
                    <a:pt x="1005177" y="1166580"/>
                    <a:pt x="1026396" y="1201902"/>
                  </a:cubicBezTo>
                  <a:cubicBezTo>
                    <a:pt x="1046599" y="1188434"/>
                    <a:pt x="1065658" y="1173695"/>
                    <a:pt x="1083828" y="1158066"/>
                  </a:cubicBezTo>
                  <a:cubicBezTo>
                    <a:pt x="1055239" y="1128334"/>
                    <a:pt x="1054096" y="1081195"/>
                    <a:pt x="1082557" y="1050192"/>
                  </a:cubicBezTo>
                  <a:cubicBezTo>
                    <a:pt x="1110765" y="1019316"/>
                    <a:pt x="1158031" y="1016394"/>
                    <a:pt x="1190178" y="1042695"/>
                  </a:cubicBezTo>
                  <a:cubicBezTo>
                    <a:pt x="1204154" y="1023001"/>
                    <a:pt x="1217242" y="1002671"/>
                    <a:pt x="1229058" y="981960"/>
                  </a:cubicBezTo>
                  <a:cubicBezTo>
                    <a:pt x="1191957" y="963536"/>
                    <a:pt x="1174676" y="919573"/>
                    <a:pt x="1190940" y="880947"/>
                  </a:cubicBezTo>
                  <a:cubicBezTo>
                    <a:pt x="1206950" y="842193"/>
                    <a:pt x="1250278" y="823388"/>
                    <a:pt x="1289285" y="836857"/>
                  </a:cubicBezTo>
                  <a:cubicBezTo>
                    <a:pt x="1295765" y="813732"/>
                    <a:pt x="1301356" y="790353"/>
                    <a:pt x="1305422" y="766465"/>
                  </a:cubicBezTo>
                  <a:cubicBezTo>
                    <a:pt x="1264127" y="761891"/>
                    <a:pt x="1232870" y="726441"/>
                    <a:pt x="1234776" y="684511"/>
                  </a:cubicBezTo>
                  <a:cubicBezTo>
                    <a:pt x="1236682" y="642581"/>
                    <a:pt x="1271116" y="610053"/>
                    <a:pt x="1312537" y="609545"/>
                  </a:cubicBezTo>
                  <a:cubicBezTo>
                    <a:pt x="1310885" y="585658"/>
                    <a:pt x="1307709" y="561770"/>
                    <a:pt x="1303262" y="537756"/>
                  </a:cubicBezTo>
                  <a:cubicBezTo>
                    <a:pt x="1262984" y="548048"/>
                    <a:pt x="1221562" y="525431"/>
                    <a:pt x="1208856" y="485153"/>
                  </a:cubicBezTo>
                  <a:cubicBezTo>
                    <a:pt x="1196404" y="445129"/>
                    <a:pt x="1217623" y="402944"/>
                    <a:pt x="1256249" y="388078"/>
                  </a:cubicBezTo>
                  <a:cubicBezTo>
                    <a:pt x="1251294" y="377151"/>
                    <a:pt x="1246085" y="366351"/>
                    <a:pt x="1240494" y="355424"/>
                  </a:cubicBezTo>
                  <a:cubicBezTo>
                    <a:pt x="1234903" y="344624"/>
                    <a:pt x="1229058" y="334077"/>
                    <a:pt x="1222959" y="323913"/>
                  </a:cubicBezTo>
                  <a:cubicBezTo>
                    <a:pt x="1188653" y="347038"/>
                    <a:pt x="1142022" y="339922"/>
                    <a:pt x="1116483" y="306505"/>
                  </a:cubicBezTo>
                  <a:cubicBezTo>
                    <a:pt x="1090943" y="273088"/>
                    <a:pt x="1096407" y="226203"/>
                    <a:pt x="1127664" y="198885"/>
                  </a:cubicBezTo>
                  <a:cubicBezTo>
                    <a:pt x="1110765" y="181605"/>
                    <a:pt x="1093103" y="165214"/>
                    <a:pt x="1074807" y="149967"/>
                  </a:cubicBezTo>
                  <a:cubicBezTo>
                    <a:pt x="1050284" y="183638"/>
                    <a:pt x="1003780" y="193040"/>
                    <a:pt x="968330" y="170169"/>
                  </a:cubicBezTo>
                  <a:cubicBezTo>
                    <a:pt x="933007" y="147552"/>
                    <a:pt x="922080" y="101683"/>
                    <a:pt x="942282" y="65344"/>
                  </a:cubicBezTo>
                  <a:cubicBezTo>
                    <a:pt x="920428" y="54925"/>
                    <a:pt x="898319" y="45777"/>
                    <a:pt x="875448" y="37645"/>
                  </a:cubicBezTo>
                  <a:cubicBezTo>
                    <a:pt x="864013" y="77415"/>
                    <a:pt x="823735" y="101810"/>
                    <a:pt x="782821" y="93043"/>
                  </a:cubicBezTo>
                  <a:cubicBezTo>
                    <a:pt x="741908" y="83641"/>
                    <a:pt x="715860" y="44379"/>
                    <a:pt x="722467" y="3211"/>
                  </a:cubicBezTo>
                  <a:cubicBezTo>
                    <a:pt x="698580" y="924"/>
                    <a:pt x="674438" y="-219"/>
                    <a:pt x="650170" y="35"/>
                  </a:cubicBezTo>
                  <a:cubicBezTo>
                    <a:pt x="653092" y="41457"/>
                    <a:pt x="623487" y="78177"/>
                    <a:pt x="581938" y="83768"/>
                  </a:cubicBezTo>
                  <a:cubicBezTo>
                    <a:pt x="540262" y="89104"/>
                    <a:pt x="502398" y="61024"/>
                    <a:pt x="494520" y="20238"/>
                  </a:cubicBezTo>
                  <a:cubicBezTo>
                    <a:pt x="471522" y="26082"/>
                    <a:pt x="448397" y="33452"/>
                    <a:pt x="425526" y="41838"/>
                  </a:cubicBezTo>
                  <a:cubicBezTo>
                    <a:pt x="442298" y="79702"/>
                    <a:pt x="427305" y="124554"/>
                    <a:pt x="389949" y="143741"/>
                  </a:cubicBezTo>
                  <a:cubicBezTo>
                    <a:pt x="352593" y="162927"/>
                    <a:pt x="307360" y="149458"/>
                    <a:pt x="286141" y="114008"/>
                  </a:cubicBezTo>
                  <a:cubicBezTo>
                    <a:pt x="266065" y="127604"/>
                    <a:pt x="247006" y="142343"/>
                    <a:pt x="228709" y="157844"/>
                  </a:cubicBezTo>
                  <a:cubicBezTo>
                    <a:pt x="257425" y="187831"/>
                    <a:pt x="258569" y="234716"/>
                    <a:pt x="230234" y="265719"/>
                  </a:cubicBezTo>
                  <a:cubicBezTo>
                    <a:pt x="201772" y="296595"/>
                    <a:pt x="154506" y="299517"/>
                    <a:pt x="122232" y="273088"/>
                  </a:cubicBezTo>
                  <a:cubicBezTo>
                    <a:pt x="108383" y="292783"/>
                    <a:pt x="95169" y="313112"/>
                    <a:pt x="83352" y="333950"/>
                  </a:cubicBezTo>
                  <a:cubicBezTo>
                    <a:pt x="120708" y="352374"/>
                    <a:pt x="137988" y="396083"/>
                    <a:pt x="121851" y="434964"/>
                  </a:cubicBezTo>
                  <a:cubicBezTo>
                    <a:pt x="105715" y="473590"/>
                    <a:pt x="62133" y="492268"/>
                    <a:pt x="23252" y="479054"/>
                  </a:cubicBezTo>
                  <a:cubicBezTo>
                    <a:pt x="16645" y="502052"/>
                    <a:pt x="11181" y="525685"/>
                    <a:pt x="7369" y="549318"/>
                  </a:cubicBezTo>
                  <a:cubicBezTo>
                    <a:pt x="48537" y="553766"/>
                    <a:pt x="79921" y="589343"/>
                    <a:pt x="77761" y="631273"/>
                  </a:cubicBezTo>
                  <a:cubicBezTo>
                    <a:pt x="75728" y="673330"/>
                    <a:pt x="41422" y="705730"/>
                    <a:pt x="0" y="706238"/>
                  </a:cubicBezTo>
                  <a:cubicBezTo>
                    <a:pt x="1525" y="730253"/>
                    <a:pt x="4828" y="754267"/>
                    <a:pt x="9148" y="777901"/>
                  </a:cubicBezTo>
                  <a:cubicBezTo>
                    <a:pt x="49300" y="767863"/>
                    <a:pt x="91103" y="790607"/>
                    <a:pt x="103555" y="830758"/>
                  </a:cubicBezTo>
                  <a:cubicBezTo>
                    <a:pt x="116133" y="870655"/>
                    <a:pt x="94787" y="912966"/>
                    <a:pt x="55907" y="927705"/>
                  </a:cubicBezTo>
                  <a:close/>
                  <a:moveTo>
                    <a:pt x="825895" y="232556"/>
                  </a:moveTo>
                  <a:lnTo>
                    <a:pt x="802007" y="285159"/>
                  </a:lnTo>
                  <a:cubicBezTo>
                    <a:pt x="723357" y="249582"/>
                    <a:pt x="631111" y="243737"/>
                    <a:pt x="543947" y="276646"/>
                  </a:cubicBezTo>
                  <a:lnTo>
                    <a:pt x="523617" y="222645"/>
                  </a:lnTo>
                  <a:cubicBezTo>
                    <a:pt x="625647" y="184146"/>
                    <a:pt x="733776" y="190753"/>
                    <a:pt x="825895" y="232556"/>
                  </a:cubicBezTo>
                  <a:close/>
                  <a:moveTo>
                    <a:pt x="1028811" y="803948"/>
                  </a:moveTo>
                  <a:cubicBezTo>
                    <a:pt x="1064515" y="725170"/>
                    <a:pt x="1070105" y="633051"/>
                    <a:pt x="1037070" y="545761"/>
                  </a:cubicBezTo>
                  <a:lnTo>
                    <a:pt x="1091197" y="525431"/>
                  </a:lnTo>
                  <a:cubicBezTo>
                    <a:pt x="1129697" y="627588"/>
                    <a:pt x="1123090" y="735589"/>
                    <a:pt x="1081287" y="827836"/>
                  </a:cubicBezTo>
                  <a:lnTo>
                    <a:pt x="1028811" y="803948"/>
                  </a:lnTo>
                  <a:close/>
                  <a:moveTo>
                    <a:pt x="486134" y="1083228"/>
                  </a:moveTo>
                  <a:lnTo>
                    <a:pt x="510022" y="1030625"/>
                  </a:lnTo>
                  <a:cubicBezTo>
                    <a:pt x="588672" y="1066456"/>
                    <a:pt x="680791" y="1071919"/>
                    <a:pt x="768336" y="1039010"/>
                  </a:cubicBezTo>
                  <a:lnTo>
                    <a:pt x="788666" y="1092884"/>
                  </a:lnTo>
                  <a:cubicBezTo>
                    <a:pt x="686509" y="1131384"/>
                    <a:pt x="578380" y="1124776"/>
                    <a:pt x="486134" y="1083228"/>
                  </a:cubicBezTo>
                  <a:close/>
                  <a:moveTo>
                    <a:pt x="513071" y="381471"/>
                  </a:moveTo>
                  <a:cubicBezTo>
                    <a:pt x="665925" y="302185"/>
                    <a:pt x="853594" y="362285"/>
                    <a:pt x="932372" y="514631"/>
                  </a:cubicBezTo>
                  <a:cubicBezTo>
                    <a:pt x="1011530" y="667104"/>
                    <a:pt x="951939" y="855154"/>
                    <a:pt x="799339" y="934185"/>
                  </a:cubicBezTo>
                  <a:cubicBezTo>
                    <a:pt x="646612" y="1013217"/>
                    <a:pt x="458689" y="953499"/>
                    <a:pt x="379657" y="801026"/>
                  </a:cubicBezTo>
                  <a:cubicBezTo>
                    <a:pt x="300499" y="648172"/>
                    <a:pt x="360344" y="460630"/>
                    <a:pt x="513071" y="381471"/>
                  </a:cubicBezTo>
                  <a:close/>
                  <a:moveTo>
                    <a:pt x="230869" y="487948"/>
                  </a:moveTo>
                  <a:lnTo>
                    <a:pt x="283600" y="511708"/>
                  </a:lnTo>
                  <a:cubicBezTo>
                    <a:pt x="247768" y="590486"/>
                    <a:pt x="242051" y="682605"/>
                    <a:pt x="275214" y="769896"/>
                  </a:cubicBezTo>
                  <a:lnTo>
                    <a:pt x="221086" y="790226"/>
                  </a:lnTo>
                  <a:lnTo>
                    <a:pt x="221086" y="790226"/>
                  </a:lnTo>
                  <a:cubicBezTo>
                    <a:pt x="182713" y="688069"/>
                    <a:pt x="189193" y="580067"/>
                    <a:pt x="230996" y="487821"/>
                  </a:cubicBezTo>
                  <a:close/>
                </a:path>
              </a:pathLst>
            </a:custGeom>
            <a:solidFill>
              <a:schemeClr val="accent2">
                <a:alpha val="16000"/>
              </a:schemeClr>
            </a:solidFill>
            <a:ln w="12700" cap="flat">
              <a:noFill/>
              <a:prstDash val="solid"/>
              <a:miter/>
            </a:ln>
          </p:spPr>
          <p:txBody>
            <a:bodyPr rtlCol="0" anchor="ctr"/>
            <a:lstStyle/>
            <a:p>
              <a:endParaRPr lang="en-US"/>
            </a:p>
          </p:txBody>
        </p:sp>
        <p:grpSp>
          <p:nvGrpSpPr>
            <p:cNvPr id="8" name="Graphic 409">
              <a:extLst>
                <a:ext uri="{FF2B5EF4-FFF2-40B4-BE49-F238E27FC236}">
                  <a16:creationId xmlns:a16="http://schemas.microsoft.com/office/drawing/2014/main" id="{A78359BE-C6B5-EE0A-B776-2194118EB660}"/>
                </a:ext>
              </a:extLst>
            </p:cNvPr>
            <p:cNvGrpSpPr/>
            <p:nvPr/>
          </p:nvGrpSpPr>
          <p:grpSpPr>
            <a:xfrm flipV="1">
              <a:off x="6337764" y="447911"/>
              <a:ext cx="532622" cy="532240"/>
              <a:chOff x="4444280" y="3274573"/>
              <a:chExt cx="531113" cy="530732"/>
            </a:xfrm>
            <a:solidFill>
              <a:srgbClr val="8E8E8E">
                <a:alpha val="16000"/>
              </a:srgbClr>
            </a:solidFill>
          </p:grpSpPr>
          <p:sp>
            <p:nvSpPr>
              <p:cNvPr id="23" name="Freeform: Shape 22">
                <a:extLst>
                  <a:ext uri="{FF2B5EF4-FFF2-40B4-BE49-F238E27FC236}">
                    <a16:creationId xmlns:a16="http://schemas.microsoft.com/office/drawing/2014/main" id="{CEE86A04-C121-A480-11EC-591664F7674B}"/>
                  </a:ext>
                </a:extLst>
              </p:cNvPr>
              <p:cNvSpPr/>
              <p:nvPr/>
            </p:nvSpPr>
            <p:spPr>
              <a:xfrm>
                <a:off x="4602639" y="3432888"/>
                <a:ext cx="214013" cy="214029"/>
              </a:xfrm>
              <a:custGeom>
                <a:avLst/>
                <a:gdLst>
                  <a:gd name="connsiteX0" fmla="*/ 57771 w 214013"/>
                  <a:gd name="connsiteY0" fmla="*/ 202028 h 214029"/>
                  <a:gd name="connsiteX1" fmla="*/ 201985 w 214013"/>
                  <a:gd name="connsiteY1" fmla="*/ 156159 h 214029"/>
                  <a:gd name="connsiteX2" fmla="*/ 156243 w 214013"/>
                  <a:gd name="connsiteY2" fmla="*/ 11946 h 214029"/>
                  <a:gd name="connsiteX3" fmla="*/ 12029 w 214013"/>
                  <a:gd name="connsiteY3" fmla="*/ 57815 h 214029"/>
                  <a:gd name="connsiteX4" fmla="*/ 57771 w 214013"/>
                  <a:gd name="connsiteY4" fmla="*/ 202028 h 214029"/>
                  <a:gd name="connsiteX5" fmla="*/ 61583 w 214013"/>
                  <a:gd name="connsiteY5" fmla="*/ 83481 h 214029"/>
                  <a:gd name="connsiteX6" fmla="*/ 130577 w 214013"/>
                  <a:gd name="connsiteY6" fmla="*/ 61499 h 214029"/>
                  <a:gd name="connsiteX7" fmla="*/ 152431 w 214013"/>
                  <a:gd name="connsiteY7" fmla="*/ 130493 h 214029"/>
                  <a:gd name="connsiteX8" fmla="*/ 83437 w 214013"/>
                  <a:gd name="connsiteY8" fmla="*/ 152475 h 214029"/>
                  <a:gd name="connsiteX9" fmla="*/ 61583 w 214013"/>
                  <a:gd name="connsiteY9" fmla="*/ 83481 h 2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13" h="214029">
                    <a:moveTo>
                      <a:pt x="57771" y="202028"/>
                    </a:moveTo>
                    <a:cubicBezTo>
                      <a:pt x="110374" y="229219"/>
                      <a:pt x="174794" y="208636"/>
                      <a:pt x="201985" y="156159"/>
                    </a:cubicBezTo>
                    <a:cubicBezTo>
                      <a:pt x="229176" y="103683"/>
                      <a:pt x="208719" y="39137"/>
                      <a:pt x="156243" y="11946"/>
                    </a:cubicBezTo>
                    <a:cubicBezTo>
                      <a:pt x="103767" y="-15118"/>
                      <a:pt x="39220" y="5338"/>
                      <a:pt x="12029" y="57815"/>
                    </a:cubicBezTo>
                    <a:cubicBezTo>
                      <a:pt x="-15162" y="110290"/>
                      <a:pt x="5295" y="174837"/>
                      <a:pt x="57771" y="202028"/>
                    </a:cubicBezTo>
                    <a:close/>
                    <a:moveTo>
                      <a:pt x="61583" y="83481"/>
                    </a:moveTo>
                    <a:cubicBezTo>
                      <a:pt x="74543" y="58450"/>
                      <a:pt x="105546" y="48539"/>
                      <a:pt x="130577" y="61499"/>
                    </a:cubicBezTo>
                    <a:cubicBezTo>
                      <a:pt x="155735" y="74586"/>
                      <a:pt x="165518" y="105462"/>
                      <a:pt x="152431" y="130493"/>
                    </a:cubicBezTo>
                    <a:cubicBezTo>
                      <a:pt x="139471" y="155651"/>
                      <a:pt x="108595" y="165435"/>
                      <a:pt x="83437" y="152475"/>
                    </a:cubicBezTo>
                    <a:cubicBezTo>
                      <a:pt x="58406" y="139387"/>
                      <a:pt x="48495" y="108512"/>
                      <a:pt x="61583" y="83481"/>
                    </a:cubicBezTo>
                    <a:close/>
                  </a:path>
                </a:pathLst>
              </a:custGeom>
              <a:solidFill>
                <a:schemeClr val="accent3">
                  <a:alpha val="25000"/>
                </a:schemeClr>
              </a:solidFill>
              <a:ln w="127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1486FF0-629E-1296-B292-96E0FB7D4726}"/>
                  </a:ext>
                </a:extLst>
              </p:cNvPr>
              <p:cNvSpPr/>
              <p:nvPr/>
            </p:nvSpPr>
            <p:spPr>
              <a:xfrm>
                <a:off x="4444280" y="3274573"/>
                <a:ext cx="531113" cy="530732"/>
              </a:xfrm>
              <a:custGeom>
                <a:avLst/>
                <a:gdLst>
                  <a:gd name="connsiteX0" fmla="*/ 107747 w 531113"/>
                  <a:gd name="connsiteY0" fmla="*/ 480798 h 530732"/>
                  <a:gd name="connsiteX1" fmla="*/ 180553 w 531113"/>
                  <a:gd name="connsiteY1" fmla="*/ 518535 h 530732"/>
                  <a:gd name="connsiteX2" fmla="*/ 191099 w 531113"/>
                  <a:gd name="connsiteY2" fmla="*/ 498205 h 530732"/>
                  <a:gd name="connsiteX3" fmla="*/ 235571 w 531113"/>
                  <a:gd name="connsiteY3" fmla="*/ 508116 h 530732"/>
                  <a:gd name="connsiteX4" fmla="*/ 236587 w 531113"/>
                  <a:gd name="connsiteY4" fmla="*/ 530733 h 530732"/>
                  <a:gd name="connsiteX5" fmla="*/ 318541 w 531113"/>
                  <a:gd name="connsiteY5" fmla="*/ 526921 h 530732"/>
                  <a:gd name="connsiteX6" fmla="*/ 317525 w 531113"/>
                  <a:gd name="connsiteY6" fmla="*/ 504177 h 530732"/>
                  <a:gd name="connsiteX7" fmla="*/ 360980 w 531113"/>
                  <a:gd name="connsiteY7" fmla="*/ 490455 h 530732"/>
                  <a:gd name="connsiteX8" fmla="*/ 373304 w 531113"/>
                  <a:gd name="connsiteY8" fmla="*/ 509641 h 530732"/>
                  <a:gd name="connsiteX9" fmla="*/ 442425 w 531113"/>
                  <a:gd name="connsiteY9" fmla="*/ 465424 h 530732"/>
                  <a:gd name="connsiteX10" fmla="*/ 430228 w 531113"/>
                  <a:gd name="connsiteY10" fmla="*/ 446237 h 530732"/>
                  <a:gd name="connsiteX11" fmla="*/ 460849 w 531113"/>
                  <a:gd name="connsiteY11" fmla="*/ 412566 h 530732"/>
                  <a:gd name="connsiteX12" fmla="*/ 481052 w 531113"/>
                  <a:gd name="connsiteY12" fmla="*/ 423112 h 530732"/>
                  <a:gd name="connsiteX13" fmla="*/ 518789 w 531113"/>
                  <a:gd name="connsiteY13" fmla="*/ 350307 h 530732"/>
                  <a:gd name="connsiteX14" fmla="*/ 498586 w 531113"/>
                  <a:gd name="connsiteY14" fmla="*/ 339887 h 530732"/>
                  <a:gd name="connsiteX15" fmla="*/ 508370 w 531113"/>
                  <a:gd name="connsiteY15" fmla="*/ 295416 h 530732"/>
                  <a:gd name="connsiteX16" fmla="*/ 531114 w 531113"/>
                  <a:gd name="connsiteY16" fmla="*/ 294400 h 530732"/>
                  <a:gd name="connsiteX17" fmla="*/ 527302 w 531113"/>
                  <a:gd name="connsiteY17" fmla="*/ 212446 h 530732"/>
                  <a:gd name="connsiteX18" fmla="*/ 504558 w 531113"/>
                  <a:gd name="connsiteY18" fmla="*/ 213462 h 530732"/>
                  <a:gd name="connsiteX19" fmla="*/ 490708 w 531113"/>
                  <a:gd name="connsiteY19" fmla="*/ 170134 h 530732"/>
                  <a:gd name="connsiteX20" fmla="*/ 509895 w 531113"/>
                  <a:gd name="connsiteY20" fmla="*/ 157809 h 530732"/>
                  <a:gd name="connsiteX21" fmla="*/ 465678 w 531113"/>
                  <a:gd name="connsiteY21" fmla="*/ 88688 h 530732"/>
                  <a:gd name="connsiteX22" fmla="*/ 446491 w 531113"/>
                  <a:gd name="connsiteY22" fmla="*/ 100886 h 530732"/>
                  <a:gd name="connsiteX23" fmla="*/ 412820 w 531113"/>
                  <a:gd name="connsiteY23" fmla="*/ 70265 h 530732"/>
                  <a:gd name="connsiteX24" fmla="*/ 423239 w 531113"/>
                  <a:gd name="connsiteY24" fmla="*/ 50062 h 530732"/>
                  <a:gd name="connsiteX25" fmla="*/ 350306 w 531113"/>
                  <a:gd name="connsiteY25" fmla="*/ 12325 h 530732"/>
                  <a:gd name="connsiteX26" fmla="*/ 339887 w 531113"/>
                  <a:gd name="connsiteY26" fmla="*/ 32528 h 530732"/>
                  <a:gd name="connsiteX27" fmla="*/ 295416 w 531113"/>
                  <a:gd name="connsiteY27" fmla="*/ 22744 h 530732"/>
                  <a:gd name="connsiteX28" fmla="*/ 294400 w 531113"/>
                  <a:gd name="connsiteY28" fmla="*/ 0 h 530732"/>
                  <a:gd name="connsiteX29" fmla="*/ 212445 w 531113"/>
                  <a:gd name="connsiteY29" fmla="*/ 3685 h 530732"/>
                  <a:gd name="connsiteX30" fmla="*/ 213462 w 531113"/>
                  <a:gd name="connsiteY30" fmla="*/ 26429 h 530732"/>
                  <a:gd name="connsiteX31" fmla="*/ 170007 w 531113"/>
                  <a:gd name="connsiteY31" fmla="*/ 40151 h 530732"/>
                  <a:gd name="connsiteX32" fmla="*/ 157682 w 531113"/>
                  <a:gd name="connsiteY32" fmla="*/ 20965 h 530732"/>
                  <a:gd name="connsiteX33" fmla="*/ 88688 w 531113"/>
                  <a:gd name="connsiteY33" fmla="*/ 65182 h 530732"/>
                  <a:gd name="connsiteX34" fmla="*/ 100886 w 531113"/>
                  <a:gd name="connsiteY34" fmla="*/ 84368 h 530732"/>
                  <a:gd name="connsiteX35" fmla="*/ 70265 w 531113"/>
                  <a:gd name="connsiteY35" fmla="*/ 118040 h 530732"/>
                  <a:gd name="connsiteX36" fmla="*/ 50062 w 531113"/>
                  <a:gd name="connsiteY36" fmla="*/ 107620 h 530732"/>
                  <a:gd name="connsiteX37" fmla="*/ 12325 w 531113"/>
                  <a:gd name="connsiteY37" fmla="*/ 180553 h 530732"/>
                  <a:gd name="connsiteX38" fmla="*/ 32528 w 531113"/>
                  <a:gd name="connsiteY38" fmla="*/ 190972 h 530732"/>
                  <a:gd name="connsiteX39" fmla="*/ 22744 w 531113"/>
                  <a:gd name="connsiteY39" fmla="*/ 235444 h 530732"/>
                  <a:gd name="connsiteX40" fmla="*/ 0 w 531113"/>
                  <a:gd name="connsiteY40" fmla="*/ 236460 h 530732"/>
                  <a:gd name="connsiteX41" fmla="*/ 3812 w 531113"/>
                  <a:gd name="connsiteY41" fmla="*/ 318414 h 530732"/>
                  <a:gd name="connsiteX42" fmla="*/ 26556 w 531113"/>
                  <a:gd name="connsiteY42" fmla="*/ 317398 h 530732"/>
                  <a:gd name="connsiteX43" fmla="*/ 40278 w 531113"/>
                  <a:gd name="connsiteY43" fmla="*/ 360853 h 530732"/>
                  <a:gd name="connsiteX44" fmla="*/ 21219 w 531113"/>
                  <a:gd name="connsiteY44" fmla="*/ 373178 h 530732"/>
                  <a:gd name="connsiteX45" fmla="*/ 65436 w 531113"/>
                  <a:gd name="connsiteY45" fmla="*/ 442171 h 530732"/>
                  <a:gd name="connsiteX46" fmla="*/ 84622 w 531113"/>
                  <a:gd name="connsiteY46" fmla="*/ 429973 h 530732"/>
                  <a:gd name="connsiteX47" fmla="*/ 118294 w 531113"/>
                  <a:gd name="connsiteY47" fmla="*/ 460595 h 530732"/>
                  <a:gd name="connsiteX48" fmla="*/ 107747 w 531113"/>
                  <a:gd name="connsiteY48" fmla="*/ 480925 h 530732"/>
                  <a:gd name="connsiteX49" fmla="*/ 86147 w 531113"/>
                  <a:gd name="connsiteY49" fmla="*/ 322353 h 530732"/>
                  <a:gd name="connsiteX50" fmla="*/ 208507 w 531113"/>
                  <a:gd name="connsiteY50" fmla="*/ 85893 h 530732"/>
                  <a:gd name="connsiteX51" fmla="*/ 444713 w 531113"/>
                  <a:gd name="connsiteY51" fmla="*/ 208253 h 530732"/>
                  <a:gd name="connsiteX52" fmla="*/ 432642 w 531113"/>
                  <a:gd name="connsiteY52" fmla="*/ 351704 h 530732"/>
                  <a:gd name="connsiteX53" fmla="*/ 322480 w 531113"/>
                  <a:gd name="connsiteY53" fmla="*/ 444458 h 530732"/>
                  <a:gd name="connsiteX54" fmla="*/ 86147 w 531113"/>
                  <a:gd name="connsiteY54" fmla="*/ 322226 h 530732"/>
                  <a:gd name="connsiteX55" fmla="*/ 94406 w 531113"/>
                  <a:gd name="connsiteY55" fmla="*/ 319685 h 530732"/>
                  <a:gd name="connsiteX56" fmla="*/ 182967 w 531113"/>
                  <a:gd name="connsiteY56" fmla="*/ 424510 h 530732"/>
                  <a:gd name="connsiteX57" fmla="*/ 319939 w 531113"/>
                  <a:gd name="connsiteY57" fmla="*/ 436200 h 530732"/>
                  <a:gd name="connsiteX58" fmla="*/ 425018 w 531113"/>
                  <a:gd name="connsiteY58" fmla="*/ 347765 h 530732"/>
                  <a:gd name="connsiteX59" fmla="*/ 425018 w 531113"/>
                  <a:gd name="connsiteY59" fmla="*/ 347765 h 530732"/>
                  <a:gd name="connsiteX60" fmla="*/ 436581 w 531113"/>
                  <a:gd name="connsiteY60" fmla="*/ 210921 h 530732"/>
                  <a:gd name="connsiteX61" fmla="*/ 211175 w 531113"/>
                  <a:gd name="connsiteY61" fmla="*/ 94152 h 530732"/>
                  <a:gd name="connsiteX62" fmla="*/ 94406 w 531113"/>
                  <a:gd name="connsiteY62" fmla="*/ 319685 h 530732"/>
                  <a:gd name="connsiteX63" fmla="*/ 130618 w 531113"/>
                  <a:gd name="connsiteY63" fmla="*/ 195419 h 530732"/>
                  <a:gd name="connsiteX64" fmla="*/ 335440 w 531113"/>
                  <a:gd name="connsiteY64" fmla="*/ 130237 h 530732"/>
                  <a:gd name="connsiteX65" fmla="*/ 400495 w 531113"/>
                  <a:gd name="connsiteY65" fmla="*/ 335059 h 530732"/>
                  <a:gd name="connsiteX66" fmla="*/ 195546 w 531113"/>
                  <a:gd name="connsiteY66" fmla="*/ 400241 h 530732"/>
                  <a:gd name="connsiteX67" fmla="*/ 130618 w 531113"/>
                  <a:gd name="connsiteY67" fmla="*/ 195292 h 53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31113" h="530732">
                    <a:moveTo>
                      <a:pt x="107747" y="480798"/>
                    </a:moveTo>
                    <a:lnTo>
                      <a:pt x="180553" y="518535"/>
                    </a:lnTo>
                    <a:lnTo>
                      <a:pt x="191099" y="498205"/>
                    </a:lnTo>
                    <a:cubicBezTo>
                      <a:pt x="205838" y="502906"/>
                      <a:pt x="220577" y="506210"/>
                      <a:pt x="235571" y="508116"/>
                    </a:cubicBezTo>
                    <a:lnTo>
                      <a:pt x="236587" y="530733"/>
                    </a:lnTo>
                    <a:lnTo>
                      <a:pt x="318541" y="526921"/>
                    </a:lnTo>
                    <a:lnTo>
                      <a:pt x="317525" y="504177"/>
                    </a:lnTo>
                    <a:cubicBezTo>
                      <a:pt x="332391" y="500873"/>
                      <a:pt x="347003" y="496299"/>
                      <a:pt x="360980" y="490455"/>
                    </a:cubicBezTo>
                    <a:lnTo>
                      <a:pt x="373304" y="509641"/>
                    </a:lnTo>
                    <a:lnTo>
                      <a:pt x="442425" y="465424"/>
                    </a:lnTo>
                    <a:lnTo>
                      <a:pt x="430228" y="446237"/>
                    </a:lnTo>
                    <a:cubicBezTo>
                      <a:pt x="441409" y="436200"/>
                      <a:pt x="451574" y="424891"/>
                      <a:pt x="460849" y="412566"/>
                    </a:cubicBezTo>
                    <a:lnTo>
                      <a:pt x="481052" y="423112"/>
                    </a:lnTo>
                    <a:lnTo>
                      <a:pt x="518789" y="350307"/>
                    </a:lnTo>
                    <a:lnTo>
                      <a:pt x="498586" y="339887"/>
                    </a:lnTo>
                    <a:cubicBezTo>
                      <a:pt x="503160" y="325148"/>
                      <a:pt x="506591" y="310282"/>
                      <a:pt x="508370" y="295416"/>
                    </a:cubicBezTo>
                    <a:lnTo>
                      <a:pt x="531114" y="294400"/>
                    </a:lnTo>
                    <a:lnTo>
                      <a:pt x="527302" y="212446"/>
                    </a:lnTo>
                    <a:lnTo>
                      <a:pt x="504558" y="213462"/>
                    </a:lnTo>
                    <a:cubicBezTo>
                      <a:pt x="501382" y="198596"/>
                      <a:pt x="496680" y="184111"/>
                      <a:pt x="490708" y="170134"/>
                    </a:cubicBezTo>
                    <a:lnTo>
                      <a:pt x="509895" y="157809"/>
                    </a:lnTo>
                    <a:lnTo>
                      <a:pt x="465678" y="88688"/>
                    </a:lnTo>
                    <a:lnTo>
                      <a:pt x="446491" y="100886"/>
                    </a:lnTo>
                    <a:cubicBezTo>
                      <a:pt x="436454" y="89832"/>
                      <a:pt x="425145" y="79540"/>
                      <a:pt x="412820" y="70265"/>
                    </a:cubicBezTo>
                    <a:lnTo>
                      <a:pt x="423239" y="50062"/>
                    </a:lnTo>
                    <a:lnTo>
                      <a:pt x="350306" y="12325"/>
                    </a:lnTo>
                    <a:lnTo>
                      <a:pt x="339887" y="32528"/>
                    </a:lnTo>
                    <a:cubicBezTo>
                      <a:pt x="325275" y="27826"/>
                      <a:pt x="310409" y="24523"/>
                      <a:pt x="295416" y="22744"/>
                    </a:cubicBezTo>
                    <a:lnTo>
                      <a:pt x="294400" y="0"/>
                    </a:lnTo>
                    <a:lnTo>
                      <a:pt x="212445" y="3685"/>
                    </a:lnTo>
                    <a:lnTo>
                      <a:pt x="213462" y="26429"/>
                    </a:lnTo>
                    <a:cubicBezTo>
                      <a:pt x="198596" y="29605"/>
                      <a:pt x="184111" y="34306"/>
                      <a:pt x="170007" y="40151"/>
                    </a:cubicBezTo>
                    <a:lnTo>
                      <a:pt x="157682" y="20965"/>
                    </a:lnTo>
                    <a:lnTo>
                      <a:pt x="88688" y="65182"/>
                    </a:lnTo>
                    <a:lnTo>
                      <a:pt x="100886" y="84368"/>
                    </a:lnTo>
                    <a:cubicBezTo>
                      <a:pt x="89705" y="94406"/>
                      <a:pt x="79540" y="105715"/>
                      <a:pt x="70265" y="118040"/>
                    </a:cubicBezTo>
                    <a:lnTo>
                      <a:pt x="50062" y="107620"/>
                    </a:lnTo>
                    <a:lnTo>
                      <a:pt x="12325" y="180553"/>
                    </a:lnTo>
                    <a:lnTo>
                      <a:pt x="32528" y="190972"/>
                    </a:lnTo>
                    <a:cubicBezTo>
                      <a:pt x="27826" y="205711"/>
                      <a:pt x="24523" y="220450"/>
                      <a:pt x="22744" y="235444"/>
                    </a:cubicBezTo>
                    <a:lnTo>
                      <a:pt x="0" y="236460"/>
                    </a:lnTo>
                    <a:lnTo>
                      <a:pt x="3812" y="318414"/>
                    </a:lnTo>
                    <a:lnTo>
                      <a:pt x="26556" y="317398"/>
                    </a:lnTo>
                    <a:cubicBezTo>
                      <a:pt x="29732" y="332137"/>
                      <a:pt x="34433" y="346749"/>
                      <a:pt x="40278" y="360853"/>
                    </a:cubicBezTo>
                    <a:lnTo>
                      <a:pt x="21219" y="373178"/>
                    </a:lnTo>
                    <a:lnTo>
                      <a:pt x="65436" y="442171"/>
                    </a:lnTo>
                    <a:lnTo>
                      <a:pt x="84622" y="429973"/>
                    </a:lnTo>
                    <a:cubicBezTo>
                      <a:pt x="94787" y="441155"/>
                      <a:pt x="106096" y="451320"/>
                      <a:pt x="118294" y="460595"/>
                    </a:cubicBezTo>
                    <a:lnTo>
                      <a:pt x="107747" y="480925"/>
                    </a:lnTo>
                    <a:close/>
                    <a:moveTo>
                      <a:pt x="86147" y="322353"/>
                    </a:moveTo>
                    <a:cubicBezTo>
                      <a:pt x="54763" y="223373"/>
                      <a:pt x="109653" y="117404"/>
                      <a:pt x="208507" y="85893"/>
                    </a:cubicBezTo>
                    <a:cubicBezTo>
                      <a:pt x="307233" y="54509"/>
                      <a:pt x="413329" y="109399"/>
                      <a:pt x="444713" y="208253"/>
                    </a:cubicBezTo>
                    <a:cubicBezTo>
                      <a:pt x="459960" y="256154"/>
                      <a:pt x="455640" y="307106"/>
                      <a:pt x="432642" y="351704"/>
                    </a:cubicBezTo>
                    <a:cubicBezTo>
                      <a:pt x="409644" y="396302"/>
                      <a:pt x="370382" y="429338"/>
                      <a:pt x="322480" y="444458"/>
                    </a:cubicBezTo>
                    <a:cubicBezTo>
                      <a:pt x="223627" y="475970"/>
                      <a:pt x="117531" y="421079"/>
                      <a:pt x="86147" y="322226"/>
                    </a:cubicBezTo>
                    <a:close/>
                    <a:moveTo>
                      <a:pt x="94406" y="319685"/>
                    </a:moveTo>
                    <a:cubicBezTo>
                      <a:pt x="109399" y="366824"/>
                      <a:pt x="142181" y="403418"/>
                      <a:pt x="182967" y="424510"/>
                    </a:cubicBezTo>
                    <a:cubicBezTo>
                      <a:pt x="223881" y="445602"/>
                      <a:pt x="272799" y="451193"/>
                      <a:pt x="319939" y="436200"/>
                    </a:cubicBezTo>
                    <a:cubicBezTo>
                      <a:pt x="365681" y="421715"/>
                      <a:pt x="402910" y="390331"/>
                      <a:pt x="425018" y="347765"/>
                    </a:cubicBezTo>
                    <a:cubicBezTo>
                      <a:pt x="425018" y="347765"/>
                      <a:pt x="425018" y="347765"/>
                      <a:pt x="425018" y="347765"/>
                    </a:cubicBezTo>
                    <a:cubicBezTo>
                      <a:pt x="447000" y="305200"/>
                      <a:pt x="451193" y="256536"/>
                      <a:pt x="436581" y="210921"/>
                    </a:cubicBezTo>
                    <a:cubicBezTo>
                      <a:pt x="406467" y="116515"/>
                      <a:pt x="305454" y="64166"/>
                      <a:pt x="211175" y="94152"/>
                    </a:cubicBezTo>
                    <a:cubicBezTo>
                      <a:pt x="116896" y="124138"/>
                      <a:pt x="64420" y="225279"/>
                      <a:pt x="94406" y="319685"/>
                    </a:cubicBezTo>
                    <a:close/>
                    <a:moveTo>
                      <a:pt x="130618" y="195419"/>
                    </a:moveTo>
                    <a:cubicBezTo>
                      <a:pt x="169118" y="120835"/>
                      <a:pt x="260983" y="91738"/>
                      <a:pt x="335440" y="130237"/>
                    </a:cubicBezTo>
                    <a:cubicBezTo>
                      <a:pt x="410025" y="168991"/>
                      <a:pt x="439122" y="260729"/>
                      <a:pt x="400495" y="335059"/>
                    </a:cubicBezTo>
                    <a:cubicBezTo>
                      <a:pt x="361996" y="409644"/>
                      <a:pt x="270258" y="438868"/>
                      <a:pt x="195546" y="400241"/>
                    </a:cubicBezTo>
                    <a:cubicBezTo>
                      <a:pt x="121089" y="361615"/>
                      <a:pt x="91992" y="269877"/>
                      <a:pt x="130618" y="195292"/>
                    </a:cubicBezTo>
                    <a:close/>
                  </a:path>
                </a:pathLst>
              </a:custGeom>
              <a:solidFill>
                <a:schemeClr val="accent3">
                  <a:alpha val="25000"/>
                </a:schemeClr>
              </a:solidFill>
              <a:ln w="12700"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30B434DC-B5BD-88CC-0EE6-C972CE40300A}"/>
                </a:ext>
              </a:extLst>
            </p:cNvPr>
            <p:cNvSpPr/>
            <p:nvPr/>
          </p:nvSpPr>
          <p:spPr>
            <a:xfrm flipV="1">
              <a:off x="6687665" y="176248"/>
              <a:ext cx="254843" cy="254970"/>
            </a:xfrm>
            <a:custGeom>
              <a:avLst/>
              <a:gdLst>
                <a:gd name="connsiteX0" fmla="*/ 51968 w 254121"/>
                <a:gd name="connsiteY0" fmla="*/ 135320 h 254248"/>
                <a:gd name="connsiteX1" fmla="*/ 79667 w 254121"/>
                <a:gd name="connsiteY1" fmla="*/ 185890 h 254248"/>
                <a:gd name="connsiteX2" fmla="*/ 135066 w 254121"/>
                <a:gd name="connsiteY2" fmla="*/ 202154 h 254248"/>
                <a:gd name="connsiteX3" fmla="*/ 185636 w 254121"/>
                <a:gd name="connsiteY3" fmla="*/ 174454 h 254248"/>
                <a:gd name="connsiteX4" fmla="*/ 185636 w 254121"/>
                <a:gd name="connsiteY4" fmla="*/ 174454 h 254248"/>
                <a:gd name="connsiteX5" fmla="*/ 201772 w 254121"/>
                <a:gd name="connsiteY5" fmla="*/ 119056 h 254248"/>
                <a:gd name="connsiteX6" fmla="*/ 118675 w 254121"/>
                <a:gd name="connsiteY6" fmla="*/ 52222 h 254248"/>
                <a:gd name="connsiteX7" fmla="*/ 51841 w 254121"/>
                <a:gd name="connsiteY7" fmla="*/ 135320 h 254248"/>
                <a:gd name="connsiteX8" fmla="*/ 93008 w 254121"/>
                <a:gd name="connsiteY8" fmla="*/ 169372 h 254248"/>
                <a:gd name="connsiteX9" fmla="*/ 84749 w 254121"/>
                <a:gd name="connsiteY9" fmla="*/ 93136 h 254248"/>
                <a:gd name="connsiteX10" fmla="*/ 160986 w 254121"/>
                <a:gd name="connsiteY10" fmla="*/ 84877 h 254248"/>
                <a:gd name="connsiteX11" fmla="*/ 169245 w 254121"/>
                <a:gd name="connsiteY11" fmla="*/ 161113 h 254248"/>
                <a:gd name="connsiteX12" fmla="*/ 93008 w 254121"/>
                <a:gd name="connsiteY12" fmla="*/ 169372 h 254248"/>
                <a:gd name="connsiteX13" fmla="*/ 73060 w 254121"/>
                <a:gd name="connsiteY13" fmla="*/ 243448 h 254248"/>
                <a:gd name="connsiteX14" fmla="*/ 109780 w 254121"/>
                <a:gd name="connsiteY14" fmla="*/ 254248 h 254248"/>
                <a:gd name="connsiteX15" fmla="*/ 137353 w 254121"/>
                <a:gd name="connsiteY15" fmla="*/ 222737 h 254248"/>
                <a:gd name="connsiteX16" fmla="*/ 171024 w 254121"/>
                <a:gd name="connsiteY16" fmla="*/ 247514 h 254248"/>
                <a:gd name="connsiteX17" fmla="*/ 204822 w 254121"/>
                <a:gd name="connsiteY17" fmla="*/ 229090 h 254248"/>
                <a:gd name="connsiteX18" fmla="*/ 202027 w 254121"/>
                <a:gd name="connsiteY18" fmla="*/ 187415 h 254248"/>
                <a:gd name="connsiteX19" fmla="*/ 243321 w 254121"/>
                <a:gd name="connsiteY19" fmla="*/ 181062 h 254248"/>
                <a:gd name="connsiteX20" fmla="*/ 254121 w 254121"/>
                <a:gd name="connsiteY20" fmla="*/ 144214 h 254248"/>
                <a:gd name="connsiteX21" fmla="*/ 222610 w 254121"/>
                <a:gd name="connsiteY21" fmla="*/ 116642 h 254248"/>
                <a:gd name="connsiteX22" fmla="*/ 247387 w 254121"/>
                <a:gd name="connsiteY22" fmla="*/ 82971 h 254248"/>
                <a:gd name="connsiteX23" fmla="*/ 228963 w 254121"/>
                <a:gd name="connsiteY23" fmla="*/ 49300 h 254248"/>
                <a:gd name="connsiteX24" fmla="*/ 187287 w 254121"/>
                <a:gd name="connsiteY24" fmla="*/ 52095 h 254248"/>
                <a:gd name="connsiteX25" fmla="*/ 181062 w 254121"/>
                <a:gd name="connsiteY25" fmla="*/ 10800 h 254248"/>
                <a:gd name="connsiteX26" fmla="*/ 144214 w 254121"/>
                <a:gd name="connsiteY26" fmla="*/ 0 h 254248"/>
                <a:gd name="connsiteX27" fmla="*/ 116642 w 254121"/>
                <a:gd name="connsiteY27" fmla="*/ 31511 h 254248"/>
                <a:gd name="connsiteX28" fmla="*/ 82971 w 254121"/>
                <a:gd name="connsiteY28" fmla="*/ 6734 h 254248"/>
                <a:gd name="connsiteX29" fmla="*/ 49300 w 254121"/>
                <a:gd name="connsiteY29" fmla="*/ 25158 h 254248"/>
                <a:gd name="connsiteX30" fmla="*/ 52095 w 254121"/>
                <a:gd name="connsiteY30" fmla="*/ 66834 h 254248"/>
                <a:gd name="connsiteX31" fmla="*/ 10673 w 254121"/>
                <a:gd name="connsiteY31" fmla="*/ 73187 h 254248"/>
                <a:gd name="connsiteX32" fmla="*/ 0 w 254121"/>
                <a:gd name="connsiteY32" fmla="*/ 110035 h 254248"/>
                <a:gd name="connsiteX33" fmla="*/ 31511 w 254121"/>
                <a:gd name="connsiteY33" fmla="*/ 137607 h 254248"/>
                <a:gd name="connsiteX34" fmla="*/ 6607 w 254121"/>
                <a:gd name="connsiteY34" fmla="*/ 171278 h 254248"/>
                <a:gd name="connsiteX35" fmla="*/ 25158 w 254121"/>
                <a:gd name="connsiteY35" fmla="*/ 204822 h 254248"/>
                <a:gd name="connsiteX36" fmla="*/ 66834 w 254121"/>
                <a:gd name="connsiteY36" fmla="*/ 202026 h 254248"/>
                <a:gd name="connsiteX37" fmla="*/ 73060 w 254121"/>
                <a:gd name="connsiteY37" fmla="*/ 243321 h 254248"/>
                <a:gd name="connsiteX38" fmla="*/ 48410 w 254121"/>
                <a:gd name="connsiteY38" fmla="*/ 135701 h 254248"/>
                <a:gd name="connsiteX39" fmla="*/ 118421 w 254121"/>
                <a:gd name="connsiteY39" fmla="*/ 48537 h 254248"/>
                <a:gd name="connsiteX40" fmla="*/ 205584 w 254121"/>
                <a:gd name="connsiteY40" fmla="*/ 118548 h 254248"/>
                <a:gd name="connsiteX41" fmla="*/ 188685 w 254121"/>
                <a:gd name="connsiteY41" fmla="*/ 176614 h 254248"/>
                <a:gd name="connsiteX42" fmla="*/ 135701 w 254121"/>
                <a:gd name="connsiteY42" fmla="*/ 205711 h 254248"/>
                <a:gd name="connsiteX43" fmla="*/ 48537 w 254121"/>
                <a:gd name="connsiteY43" fmla="*/ 135701 h 25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4121" h="254248">
                  <a:moveTo>
                    <a:pt x="51968" y="135320"/>
                  </a:moveTo>
                  <a:cubicBezTo>
                    <a:pt x="54255" y="156031"/>
                    <a:pt x="64674" y="173692"/>
                    <a:pt x="79667" y="185890"/>
                  </a:cubicBezTo>
                  <a:cubicBezTo>
                    <a:pt x="94660" y="197961"/>
                    <a:pt x="114355" y="204314"/>
                    <a:pt x="135066" y="202154"/>
                  </a:cubicBezTo>
                  <a:cubicBezTo>
                    <a:pt x="155141" y="199994"/>
                    <a:pt x="173057" y="190083"/>
                    <a:pt x="185636" y="174454"/>
                  </a:cubicBezTo>
                  <a:lnTo>
                    <a:pt x="185636" y="174454"/>
                  </a:lnTo>
                  <a:cubicBezTo>
                    <a:pt x="198215" y="158699"/>
                    <a:pt x="203932" y="139131"/>
                    <a:pt x="201772" y="119056"/>
                  </a:cubicBezTo>
                  <a:cubicBezTo>
                    <a:pt x="197198" y="77634"/>
                    <a:pt x="159969" y="47775"/>
                    <a:pt x="118675" y="52222"/>
                  </a:cubicBezTo>
                  <a:cubicBezTo>
                    <a:pt x="77380" y="56669"/>
                    <a:pt x="47394" y="94025"/>
                    <a:pt x="51841" y="135320"/>
                  </a:cubicBezTo>
                  <a:close/>
                  <a:moveTo>
                    <a:pt x="93008" y="169372"/>
                  </a:moveTo>
                  <a:cubicBezTo>
                    <a:pt x="69756" y="150567"/>
                    <a:pt x="65944" y="116515"/>
                    <a:pt x="84749" y="93136"/>
                  </a:cubicBezTo>
                  <a:cubicBezTo>
                    <a:pt x="103555" y="69883"/>
                    <a:pt x="137607" y="66072"/>
                    <a:pt x="160986" y="84877"/>
                  </a:cubicBezTo>
                  <a:cubicBezTo>
                    <a:pt x="184365" y="103682"/>
                    <a:pt x="187923" y="137734"/>
                    <a:pt x="169245" y="161113"/>
                  </a:cubicBezTo>
                  <a:cubicBezTo>
                    <a:pt x="150567" y="184492"/>
                    <a:pt x="116388" y="188177"/>
                    <a:pt x="93008" y="169372"/>
                  </a:cubicBezTo>
                  <a:close/>
                  <a:moveTo>
                    <a:pt x="73060" y="243448"/>
                  </a:moveTo>
                  <a:cubicBezTo>
                    <a:pt x="84877" y="248912"/>
                    <a:pt x="97328" y="252470"/>
                    <a:pt x="109780" y="254248"/>
                  </a:cubicBezTo>
                  <a:cubicBezTo>
                    <a:pt x="109399" y="238366"/>
                    <a:pt x="121216" y="224516"/>
                    <a:pt x="137353" y="222737"/>
                  </a:cubicBezTo>
                  <a:cubicBezTo>
                    <a:pt x="153489" y="220959"/>
                    <a:pt x="167974" y="232013"/>
                    <a:pt x="171024" y="247514"/>
                  </a:cubicBezTo>
                  <a:cubicBezTo>
                    <a:pt x="182967" y="243194"/>
                    <a:pt x="194403" y="237095"/>
                    <a:pt x="204822" y="229090"/>
                  </a:cubicBezTo>
                  <a:cubicBezTo>
                    <a:pt x="193259" y="218163"/>
                    <a:pt x="191862" y="199994"/>
                    <a:pt x="202027" y="187415"/>
                  </a:cubicBezTo>
                  <a:cubicBezTo>
                    <a:pt x="212191" y="174836"/>
                    <a:pt x="230234" y="172294"/>
                    <a:pt x="243321" y="181062"/>
                  </a:cubicBezTo>
                  <a:cubicBezTo>
                    <a:pt x="248785" y="169245"/>
                    <a:pt x="252343" y="156920"/>
                    <a:pt x="254121" y="144214"/>
                  </a:cubicBezTo>
                  <a:cubicBezTo>
                    <a:pt x="238239" y="144595"/>
                    <a:pt x="224389" y="132778"/>
                    <a:pt x="222610" y="116642"/>
                  </a:cubicBezTo>
                  <a:cubicBezTo>
                    <a:pt x="220831" y="100505"/>
                    <a:pt x="231886" y="86020"/>
                    <a:pt x="247387" y="82971"/>
                  </a:cubicBezTo>
                  <a:cubicBezTo>
                    <a:pt x="243067" y="71027"/>
                    <a:pt x="236841" y="59719"/>
                    <a:pt x="228963" y="49300"/>
                  </a:cubicBezTo>
                  <a:cubicBezTo>
                    <a:pt x="217909" y="60862"/>
                    <a:pt x="199866" y="62260"/>
                    <a:pt x="187287" y="52095"/>
                  </a:cubicBezTo>
                  <a:cubicBezTo>
                    <a:pt x="174581" y="41930"/>
                    <a:pt x="172167" y="23887"/>
                    <a:pt x="181062" y="10800"/>
                  </a:cubicBezTo>
                  <a:cubicBezTo>
                    <a:pt x="169245" y="5337"/>
                    <a:pt x="156793" y="1652"/>
                    <a:pt x="144214" y="0"/>
                  </a:cubicBezTo>
                  <a:cubicBezTo>
                    <a:pt x="144595" y="15883"/>
                    <a:pt x="132778" y="29732"/>
                    <a:pt x="116642" y="31511"/>
                  </a:cubicBezTo>
                  <a:cubicBezTo>
                    <a:pt x="100632" y="33163"/>
                    <a:pt x="86147" y="22363"/>
                    <a:pt x="82971" y="6734"/>
                  </a:cubicBezTo>
                  <a:cubicBezTo>
                    <a:pt x="71027" y="11054"/>
                    <a:pt x="59718" y="17280"/>
                    <a:pt x="49300" y="25158"/>
                  </a:cubicBezTo>
                  <a:cubicBezTo>
                    <a:pt x="60862" y="36085"/>
                    <a:pt x="62260" y="54255"/>
                    <a:pt x="52095" y="66834"/>
                  </a:cubicBezTo>
                  <a:cubicBezTo>
                    <a:pt x="41930" y="79413"/>
                    <a:pt x="24014" y="82081"/>
                    <a:pt x="10673" y="73187"/>
                  </a:cubicBezTo>
                  <a:cubicBezTo>
                    <a:pt x="5209" y="85004"/>
                    <a:pt x="1652" y="97456"/>
                    <a:pt x="0" y="110035"/>
                  </a:cubicBezTo>
                  <a:cubicBezTo>
                    <a:pt x="15883" y="109653"/>
                    <a:pt x="29732" y="121470"/>
                    <a:pt x="31511" y="137607"/>
                  </a:cubicBezTo>
                  <a:cubicBezTo>
                    <a:pt x="33163" y="153744"/>
                    <a:pt x="22236" y="168228"/>
                    <a:pt x="6607" y="171278"/>
                  </a:cubicBezTo>
                  <a:cubicBezTo>
                    <a:pt x="10927" y="183095"/>
                    <a:pt x="17153" y="194530"/>
                    <a:pt x="25158" y="204822"/>
                  </a:cubicBezTo>
                  <a:cubicBezTo>
                    <a:pt x="36085" y="193259"/>
                    <a:pt x="54255" y="191862"/>
                    <a:pt x="66834" y="202026"/>
                  </a:cubicBezTo>
                  <a:cubicBezTo>
                    <a:pt x="79413" y="212191"/>
                    <a:pt x="81954" y="230107"/>
                    <a:pt x="73060" y="243321"/>
                  </a:cubicBezTo>
                  <a:close/>
                  <a:moveTo>
                    <a:pt x="48410" y="135701"/>
                  </a:moveTo>
                  <a:cubicBezTo>
                    <a:pt x="43709" y="92373"/>
                    <a:pt x="75093" y="53365"/>
                    <a:pt x="118421" y="48537"/>
                  </a:cubicBezTo>
                  <a:cubicBezTo>
                    <a:pt x="161748" y="43836"/>
                    <a:pt x="200756" y="75220"/>
                    <a:pt x="205584" y="118548"/>
                  </a:cubicBezTo>
                  <a:cubicBezTo>
                    <a:pt x="207871" y="139513"/>
                    <a:pt x="201899" y="160224"/>
                    <a:pt x="188685" y="176614"/>
                  </a:cubicBezTo>
                  <a:cubicBezTo>
                    <a:pt x="175471" y="193132"/>
                    <a:pt x="156539" y="203424"/>
                    <a:pt x="135701" y="205711"/>
                  </a:cubicBezTo>
                  <a:cubicBezTo>
                    <a:pt x="92373" y="210413"/>
                    <a:pt x="53238" y="179029"/>
                    <a:pt x="48537" y="135701"/>
                  </a:cubicBezTo>
                  <a:close/>
                </a:path>
              </a:pathLst>
            </a:custGeom>
            <a:solidFill>
              <a:schemeClr val="accent4">
                <a:alpha val="16000"/>
              </a:schemeClr>
            </a:solidFill>
            <a:ln w="127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89D91FE-43FB-FD91-5327-61625899E401}"/>
                </a:ext>
              </a:extLst>
            </p:cNvPr>
            <p:cNvSpPr/>
            <p:nvPr/>
          </p:nvSpPr>
          <p:spPr>
            <a:xfrm flipV="1">
              <a:off x="6104467" y="995952"/>
              <a:ext cx="1879826" cy="1580691"/>
            </a:xfrm>
            <a:custGeom>
              <a:avLst/>
              <a:gdLst>
                <a:gd name="connsiteX0" fmla="*/ 53988 w 1874499"/>
                <a:gd name="connsiteY0" fmla="*/ 624529 h 1576213"/>
                <a:gd name="connsiteX1" fmla="*/ 252330 w 1874499"/>
                <a:gd name="connsiteY1" fmla="*/ 1576214 h 1576213"/>
                <a:gd name="connsiteX2" fmla="*/ 260589 w 1874499"/>
                <a:gd name="connsiteY2" fmla="*/ 1568463 h 1576213"/>
                <a:gd name="connsiteX3" fmla="*/ 64662 w 1874499"/>
                <a:gd name="connsiteY3" fmla="*/ 628213 h 1576213"/>
                <a:gd name="connsiteX4" fmla="*/ 1245691 w 1874499"/>
                <a:gd name="connsiteY4" fmla="*/ 64318 h 1576213"/>
                <a:gd name="connsiteX5" fmla="*/ 1838302 w 1874499"/>
                <a:gd name="connsiteY5" fmla="*/ 1147765 h 1576213"/>
                <a:gd name="connsiteX6" fmla="*/ 1849356 w 1874499"/>
                <a:gd name="connsiteY6" fmla="*/ 1150306 h 1576213"/>
                <a:gd name="connsiteX7" fmla="*/ 1249503 w 1874499"/>
                <a:gd name="connsiteY7" fmla="*/ 53645 h 1576213"/>
                <a:gd name="connsiteX8" fmla="*/ 53988 w 1874499"/>
                <a:gd name="connsiteY8" fmla="*/ 624402 h 15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4499" h="1576213">
                  <a:moveTo>
                    <a:pt x="53988" y="624529"/>
                  </a:moveTo>
                  <a:cubicBezTo>
                    <a:pt x="-62907" y="955014"/>
                    <a:pt x="13075" y="1319678"/>
                    <a:pt x="252330" y="1576214"/>
                  </a:cubicBezTo>
                  <a:lnTo>
                    <a:pt x="260589" y="1568463"/>
                  </a:lnTo>
                  <a:cubicBezTo>
                    <a:pt x="24256" y="1314977"/>
                    <a:pt x="-50837" y="954632"/>
                    <a:pt x="64662" y="628213"/>
                  </a:cubicBezTo>
                  <a:cubicBezTo>
                    <a:pt x="234796" y="147161"/>
                    <a:pt x="764639" y="-105817"/>
                    <a:pt x="1245691" y="64318"/>
                  </a:cubicBezTo>
                  <a:cubicBezTo>
                    <a:pt x="1691801" y="222127"/>
                    <a:pt x="1946558" y="687805"/>
                    <a:pt x="1838302" y="1147765"/>
                  </a:cubicBezTo>
                  <a:lnTo>
                    <a:pt x="1849356" y="1150306"/>
                  </a:lnTo>
                  <a:cubicBezTo>
                    <a:pt x="1959010" y="684755"/>
                    <a:pt x="1701076" y="213360"/>
                    <a:pt x="1249503" y="53645"/>
                  </a:cubicBezTo>
                  <a:cubicBezTo>
                    <a:pt x="762606" y="-118523"/>
                    <a:pt x="226283" y="137505"/>
                    <a:pt x="53988" y="624402"/>
                  </a:cubicBezTo>
                  <a:close/>
                </a:path>
              </a:pathLst>
            </a:custGeom>
            <a:solidFill>
              <a:srgbClr val="8E8E8E">
                <a:alpha val="16000"/>
              </a:srgbClr>
            </a:solidFill>
            <a:ln w="127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1FBECD5-6E1D-5A44-B84C-4359A0664829}"/>
                </a:ext>
              </a:extLst>
            </p:cNvPr>
            <p:cNvSpPr/>
            <p:nvPr/>
          </p:nvSpPr>
          <p:spPr>
            <a:xfrm flipV="1">
              <a:off x="6307310" y="974163"/>
              <a:ext cx="89577" cy="87538"/>
            </a:xfrm>
            <a:custGeom>
              <a:avLst/>
              <a:gdLst>
                <a:gd name="connsiteX0" fmla="*/ 31003 w 89323"/>
                <a:gd name="connsiteY0" fmla="*/ 33798 h 87290"/>
                <a:gd name="connsiteX1" fmla="*/ 0 w 89323"/>
                <a:gd name="connsiteY1" fmla="*/ 67469 h 87290"/>
                <a:gd name="connsiteX2" fmla="*/ 44725 w 89323"/>
                <a:gd name="connsiteY2" fmla="*/ 77380 h 87290"/>
                <a:gd name="connsiteX3" fmla="*/ 89324 w 89323"/>
                <a:gd name="connsiteY3" fmla="*/ 87291 h 87290"/>
                <a:gd name="connsiteX4" fmla="*/ 75601 w 89323"/>
                <a:gd name="connsiteY4" fmla="*/ 43709 h 87290"/>
                <a:gd name="connsiteX5" fmla="*/ 61879 w 89323"/>
                <a:gd name="connsiteY5" fmla="*/ 0 h 87290"/>
                <a:gd name="connsiteX6" fmla="*/ 31003 w 89323"/>
                <a:gd name="connsiteY6" fmla="*/ 33798 h 8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23" h="87290">
                  <a:moveTo>
                    <a:pt x="31003" y="33798"/>
                  </a:moveTo>
                  <a:lnTo>
                    <a:pt x="0" y="67469"/>
                  </a:lnTo>
                  <a:lnTo>
                    <a:pt x="44725" y="77380"/>
                  </a:lnTo>
                  <a:lnTo>
                    <a:pt x="89324" y="87291"/>
                  </a:lnTo>
                  <a:lnTo>
                    <a:pt x="75601" y="43709"/>
                  </a:lnTo>
                  <a:lnTo>
                    <a:pt x="61879" y="0"/>
                  </a:lnTo>
                  <a:lnTo>
                    <a:pt x="31003" y="33798"/>
                  </a:lnTo>
                  <a:close/>
                </a:path>
              </a:pathLst>
            </a:custGeom>
            <a:solidFill>
              <a:srgbClr val="8E8E8E">
                <a:alpha val="16000"/>
              </a:srgbClr>
            </a:solidFill>
            <a:ln w="12700"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3CACB77D-564B-1E1F-AC54-474C00EB3A36}"/>
              </a:ext>
            </a:extLst>
          </p:cNvPr>
          <p:cNvGrpSpPr/>
          <p:nvPr userDrawn="1"/>
        </p:nvGrpSpPr>
        <p:grpSpPr>
          <a:xfrm>
            <a:off x="6919" y="4355432"/>
            <a:ext cx="3418454" cy="2515414"/>
            <a:chOff x="0" y="4838824"/>
            <a:chExt cx="2744065" cy="2019176"/>
          </a:xfrm>
          <a:solidFill>
            <a:schemeClr val="accent6">
              <a:lumMod val="60000"/>
              <a:lumOff val="40000"/>
            </a:schemeClr>
          </a:solidFill>
        </p:grpSpPr>
        <p:sp>
          <p:nvSpPr>
            <p:cNvPr id="12" name="Freeform: Shape 11">
              <a:extLst>
                <a:ext uri="{FF2B5EF4-FFF2-40B4-BE49-F238E27FC236}">
                  <a16:creationId xmlns:a16="http://schemas.microsoft.com/office/drawing/2014/main" id="{DBD3E35D-6F20-E5EE-308C-CA4FA3CE0B6B}"/>
                </a:ext>
              </a:extLst>
            </p:cNvPr>
            <p:cNvSpPr/>
            <p:nvPr/>
          </p:nvSpPr>
          <p:spPr>
            <a:xfrm flipV="1">
              <a:off x="382557" y="5023810"/>
              <a:ext cx="1071107" cy="1069832"/>
            </a:xfrm>
            <a:custGeom>
              <a:avLst/>
              <a:gdLst>
                <a:gd name="connsiteX0" fmla="*/ 635049 w 1068072"/>
                <a:gd name="connsiteY0" fmla="*/ 1057653 h 1066801"/>
                <a:gd name="connsiteX1" fmla="*/ 663638 w 1068072"/>
                <a:gd name="connsiteY1" fmla="*/ 1051428 h 1066801"/>
                <a:gd name="connsiteX2" fmla="*/ 691718 w 1068072"/>
                <a:gd name="connsiteY2" fmla="*/ 1043550 h 1066801"/>
                <a:gd name="connsiteX3" fmla="*/ 725517 w 1068072"/>
                <a:gd name="connsiteY3" fmla="*/ 962612 h 1066801"/>
                <a:gd name="connsiteX4" fmla="*/ 808233 w 1068072"/>
                <a:gd name="connsiteY4" fmla="*/ 991836 h 1066801"/>
                <a:gd name="connsiteX5" fmla="*/ 856771 w 1068072"/>
                <a:gd name="connsiteY5" fmla="*/ 959055 h 1066801"/>
                <a:gd name="connsiteX6" fmla="*/ 860709 w 1068072"/>
                <a:gd name="connsiteY6" fmla="*/ 871382 h 1066801"/>
                <a:gd name="connsiteX7" fmla="*/ 948381 w 1068072"/>
                <a:gd name="connsiteY7" fmla="*/ 870620 h 1066801"/>
                <a:gd name="connsiteX8" fmla="*/ 982815 w 1068072"/>
                <a:gd name="connsiteY8" fmla="*/ 822972 h 1066801"/>
                <a:gd name="connsiteX9" fmla="*/ 956640 w 1068072"/>
                <a:gd name="connsiteY9" fmla="*/ 739239 h 1066801"/>
                <a:gd name="connsiteX10" fmla="*/ 1038594 w 1068072"/>
                <a:gd name="connsiteY10" fmla="*/ 708618 h 1066801"/>
                <a:gd name="connsiteX11" fmla="*/ 1054731 w 1068072"/>
                <a:gd name="connsiteY11" fmla="*/ 652203 h 1066801"/>
                <a:gd name="connsiteX12" fmla="*/ 1001492 w 1068072"/>
                <a:gd name="connsiteY12" fmla="*/ 582446 h 1066801"/>
                <a:gd name="connsiteX13" fmla="*/ 1068072 w 1068072"/>
                <a:gd name="connsiteY13" fmla="*/ 525396 h 1066801"/>
                <a:gd name="connsiteX14" fmla="*/ 1063752 w 1068072"/>
                <a:gd name="connsiteY14" fmla="*/ 466821 h 1066801"/>
                <a:gd name="connsiteX15" fmla="*/ 990057 w 1068072"/>
                <a:gd name="connsiteY15" fmla="*/ 419554 h 1066801"/>
                <a:gd name="connsiteX16" fmla="*/ 1032876 w 1068072"/>
                <a:gd name="connsiteY16" fmla="*/ 343318 h 1066801"/>
                <a:gd name="connsiteX17" fmla="*/ 1009116 w 1068072"/>
                <a:gd name="connsiteY17" fmla="*/ 289572 h 1066801"/>
                <a:gd name="connsiteX18" fmla="*/ 923604 w 1068072"/>
                <a:gd name="connsiteY18" fmla="*/ 270639 h 1066801"/>
                <a:gd name="connsiteX19" fmla="*/ 937835 w 1068072"/>
                <a:gd name="connsiteY19" fmla="*/ 184111 h 1066801"/>
                <a:gd name="connsiteX20" fmla="*/ 897176 w 1068072"/>
                <a:gd name="connsiteY20" fmla="*/ 141927 h 1066801"/>
                <a:gd name="connsiteX21" fmla="*/ 810139 w 1068072"/>
                <a:gd name="connsiteY21" fmla="*/ 153108 h 1066801"/>
                <a:gd name="connsiteX22" fmla="*/ 794003 w 1068072"/>
                <a:gd name="connsiteY22" fmla="*/ 66961 h 1066801"/>
                <a:gd name="connsiteX23" fmla="*/ 741399 w 1068072"/>
                <a:gd name="connsiteY23" fmla="*/ 41295 h 1066801"/>
                <a:gd name="connsiteX24" fmla="*/ 663511 w 1068072"/>
                <a:gd name="connsiteY24" fmla="*/ 81700 h 1066801"/>
                <a:gd name="connsiteX25" fmla="*/ 618786 w 1068072"/>
                <a:gd name="connsiteY25" fmla="*/ 6099 h 1066801"/>
                <a:gd name="connsiteX26" fmla="*/ 560592 w 1068072"/>
                <a:gd name="connsiteY26" fmla="*/ 0 h 1066801"/>
                <a:gd name="connsiteX27" fmla="*/ 501127 w 1068072"/>
                <a:gd name="connsiteY27" fmla="*/ 64801 h 1066801"/>
                <a:gd name="connsiteX28" fmla="*/ 433277 w 1068072"/>
                <a:gd name="connsiteY28" fmla="*/ 9148 h 1066801"/>
                <a:gd name="connsiteX29" fmla="*/ 404688 w 1068072"/>
                <a:gd name="connsiteY29" fmla="*/ 15501 h 1066801"/>
                <a:gd name="connsiteX30" fmla="*/ 376481 w 1068072"/>
                <a:gd name="connsiteY30" fmla="*/ 23252 h 1066801"/>
                <a:gd name="connsiteX31" fmla="*/ 342810 w 1068072"/>
                <a:gd name="connsiteY31" fmla="*/ 104317 h 1066801"/>
                <a:gd name="connsiteX32" fmla="*/ 260093 w 1068072"/>
                <a:gd name="connsiteY32" fmla="*/ 74966 h 1066801"/>
                <a:gd name="connsiteX33" fmla="*/ 211302 w 1068072"/>
                <a:gd name="connsiteY33" fmla="*/ 107748 h 1066801"/>
                <a:gd name="connsiteX34" fmla="*/ 207617 w 1068072"/>
                <a:gd name="connsiteY34" fmla="*/ 195419 h 1066801"/>
                <a:gd name="connsiteX35" fmla="*/ 119818 w 1068072"/>
                <a:gd name="connsiteY35" fmla="*/ 196436 h 1066801"/>
                <a:gd name="connsiteX36" fmla="*/ 85512 w 1068072"/>
                <a:gd name="connsiteY36" fmla="*/ 243830 h 1066801"/>
                <a:gd name="connsiteX37" fmla="*/ 111686 w 1068072"/>
                <a:gd name="connsiteY37" fmla="*/ 327435 h 1066801"/>
                <a:gd name="connsiteX38" fmla="*/ 29605 w 1068072"/>
                <a:gd name="connsiteY38" fmla="*/ 358565 h 1066801"/>
                <a:gd name="connsiteX39" fmla="*/ 13595 w 1068072"/>
                <a:gd name="connsiteY39" fmla="*/ 414853 h 1066801"/>
                <a:gd name="connsiteX40" fmla="*/ 66834 w 1068072"/>
                <a:gd name="connsiteY40" fmla="*/ 484610 h 1066801"/>
                <a:gd name="connsiteX41" fmla="*/ 0 w 1068072"/>
                <a:gd name="connsiteY41" fmla="*/ 541660 h 1066801"/>
                <a:gd name="connsiteX42" fmla="*/ 4447 w 1068072"/>
                <a:gd name="connsiteY42" fmla="*/ 600235 h 1066801"/>
                <a:gd name="connsiteX43" fmla="*/ 78269 w 1068072"/>
                <a:gd name="connsiteY43" fmla="*/ 647375 h 1066801"/>
                <a:gd name="connsiteX44" fmla="*/ 35323 w 1068072"/>
                <a:gd name="connsiteY44" fmla="*/ 723611 h 1066801"/>
                <a:gd name="connsiteX45" fmla="*/ 58956 w 1068072"/>
                <a:gd name="connsiteY45" fmla="*/ 777358 h 1066801"/>
                <a:gd name="connsiteX46" fmla="*/ 144722 w 1068072"/>
                <a:gd name="connsiteY46" fmla="*/ 796417 h 1066801"/>
                <a:gd name="connsiteX47" fmla="*/ 130491 w 1068072"/>
                <a:gd name="connsiteY47" fmla="*/ 882945 h 1066801"/>
                <a:gd name="connsiteX48" fmla="*/ 171151 w 1068072"/>
                <a:gd name="connsiteY48" fmla="*/ 925129 h 1066801"/>
                <a:gd name="connsiteX49" fmla="*/ 258187 w 1068072"/>
                <a:gd name="connsiteY49" fmla="*/ 913567 h 1066801"/>
                <a:gd name="connsiteX50" fmla="*/ 274324 w 1068072"/>
                <a:gd name="connsiteY50" fmla="*/ 999714 h 1066801"/>
                <a:gd name="connsiteX51" fmla="*/ 326927 w 1068072"/>
                <a:gd name="connsiteY51" fmla="*/ 1025634 h 1066801"/>
                <a:gd name="connsiteX52" fmla="*/ 404942 w 1068072"/>
                <a:gd name="connsiteY52" fmla="*/ 985102 h 1066801"/>
                <a:gd name="connsiteX53" fmla="*/ 449414 w 1068072"/>
                <a:gd name="connsiteY53" fmla="*/ 1060703 h 1066801"/>
                <a:gd name="connsiteX54" fmla="*/ 507862 w 1068072"/>
                <a:gd name="connsiteY54" fmla="*/ 1066802 h 1066801"/>
                <a:gd name="connsiteX55" fmla="*/ 567072 w 1068072"/>
                <a:gd name="connsiteY55" fmla="*/ 1002128 h 1066801"/>
                <a:gd name="connsiteX56" fmla="*/ 634922 w 1068072"/>
                <a:gd name="connsiteY56" fmla="*/ 1057781 h 1066801"/>
                <a:gd name="connsiteX57" fmla="*/ 198977 w 1068072"/>
                <a:gd name="connsiteY57" fmla="*/ 654998 h 1066801"/>
                <a:gd name="connsiteX58" fmla="*/ 413455 w 1068072"/>
                <a:gd name="connsiteY58" fmla="*/ 601505 h 1066801"/>
                <a:gd name="connsiteX59" fmla="*/ 461993 w 1068072"/>
                <a:gd name="connsiteY59" fmla="*/ 651695 h 1066801"/>
                <a:gd name="connsiteX60" fmla="*/ 401131 w 1068072"/>
                <a:gd name="connsiteY60" fmla="*/ 864013 h 1066801"/>
                <a:gd name="connsiteX61" fmla="*/ 199104 w 1068072"/>
                <a:gd name="connsiteY61" fmla="*/ 654998 h 1066801"/>
                <a:gd name="connsiteX62" fmla="*/ 596042 w 1068072"/>
                <a:gd name="connsiteY62" fmla="*/ 517773 h 1066801"/>
                <a:gd name="connsiteX63" fmla="*/ 549792 w 1068072"/>
                <a:gd name="connsiteY63" fmla="*/ 594898 h 1066801"/>
                <a:gd name="connsiteX64" fmla="*/ 472666 w 1068072"/>
                <a:gd name="connsiteY64" fmla="*/ 548521 h 1066801"/>
                <a:gd name="connsiteX65" fmla="*/ 519043 w 1068072"/>
                <a:gd name="connsiteY65" fmla="*/ 471395 h 1066801"/>
                <a:gd name="connsiteX66" fmla="*/ 596169 w 1068072"/>
                <a:gd name="connsiteY66" fmla="*/ 517773 h 1066801"/>
                <a:gd name="connsiteX67" fmla="*/ 261237 w 1068072"/>
                <a:gd name="connsiteY67" fmla="*/ 303675 h 1066801"/>
                <a:gd name="connsiteX68" fmla="*/ 414853 w 1068072"/>
                <a:gd name="connsiteY68" fmla="*/ 462755 h 1066801"/>
                <a:gd name="connsiteX69" fmla="*/ 395540 w 1068072"/>
                <a:gd name="connsiteY69" fmla="*/ 529716 h 1066801"/>
                <a:gd name="connsiteX70" fmla="*/ 181062 w 1068072"/>
                <a:gd name="connsiteY70" fmla="*/ 583209 h 1066801"/>
                <a:gd name="connsiteX71" fmla="*/ 261237 w 1068072"/>
                <a:gd name="connsiteY71" fmla="*/ 303802 h 1066801"/>
                <a:gd name="connsiteX72" fmla="*/ 596550 w 1068072"/>
                <a:gd name="connsiteY72" fmla="*/ 181951 h 1066801"/>
                <a:gd name="connsiteX73" fmla="*/ 535561 w 1068072"/>
                <a:gd name="connsiteY73" fmla="*/ 394397 h 1066801"/>
                <a:gd name="connsiteX74" fmla="*/ 500746 w 1068072"/>
                <a:gd name="connsiteY74" fmla="*/ 398335 h 1066801"/>
                <a:gd name="connsiteX75" fmla="*/ 467965 w 1068072"/>
                <a:gd name="connsiteY75" fmla="*/ 411296 h 1066801"/>
                <a:gd name="connsiteX76" fmla="*/ 314348 w 1068072"/>
                <a:gd name="connsiteY76" fmla="*/ 252343 h 1066801"/>
                <a:gd name="connsiteX77" fmla="*/ 448016 w 1068072"/>
                <a:gd name="connsiteY77" fmla="*/ 187033 h 1066801"/>
                <a:gd name="connsiteX78" fmla="*/ 596550 w 1068072"/>
                <a:gd name="connsiteY78" fmla="*/ 181951 h 1066801"/>
                <a:gd name="connsiteX79" fmla="*/ 869603 w 1068072"/>
                <a:gd name="connsiteY79" fmla="*/ 411423 h 1066801"/>
                <a:gd name="connsiteX80" fmla="*/ 655125 w 1068072"/>
                <a:gd name="connsiteY80" fmla="*/ 464915 h 1066801"/>
                <a:gd name="connsiteX81" fmla="*/ 606715 w 1068072"/>
                <a:gd name="connsiteY81" fmla="*/ 414853 h 1066801"/>
                <a:gd name="connsiteX82" fmla="*/ 667577 w 1068072"/>
                <a:gd name="connsiteY82" fmla="*/ 202408 h 1066801"/>
                <a:gd name="connsiteX83" fmla="*/ 869603 w 1068072"/>
                <a:gd name="connsiteY83" fmla="*/ 411423 h 1066801"/>
                <a:gd name="connsiteX84" fmla="*/ 807344 w 1068072"/>
                <a:gd name="connsiteY84" fmla="*/ 762746 h 1066801"/>
                <a:gd name="connsiteX85" fmla="*/ 653855 w 1068072"/>
                <a:gd name="connsiteY85" fmla="*/ 603666 h 1066801"/>
                <a:gd name="connsiteX86" fmla="*/ 673040 w 1068072"/>
                <a:gd name="connsiteY86" fmla="*/ 536832 h 1066801"/>
                <a:gd name="connsiteX87" fmla="*/ 887519 w 1068072"/>
                <a:gd name="connsiteY87" fmla="*/ 483339 h 1066801"/>
                <a:gd name="connsiteX88" fmla="*/ 807344 w 1068072"/>
                <a:gd name="connsiteY88" fmla="*/ 762873 h 1066801"/>
                <a:gd name="connsiteX89" fmla="*/ 472157 w 1068072"/>
                <a:gd name="connsiteY89" fmla="*/ 884470 h 1066801"/>
                <a:gd name="connsiteX90" fmla="*/ 533147 w 1068072"/>
                <a:gd name="connsiteY90" fmla="*/ 672024 h 1066801"/>
                <a:gd name="connsiteX91" fmla="*/ 568089 w 1068072"/>
                <a:gd name="connsiteY91" fmla="*/ 667958 h 1066801"/>
                <a:gd name="connsiteX92" fmla="*/ 600743 w 1068072"/>
                <a:gd name="connsiteY92" fmla="*/ 654998 h 1066801"/>
                <a:gd name="connsiteX93" fmla="*/ 754359 w 1068072"/>
                <a:gd name="connsiteY93" fmla="*/ 813824 h 1066801"/>
                <a:gd name="connsiteX94" fmla="*/ 620819 w 1068072"/>
                <a:gd name="connsiteY94" fmla="*/ 879133 h 1066801"/>
                <a:gd name="connsiteX95" fmla="*/ 472285 w 1068072"/>
                <a:gd name="connsiteY95" fmla="*/ 884343 h 106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68072" h="1066801">
                  <a:moveTo>
                    <a:pt x="635049" y="1057653"/>
                  </a:moveTo>
                  <a:cubicBezTo>
                    <a:pt x="644325" y="1055875"/>
                    <a:pt x="653981" y="1053842"/>
                    <a:pt x="663638" y="1051428"/>
                  </a:cubicBezTo>
                  <a:cubicBezTo>
                    <a:pt x="673040" y="1049141"/>
                    <a:pt x="682570" y="1046345"/>
                    <a:pt x="691718" y="1043550"/>
                  </a:cubicBezTo>
                  <a:cubicBezTo>
                    <a:pt x="680029" y="1012039"/>
                    <a:pt x="694387" y="976462"/>
                    <a:pt x="725517" y="962612"/>
                  </a:cubicBezTo>
                  <a:cubicBezTo>
                    <a:pt x="756519" y="948763"/>
                    <a:pt x="792859" y="961850"/>
                    <a:pt x="808233" y="991836"/>
                  </a:cubicBezTo>
                  <a:cubicBezTo>
                    <a:pt x="825259" y="981798"/>
                    <a:pt x="841396" y="970744"/>
                    <a:pt x="856771" y="959055"/>
                  </a:cubicBezTo>
                  <a:cubicBezTo>
                    <a:pt x="834789" y="933515"/>
                    <a:pt x="836314" y="895143"/>
                    <a:pt x="860709" y="871382"/>
                  </a:cubicBezTo>
                  <a:cubicBezTo>
                    <a:pt x="885232" y="847622"/>
                    <a:pt x="923731" y="847749"/>
                    <a:pt x="948381" y="870620"/>
                  </a:cubicBezTo>
                  <a:cubicBezTo>
                    <a:pt x="960706" y="855373"/>
                    <a:pt x="972141" y="839490"/>
                    <a:pt x="982815" y="822972"/>
                  </a:cubicBezTo>
                  <a:cubicBezTo>
                    <a:pt x="953464" y="806455"/>
                    <a:pt x="941647" y="769988"/>
                    <a:pt x="956640" y="739239"/>
                  </a:cubicBezTo>
                  <a:cubicBezTo>
                    <a:pt x="971506" y="708745"/>
                    <a:pt x="1007592" y="695530"/>
                    <a:pt x="1038594" y="708618"/>
                  </a:cubicBezTo>
                  <a:cubicBezTo>
                    <a:pt x="1044947" y="690194"/>
                    <a:pt x="1050284" y="671389"/>
                    <a:pt x="1054731" y="652203"/>
                  </a:cubicBezTo>
                  <a:cubicBezTo>
                    <a:pt x="1021568" y="646739"/>
                    <a:pt x="997935" y="616372"/>
                    <a:pt x="1001492" y="582446"/>
                  </a:cubicBezTo>
                  <a:cubicBezTo>
                    <a:pt x="1005050" y="548394"/>
                    <a:pt x="1034401" y="523872"/>
                    <a:pt x="1068072" y="525396"/>
                  </a:cubicBezTo>
                  <a:cubicBezTo>
                    <a:pt x="1067691" y="505956"/>
                    <a:pt x="1066294" y="486516"/>
                    <a:pt x="1063752" y="466821"/>
                  </a:cubicBezTo>
                  <a:cubicBezTo>
                    <a:pt x="1030971" y="472920"/>
                    <a:pt x="998316" y="452717"/>
                    <a:pt x="990057" y="419554"/>
                  </a:cubicBezTo>
                  <a:cubicBezTo>
                    <a:pt x="981798" y="386646"/>
                    <a:pt x="1000984" y="353356"/>
                    <a:pt x="1032876" y="343318"/>
                  </a:cubicBezTo>
                  <a:cubicBezTo>
                    <a:pt x="1025888" y="324894"/>
                    <a:pt x="1018010" y="306852"/>
                    <a:pt x="1009116" y="289572"/>
                  </a:cubicBezTo>
                  <a:cubicBezTo>
                    <a:pt x="980146" y="306852"/>
                    <a:pt x="942790" y="298847"/>
                    <a:pt x="923604" y="270639"/>
                  </a:cubicBezTo>
                  <a:cubicBezTo>
                    <a:pt x="904545" y="242432"/>
                    <a:pt x="911152" y="204695"/>
                    <a:pt x="937835" y="184111"/>
                  </a:cubicBezTo>
                  <a:cubicBezTo>
                    <a:pt x="924875" y="169245"/>
                    <a:pt x="911279" y="155141"/>
                    <a:pt x="897176" y="141927"/>
                  </a:cubicBezTo>
                  <a:cubicBezTo>
                    <a:pt x="875702" y="167847"/>
                    <a:pt x="837711" y="173184"/>
                    <a:pt x="810139" y="153108"/>
                  </a:cubicBezTo>
                  <a:cubicBezTo>
                    <a:pt x="782567" y="133160"/>
                    <a:pt x="775833" y="95550"/>
                    <a:pt x="794003" y="66961"/>
                  </a:cubicBezTo>
                  <a:cubicBezTo>
                    <a:pt x="776976" y="57558"/>
                    <a:pt x="759315" y="48918"/>
                    <a:pt x="741399" y="41295"/>
                  </a:cubicBezTo>
                  <a:cubicBezTo>
                    <a:pt x="730218" y="73060"/>
                    <a:pt x="696293" y="91103"/>
                    <a:pt x="663511" y="81700"/>
                  </a:cubicBezTo>
                  <a:cubicBezTo>
                    <a:pt x="630729" y="72298"/>
                    <a:pt x="611543" y="39008"/>
                    <a:pt x="618786" y="6099"/>
                  </a:cubicBezTo>
                  <a:cubicBezTo>
                    <a:pt x="599727" y="3049"/>
                    <a:pt x="580286" y="1016"/>
                    <a:pt x="560592" y="0"/>
                  </a:cubicBezTo>
                  <a:cubicBezTo>
                    <a:pt x="560846" y="33798"/>
                    <a:pt x="535180" y="62514"/>
                    <a:pt x="501127" y="64801"/>
                  </a:cubicBezTo>
                  <a:cubicBezTo>
                    <a:pt x="467202" y="67215"/>
                    <a:pt x="437724" y="42438"/>
                    <a:pt x="433277" y="9148"/>
                  </a:cubicBezTo>
                  <a:cubicBezTo>
                    <a:pt x="423747" y="10927"/>
                    <a:pt x="414218" y="13214"/>
                    <a:pt x="404688" y="15501"/>
                  </a:cubicBezTo>
                  <a:cubicBezTo>
                    <a:pt x="395032" y="17916"/>
                    <a:pt x="385502" y="20457"/>
                    <a:pt x="376481" y="23252"/>
                  </a:cubicBezTo>
                  <a:cubicBezTo>
                    <a:pt x="388043" y="54763"/>
                    <a:pt x="373813" y="90467"/>
                    <a:pt x="342810" y="104317"/>
                  </a:cubicBezTo>
                  <a:cubicBezTo>
                    <a:pt x="311553" y="118294"/>
                    <a:pt x="275468" y="104952"/>
                    <a:pt x="260093" y="74966"/>
                  </a:cubicBezTo>
                  <a:cubicBezTo>
                    <a:pt x="243194" y="85131"/>
                    <a:pt x="226803" y="96058"/>
                    <a:pt x="211302" y="107748"/>
                  </a:cubicBezTo>
                  <a:cubicBezTo>
                    <a:pt x="233410" y="133414"/>
                    <a:pt x="232013" y="171786"/>
                    <a:pt x="207617" y="195419"/>
                  </a:cubicBezTo>
                  <a:cubicBezTo>
                    <a:pt x="182967" y="219180"/>
                    <a:pt x="144722" y="219053"/>
                    <a:pt x="119818" y="196436"/>
                  </a:cubicBezTo>
                  <a:cubicBezTo>
                    <a:pt x="107620" y="211429"/>
                    <a:pt x="96185" y="227439"/>
                    <a:pt x="85512" y="243830"/>
                  </a:cubicBezTo>
                  <a:cubicBezTo>
                    <a:pt x="114863" y="260475"/>
                    <a:pt x="126552" y="296941"/>
                    <a:pt x="111686" y="327435"/>
                  </a:cubicBezTo>
                  <a:cubicBezTo>
                    <a:pt x="96693" y="358184"/>
                    <a:pt x="60862" y="371271"/>
                    <a:pt x="29605" y="358565"/>
                  </a:cubicBezTo>
                  <a:cubicBezTo>
                    <a:pt x="23252" y="376862"/>
                    <a:pt x="18043" y="395667"/>
                    <a:pt x="13595" y="414853"/>
                  </a:cubicBezTo>
                  <a:cubicBezTo>
                    <a:pt x="46631" y="420444"/>
                    <a:pt x="70392" y="450557"/>
                    <a:pt x="66834" y="484610"/>
                  </a:cubicBezTo>
                  <a:cubicBezTo>
                    <a:pt x="63276" y="518535"/>
                    <a:pt x="33925" y="543185"/>
                    <a:pt x="0" y="541660"/>
                  </a:cubicBezTo>
                  <a:cubicBezTo>
                    <a:pt x="635" y="560973"/>
                    <a:pt x="1906" y="580668"/>
                    <a:pt x="4447" y="600235"/>
                  </a:cubicBezTo>
                  <a:cubicBezTo>
                    <a:pt x="37483" y="594136"/>
                    <a:pt x="70010" y="614466"/>
                    <a:pt x="78269" y="647375"/>
                  </a:cubicBezTo>
                  <a:cubicBezTo>
                    <a:pt x="86528" y="680537"/>
                    <a:pt x="67342" y="713573"/>
                    <a:pt x="35323" y="723611"/>
                  </a:cubicBezTo>
                  <a:cubicBezTo>
                    <a:pt x="42311" y="742162"/>
                    <a:pt x="50316" y="759950"/>
                    <a:pt x="58956" y="777358"/>
                  </a:cubicBezTo>
                  <a:cubicBezTo>
                    <a:pt x="88053" y="760204"/>
                    <a:pt x="125663" y="768082"/>
                    <a:pt x="144722" y="796417"/>
                  </a:cubicBezTo>
                  <a:cubicBezTo>
                    <a:pt x="163781" y="824624"/>
                    <a:pt x="157047" y="862488"/>
                    <a:pt x="130491" y="882945"/>
                  </a:cubicBezTo>
                  <a:cubicBezTo>
                    <a:pt x="143451" y="897684"/>
                    <a:pt x="156793" y="911788"/>
                    <a:pt x="171151" y="925129"/>
                  </a:cubicBezTo>
                  <a:cubicBezTo>
                    <a:pt x="192751" y="898955"/>
                    <a:pt x="230488" y="893745"/>
                    <a:pt x="258187" y="913567"/>
                  </a:cubicBezTo>
                  <a:cubicBezTo>
                    <a:pt x="285759" y="933642"/>
                    <a:pt x="292494" y="971506"/>
                    <a:pt x="274324" y="999714"/>
                  </a:cubicBezTo>
                  <a:cubicBezTo>
                    <a:pt x="291477" y="1009371"/>
                    <a:pt x="309012" y="1018011"/>
                    <a:pt x="326927" y="1025634"/>
                  </a:cubicBezTo>
                  <a:cubicBezTo>
                    <a:pt x="338236" y="993869"/>
                    <a:pt x="372034" y="975572"/>
                    <a:pt x="404942" y="985102"/>
                  </a:cubicBezTo>
                  <a:cubicBezTo>
                    <a:pt x="437724" y="994504"/>
                    <a:pt x="456910" y="1027921"/>
                    <a:pt x="449414" y="1060703"/>
                  </a:cubicBezTo>
                  <a:cubicBezTo>
                    <a:pt x="468600" y="1063753"/>
                    <a:pt x="488167" y="1065913"/>
                    <a:pt x="507862" y="1066802"/>
                  </a:cubicBezTo>
                  <a:cubicBezTo>
                    <a:pt x="507353" y="1033131"/>
                    <a:pt x="533020" y="1004542"/>
                    <a:pt x="567072" y="1002128"/>
                  </a:cubicBezTo>
                  <a:cubicBezTo>
                    <a:pt x="600997" y="999714"/>
                    <a:pt x="630348" y="1024491"/>
                    <a:pt x="634922" y="1057781"/>
                  </a:cubicBezTo>
                  <a:close/>
                  <a:moveTo>
                    <a:pt x="198977" y="654998"/>
                  </a:moveTo>
                  <a:lnTo>
                    <a:pt x="413455" y="601505"/>
                  </a:lnTo>
                  <a:cubicBezTo>
                    <a:pt x="425145" y="622470"/>
                    <a:pt x="442044" y="639497"/>
                    <a:pt x="461993" y="651695"/>
                  </a:cubicBezTo>
                  <a:lnTo>
                    <a:pt x="401131" y="864013"/>
                  </a:lnTo>
                  <a:cubicBezTo>
                    <a:pt x="309647" y="827165"/>
                    <a:pt x="234427" y="752835"/>
                    <a:pt x="199104" y="654998"/>
                  </a:cubicBezTo>
                  <a:close/>
                  <a:moveTo>
                    <a:pt x="596042" y="517773"/>
                  </a:moveTo>
                  <a:cubicBezTo>
                    <a:pt x="604555" y="551825"/>
                    <a:pt x="583844" y="586385"/>
                    <a:pt x="549792" y="594898"/>
                  </a:cubicBezTo>
                  <a:cubicBezTo>
                    <a:pt x="515612" y="603411"/>
                    <a:pt x="481052" y="582701"/>
                    <a:pt x="472666" y="548521"/>
                  </a:cubicBezTo>
                  <a:cubicBezTo>
                    <a:pt x="464153" y="514469"/>
                    <a:pt x="484864" y="479908"/>
                    <a:pt x="519043" y="471395"/>
                  </a:cubicBezTo>
                  <a:cubicBezTo>
                    <a:pt x="553222" y="462882"/>
                    <a:pt x="587656" y="483720"/>
                    <a:pt x="596169" y="517773"/>
                  </a:cubicBezTo>
                  <a:close/>
                  <a:moveTo>
                    <a:pt x="261237" y="303675"/>
                  </a:moveTo>
                  <a:lnTo>
                    <a:pt x="414853" y="462755"/>
                  </a:lnTo>
                  <a:cubicBezTo>
                    <a:pt x="402909" y="482831"/>
                    <a:pt x="396175" y="505829"/>
                    <a:pt x="395540" y="529716"/>
                  </a:cubicBezTo>
                  <a:lnTo>
                    <a:pt x="181062" y="583209"/>
                  </a:lnTo>
                  <a:cubicBezTo>
                    <a:pt x="166449" y="480289"/>
                    <a:pt x="197833" y="379404"/>
                    <a:pt x="261237" y="303802"/>
                  </a:cubicBezTo>
                  <a:close/>
                  <a:moveTo>
                    <a:pt x="596550" y="181951"/>
                  </a:moveTo>
                  <a:lnTo>
                    <a:pt x="535561" y="394397"/>
                  </a:lnTo>
                  <a:cubicBezTo>
                    <a:pt x="524125" y="394397"/>
                    <a:pt x="512309" y="395413"/>
                    <a:pt x="500746" y="398335"/>
                  </a:cubicBezTo>
                  <a:cubicBezTo>
                    <a:pt x="489057" y="401258"/>
                    <a:pt x="478129" y="405832"/>
                    <a:pt x="467965" y="411296"/>
                  </a:cubicBezTo>
                  <a:lnTo>
                    <a:pt x="314348" y="252343"/>
                  </a:lnTo>
                  <a:cubicBezTo>
                    <a:pt x="352593" y="222356"/>
                    <a:pt x="397700" y="199612"/>
                    <a:pt x="448016" y="187033"/>
                  </a:cubicBezTo>
                  <a:cubicBezTo>
                    <a:pt x="498205" y="174581"/>
                    <a:pt x="548648" y="173438"/>
                    <a:pt x="596550" y="181951"/>
                  </a:cubicBezTo>
                  <a:close/>
                  <a:moveTo>
                    <a:pt x="869603" y="411423"/>
                  </a:moveTo>
                  <a:lnTo>
                    <a:pt x="655125" y="464915"/>
                  </a:lnTo>
                  <a:cubicBezTo>
                    <a:pt x="643435" y="443950"/>
                    <a:pt x="626663" y="427051"/>
                    <a:pt x="606715" y="414853"/>
                  </a:cubicBezTo>
                  <a:lnTo>
                    <a:pt x="667577" y="202408"/>
                  </a:lnTo>
                  <a:cubicBezTo>
                    <a:pt x="759188" y="239255"/>
                    <a:pt x="834281" y="313586"/>
                    <a:pt x="869603" y="411423"/>
                  </a:cubicBezTo>
                  <a:close/>
                  <a:moveTo>
                    <a:pt x="807344" y="762746"/>
                  </a:moveTo>
                  <a:lnTo>
                    <a:pt x="653855" y="603666"/>
                  </a:lnTo>
                  <a:cubicBezTo>
                    <a:pt x="665798" y="583717"/>
                    <a:pt x="672532" y="560719"/>
                    <a:pt x="673040" y="536832"/>
                  </a:cubicBezTo>
                  <a:lnTo>
                    <a:pt x="887519" y="483339"/>
                  </a:lnTo>
                  <a:cubicBezTo>
                    <a:pt x="902258" y="586258"/>
                    <a:pt x="870747" y="687144"/>
                    <a:pt x="807344" y="762873"/>
                  </a:cubicBezTo>
                  <a:close/>
                  <a:moveTo>
                    <a:pt x="472157" y="884470"/>
                  </a:moveTo>
                  <a:lnTo>
                    <a:pt x="533147" y="672024"/>
                  </a:lnTo>
                  <a:cubicBezTo>
                    <a:pt x="544709" y="672024"/>
                    <a:pt x="556399" y="671008"/>
                    <a:pt x="568089" y="667958"/>
                  </a:cubicBezTo>
                  <a:cubicBezTo>
                    <a:pt x="579778" y="665036"/>
                    <a:pt x="590705" y="660589"/>
                    <a:pt x="600743" y="654998"/>
                  </a:cubicBezTo>
                  <a:lnTo>
                    <a:pt x="754359" y="813824"/>
                  </a:lnTo>
                  <a:cubicBezTo>
                    <a:pt x="716114" y="843810"/>
                    <a:pt x="671007" y="866554"/>
                    <a:pt x="620819" y="879133"/>
                  </a:cubicBezTo>
                  <a:cubicBezTo>
                    <a:pt x="570503" y="891712"/>
                    <a:pt x="520186" y="892729"/>
                    <a:pt x="472285" y="884343"/>
                  </a:cubicBezTo>
                  <a:close/>
                </a:path>
              </a:pathLst>
            </a:custGeom>
            <a:grpFill/>
            <a:ln w="1270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4151CCD7-D1A5-061B-3E9F-2135EBCDF0DB}"/>
                </a:ext>
              </a:extLst>
            </p:cNvPr>
            <p:cNvSpPr/>
            <p:nvPr/>
          </p:nvSpPr>
          <p:spPr>
            <a:xfrm flipV="1">
              <a:off x="198803" y="4838824"/>
              <a:ext cx="1439466" cy="1436649"/>
            </a:xfrm>
            <a:custGeom>
              <a:avLst/>
              <a:gdLst>
                <a:gd name="connsiteX0" fmla="*/ 6248 w 1439466"/>
                <a:gd name="connsiteY0" fmla="*/ 618411 h 1436649"/>
                <a:gd name="connsiteX1" fmla="*/ 6256 w 1439466"/>
                <a:gd name="connsiteY1" fmla="*/ 618250 h 1436649"/>
                <a:gd name="connsiteX2" fmla="*/ 6002 w 1439466"/>
                <a:gd name="connsiteY2" fmla="*/ 618378 h 1436649"/>
                <a:gd name="connsiteX3" fmla="*/ 762332 w 1439466"/>
                <a:gd name="connsiteY3" fmla="*/ 1435326 h 1436649"/>
                <a:gd name="connsiteX4" fmla="*/ 1398212 w 1439466"/>
                <a:gd name="connsiteY4" fmla="*/ 956682 h 1436649"/>
                <a:gd name="connsiteX5" fmla="*/ 1091227 w 1439466"/>
                <a:gd name="connsiteY5" fmla="*/ 100072 h 1436649"/>
                <a:gd name="connsiteX6" fmla="*/ 959590 w 1439466"/>
                <a:gd name="connsiteY6" fmla="*/ 38014 h 1436649"/>
                <a:gd name="connsiteX7" fmla="*/ 973006 w 1439466"/>
                <a:gd name="connsiteY7" fmla="*/ 0 h 1436649"/>
                <a:gd name="connsiteX8" fmla="*/ 927899 w 1439466"/>
                <a:gd name="connsiteY8" fmla="*/ 8410 h 1436649"/>
                <a:gd name="connsiteX9" fmla="*/ 882791 w 1439466"/>
                <a:gd name="connsiteY9" fmla="*/ 16820 h 1436649"/>
                <a:gd name="connsiteX10" fmla="*/ 912608 w 1439466"/>
                <a:gd name="connsiteY10" fmla="*/ 51605 h 1436649"/>
                <a:gd name="connsiteX11" fmla="*/ 942424 w 1439466"/>
                <a:gd name="connsiteY11" fmla="*/ 86519 h 1436649"/>
                <a:gd name="connsiteX12" fmla="*/ 955801 w 1439466"/>
                <a:gd name="connsiteY12" fmla="*/ 48733 h 1436649"/>
                <a:gd name="connsiteX13" fmla="*/ 1085338 w 1439466"/>
                <a:gd name="connsiteY13" fmla="*/ 109812 h 1436649"/>
                <a:gd name="connsiteX14" fmla="*/ 1387381 w 1439466"/>
                <a:gd name="connsiteY14" fmla="*/ 952987 h 1436649"/>
                <a:gd name="connsiteX15" fmla="*/ 483068 w 1439466"/>
                <a:gd name="connsiteY15" fmla="*/ 1384692 h 1436649"/>
                <a:gd name="connsiteX16" fmla="*/ 17214 w 1439466"/>
                <a:gd name="connsiteY16" fmla="*/ 619907 h 1436649"/>
                <a:gd name="connsiteX17" fmla="*/ 6248 w 1439466"/>
                <a:gd name="connsiteY17" fmla="*/ 618411 h 1436649"/>
                <a:gd name="connsiteX18" fmla="*/ 0 w 1439466"/>
                <a:gd name="connsiteY18" fmla="*/ 743678 h 1436649"/>
                <a:gd name="connsiteX19" fmla="*/ 479501 w 1439466"/>
                <a:gd name="connsiteY19" fmla="*/ 1395395 h 1436649"/>
                <a:gd name="connsiteX20" fmla="*/ 762332 w 1439466"/>
                <a:gd name="connsiteY20" fmla="*/ 1435326 h 14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9466" h="1436649">
                  <a:moveTo>
                    <a:pt x="6248" y="618411"/>
                  </a:moveTo>
                  <a:lnTo>
                    <a:pt x="6256" y="618250"/>
                  </a:lnTo>
                  <a:lnTo>
                    <a:pt x="6002" y="618378"/>
                  </a:lnTo>
                  <a:close/>
                  <a:moveTo>
                    <a:pt x="762332" y="1435326"/>
                  </a:moveTo>
                  <a:cubicBezTo>
                    <a:pt x="1042347" y="1418267"/>
                    <a:pt x="1299015" y="1237360"/>
                    <a:pt x="1398212" y="956682"/>
                  </a:cubicBezTo>
                  <a:cubicBezTo>
                    <a:pt x="1514055" y="629224"/>
                    <a:pt x="1377809" y="272694"/>
                    <a:pt x="1091227" y="100072"/>
                  </a:cubicBezTo>
                  <a:lnTo>
                    <a:pt x="959590" y="38014"/>
                  </a:lnTo>
                  <a:lnTo>
                    <a:pt x="973006" y="0"/>
                  </a:lnTo>
                  <a:lnTo>
                    <a:pt x="927899" y="8410"/>
                  </a:lnTo>
                  <a:lnTo>
                    <a:pt x="882791" y="16820"/>
                  </a:lnTo>
                  <a:lnTo>
                    <a:pt x="912608" y="51605"/>
                  </a:lnTo>
                  <a:lnTo>
                    <a:pt x="942424" y="86519"/>
                  </a:lnTo>
                  <a:lnTo>
                    <a:pt x="955801" y="48733"/>
                  </a:lnTo>
                  <a:lnTo>
                    <a:pt x="1085338" y="109812"/>
                  </a:lnTo>
                  <a:cubicBezTo>
                    <a:pt x="1367410" y="279744"/>
                    <a:pt x="1501440" y="630658"/>
                    <a:pt x="1387381" y="952987"/>
                  </a:cubicBezTo>
                  <a:cubicBezTo>
                    <a:pt x="1257156" y="1321364"/>
                    <a:pt x="851445" y="1515044"/>
                    <a:pt x="483068" y="1384692"/>
                  </a:cubicBezTo>
                  <a:cubicBezTo>
                    <a:pt x="167063" y="1272943"/>
                    <a:pt x="-28785" y="951331"/>
                    <a:pt x="17214" y="619907"/>
                  </a:cubicBezTo>
                  <a:lnTo>
                    <a:pt x="6248" y="618411"/>
                  </a:lnTo>
                  <a:lnTo>
                    <a:pt x="0" y="743678"/>
                  </a:lnTo>
                  <a:cubicBezTo>
                    <a:pt x="11156" y="1033402"/>
                    <a:pt x="198648" y="1296054"/>
                    <a:pt x="479501" y="1395395"/>
                  </a:cubicBezTo>
                  <a:cubicBezTo>
                    <a:pt x="573061" y="1428493"/>
                    <a:pt x="668993" y="1441012"/>
                    <a:pt x="762332" y="1435326"/>
                  </a:cubicBezTo>
                  <a:close/>
                </a:path>
              </a:pathLst>
            </a:custGeom>
            <a:grpFill/>
            <a:ln w="12700"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6384E2F6-954B-5153-ECAB-DECE2A5FEBA6}"/>
                </a:ext>
              </a:extLst>
            </p:cNvPr>
            <p:cNvSpPr/>
            <p:nvPr userDrawn="1"/>
          </p:nvSpPr>
          <p:spPr>
            <a:xfrm flipV="1">
              <a:off x="0" y="6189973"/>
              <a:ext cx="1530628" cy="668027"/>
            </a:xfrm>
            <a:custGeom>
              <a:avLst/>
              <a:gdLst>
                <a:gd name="connsiteX0" fmla="*/ 500806 w 1530628"/>
                <a:gd name="connsiteY0" fmla="*/ 668027 h 668027"/>
                <a:gd name="connsiteX1" fmla="*/ 629885 w 1530628"/>
                <a:gd name="connsiteY1" fmla="*/ 529138 h 668027"/>
                <a:gd name="connsiteX2" fmla="*/ 775655 w 1530628"/>
                <a:gd name="connsiteY2" fmla="*/ 650697 h 668027"/>
                <a:gd name="connsiteX3" fmla="*/ 898872 w 1530628"/>
                <a:gd name="connsiteY3" fmla="*/ 619989 h 668027"/>
                <a:gd name="connsiteX4" fmla="*/ 972521 w 1530628"/>
                <a:gd name="connsiteY4" fmla="*/ 445421 h 668027"/>
                <a:gd name="connsiteX5" fmla="*/ 1150784 w 1530628"/>
                <a:gd name="connsiteY5" fmla="*/ 509132 h 668027"/>
                <a:gd name="connsiteX6" fmla="*/ 1256671 w 1530628"/>
                <a:gd name="connsiteY6" fmla="*/ 439178 h 668027"/>
                <a:gd name="connsiteX7" fmla="*/ 1265974 w 1530628"/>
                <a:gd name="connsiteY7" fmla="*/ 249446 h 668027"/>
                <a:gd name="connsiteX8" fmla="*/ 1455449 w 1530628"/>
                <a:gd name="connsiteY8" fmla="*/ 248300 h 668027"/>
                <a:gd name="connsiteX9" fmla="*/ 1530628 w 1530628"/>
                <a:gd name="connsiteY9" fmla="*/ 146362 h 668027"/>
                <a:gd name="connsiteX10" fmla="*/ 1460620 w 1530628"/>
                <a:gd name="connsiteY10" fmla="*/ 16273 h 668027"/>
                <a:gd name="connsiteX11" fmla="*/ 1464979 w 1530628"/>
                <a:gd name="connsiteY11" fmla="*/ 0 h 668027"/>
                <a:gd name="connsiteX12" fmla="*/ 1159542 w 1530628"/>
                <a:gd name="connsiteY12" fmla="*/ 0 h 668027"/>
                <a:gd name="connsiteX13" fmla="*/ 1079792 w 1530628"/>
                <a:gd name="connsiteY13" fmla="*/ 88740 h 668027"/>
                <a:gd name="connsiteX14" fmla="*/ 945635 w 1530628"/>
                <a:gd name="connsiteY14" fmla="*/ 185481 h 668027"/>
                <a:gd name="connsiteX15" fmla="*/ 864107 w 1530628"/>
                <a:gd name="connsiteY15" fmla="*/ 0 h 668027"/>
                <a:gd name="connsiteX16" fmla="*/ 689231 w 1530628"/>
                <a:gd name="connsiteY16" fmla="*/ 0 h 668027"/>
                <a:gd name="connsiteX17" fmla="*/ 799100 w 1530628"/>
                <a:gd name="connsiteY17" fmla="*/ 249956 h 668027"/>
                <a:gd name="connsiteX18" fmla="*/ 637229 w 1530628"/>
                <a:gd name="connsiteY18" fmla="*/ 283285 h 668027"/>
                <a:gd name="connsiteX19" fmla="*/ 174480 w 1530628"/>
                <a:gd name="connsiteY19" fmla="*/ 181149 h 668027"/>
                <a:gd name="connsiteX20" fmla="*/ 174607 w 1530628"/>
                <a:gd name="connsiteY20" fmla="*/ 181021 h 668027"/>
                <a:gd name="connsiteX21" fmla="*/ 307484 w 1530628"/>
                <a:gd name="connsiteY21" fmla="*/ 0 h 668027"/>
                <a:gd name="connsiteX22" fmla="*/ 109295 w 1530628"/>
                <a:gd name="connsiteY22" fmla="*/ 0 h 668027"/>
                <a:gd name="connsiteX23" fmla="*/ 45783 w 1530628"/>
                <a:gd name="connsiteY23" fmla="*/ 86601 h 668027"/>
                <a:gd name="connsiteX24" fmla="*/ 0 w 1530628"/>
                <a:gd name="connsiteY24" fmla="*/ 35597 h 668027"/>
                <a:gd name="connsiteX25" fmla="*/ 0 w 1530628"/>
                <a:gd name="connsiteY25" fmla="*/ 376682 h 668027"/>
                <a:gd name="connsiteX26" fmla="*/ 16939 w 1530628"/>
                <a:gd name="connsiteY26" fmla="*/ 421291 h 668027"/>
                <a:gd name="connsiteX27" fmla="*/ 16570 w 1530628"/>
                <a:gd name="connsiteY27" fmla="*/ 472357 h 668027"/>
                <a:gd name="connsiteX28" fmla="*/ 0 w 1530628"/>
                <a:gd name="connsiteY28" fmla="*/ 513705 h 668027"/>
                <a:gd name="connsiteX29" fmla="*/ 0 w 1530628"/>
                <a:gd name="connsiteY29" fmla="*/ 522723 h 668027"/>
                <a:gd name="connsiteX30" fmla="*/ 110386 w 1530628"/>
                <a:gd name="connsiteY30" fmla="*/ 577047 h 668027"/>
                <a:gd name="connsiteX31" fmla="*/ 278966 w 1530628"/>
                <a:gd name="connsiteY31" fmla="*/ 490783 h 668027"/>
                <a:gd name="connsiteX32" fmla="*/ 375041 w 1530628"/>
                <a:gd name="connsiteY32" fmla="*/ 654265 h 668027"/>
                <a:gd name="connsiteX33" fmla="*/ 500806 w 1530628"/>
                <a:gd name="connsiteY33" fmla="*/ 668027 h 66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30628" h="668027">
                  <a:moveTo>
                    <a:pt x="500806" y="668027"/>
                  </a:moveTo>
                  <a:cubicBezTo>
                    <a:pt x="500806" y="595396"/>
                    <a:pt x="556235" y="533979"/>
                    <a:pt x="629885" y="529138"/>
                  </a:cubicBezTo>
                  <a:cubicBezTo>
                    <a:pt x="703407" y="524295"/>
                    <a:pt x="766736" y="578067"/>
                    <a:pt x="775655" y="650697"/>
                  </a:cubicBezTo>
                  <a:cubicBezTo>
                    <a:pt x="816685" y="642288"/>
                    <a:pt x="857970" y="632349"/>
                    <a:pt x="898872" y="619989"/>
                  </a:cubicBezTo>
                  <a:cubicBezTo>
                    <a:pt x="873770" y="551690"/>
                    <a:pt x="905243" y="474983"/>
                    <a:pt x="972521" y="445421"/>
                  </a:cubicBezTo>
                  <a:cubicBezTo>
                    <a:pt x="1040182" y="415732"/>
                    <a:pt x="1117654" y="444529"/>
                    <a:pt x="1150784" y="509132"/>
                  </a:cubicBezTo>
                  <a:cubicBezTo>
                    <a:pt x="1187737" y="487343"/>
                    <a:pt x="1222777" y="463769"/>
                    <a:pt x="1256671" y="439178"/>
                  </a:cubicBezTo>
                  <a:cubicBezTo>
                    <a:pt x="1209526" y="383367"/>
                    <a:pt x="1212456" y="300415"/>
                    <a:pt x="1265974" y="249446"/>
                  </a:cubicBezTo>
                  <a:cubicBezTo>
                    <a:pt x="1319108" y="198605"/>
                    <a:pt x="1402442" y="198987"/>
                    <a:pt x="1455449" y="248300"/>
                  </a:cubicBezTo>
                  <a:cubicBezTo>
                    <a:pt x="1482208" y="215297"/>
                    <a:pt x="1507438" y="181531"/>
                    <a:pt x="1530628" y="146362"/>
                  </a:cubicBezTo>
                  <a:cubicBezTo>
                    <a:pt x="1482941" y="119126"/>
                    <a:pt x="1457043" y="68022"/>
                    <a:pt x="1460620" y="16273"/>
                  </a:cubicBezTo>
                  <a:lnTo>
                    <a:pt x="1464979" y="0"/>
                  </a:lnTo>
                  <a:lnTo>
                    <a:pt x="1159542" y="0"/>
                  </a:lnTo>
                  <a:lnTo>
                    <a:pt x="1079792" y="88740"/>
                  </a:lnTo>
                  <a:cubicBezTo>
                    <a:pt x="1039330" y="125171"/>
                    <a:pt x="994501" y="157703"/>
                    <a:pt x="945635" y="185481"/>
                  </a:cubicBezTo>
                  <a:lnTo>
                    <a:pt x="864107" y="0"/>
                  </a:lnTo>
                  <a:lnTo>
                    <a:pt x="689231" y="0"/>
                  </a:lnTo>
                  <a:lnTo>
                    <a:pt x="799100" y="249956"/>
                  </a:lnTo>
                  <a:cubicBezTo>
                    <a:pt x="745647" y="267126"/>
                    <a:pt x="691405" y="278124"/>
                    <a:pt x="637229" y="283285"/>
                  </a:cubicBezTo>
                  <a:cubicBezTo>
                    <a:pt x="474701" y="298767"/>
                    <a:pt x="312764" y="261711"/>
                    <a:pt x="174480" y="181149"/>
                  </a:cubicBezTo>
                  <a:lnTo>
                    <a:pt x="174607" y="181021"/>
                  </a:lnTo>
                  <a:lnTo>
                    <a:pt x="307484" y="0"/>
                  </a:lnTo>
                  <a:lnTo>
                    <a:pt x="109295" y="0"/>
                  </a:lnTo>
                  <a:lnTo>
                    <a:pt x="45783" y="86601"/>
                  </a:lnTo>
                  <a:lnTo>
                    <a:pt x="0" y="35597"/>
                  </a:lnTo>
                  <a:lnTo>
                    <a:pt x="0" y="376682"/>
                  </a:lnTo>
                  <a:lnTo>
                    <a:pt x="16939" y="421291"/>
                  </a:lnTo>
                  <a:cubicBezTo>
                    <a:pt x="19941" y="438071"/>
                    <a:pt x="19858" y="455396"/>
                    <a:pt x="16570" y="472357"/>
                  </a:cubicBezTo>
                  <a:lnTo>
                    <a:pt x="0" y="513705"/>
                  </a:lnTo>
                  <a:lnTo>
                    <a:pt x="0" y="522723"/>
                  </a:lnTo>
                  <a:lnTo>
                    <a:pt x="110386" y="577047"/>
                  </a:lnTo>
                  <a:cubicBezTo>
                    <a:pt x="135234" y="508368"/>
                    <a:pt x="208501" y="470269"/>
                    <a:pt x="278966" y="490783"/>
                  </a:cubicBezTo>
                  <a:cubicBezTo>
                    <a:pt x="349939" y="511553"/>
                    <a:pt x="390969" y="583036"/>
                    <a:pt x="375041" y="654265"/>
                  </a:cubicBezTo>
                  <a:cubicBezTo>
                    <a:pt x="416326" y="661146"/>
                    <a:pt x="458248" y="665352"/>
                    <a:pt x="500806" y="668027"/>
                  </a:cubicBezTo>
                  <a:close/>
                </a:path>
              </a:pathLst>
            </a:custGeom>
            <a:grpFill/>
            <a:ln w="1270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C7F22EC8-C356-CC58-2876-7D5A148DD1AD}"/>
                </a:ext>
              </a:extLst>
            </p:cNvPr>
            <p:cNvSpPr/>
            <p:nvPr/>
          </p:nvSpPr>
          <p:spPr>
            <a:xfrm flipV="1">
              <a:off x="1898018" y="6471408"/>
              <a:ext cx="498510" cy="385012"/>
            </a:xfrm>
            <a:custGeom>
              <a:avLst/>
              <a:gdLst>
                <a:gd name="connsiteX0" fmla="*/ 233660 w 498510"/>
                <a:gd name="connsiteY0" fmla="*/ 318076 h 385012"/>
                <a:gd name="connsiteX1" fmla="*/ 431673 w 498510"/>
                <a:gd name="connsiteY1" fmla="*/ 151664 h 385012"/>
                <a:gd name="connsiteX2" fmla="*/ 389273 w 498510"/>
                <a:gd name="connsiteY2" fmla="*/ 18396 h 385012"/>
                <a:gd name="connsiteX3" fmla="*/ 366561 w 498510"/>
                <a:gd name="connsiteY3" fmla="*/ 0 h 385012"/>
                <a:gd name="connsiteX4" fmla="*/ 326345 w 498510"/>
                <a:gd name="connsiteY4" fmla="*/ 0 h 385012"/>
                <a:gd name="connsiteX5" fmla="*/ 369587 w 498510"/>
                <a:gd name="connsiteY5" fmla="*/ 35009 h 385012"/>
                <a:gd name="connsiteX6" fmla="*/ 406062 w 498510"/>
                <a:gd name="connsiteY6" fmla="*/ 149497 h 385012"/>
                <a:gd name="connsiteX7" fmla="*/ 235954 w 498510"/>
                <a:gd name="connsiteY7" fmla="*/ 292592 h 385012"/>
                <a:gd name="connsiteX8" fmla="*/ 232513 w 498510"/>
                <a:gd name="connsiteY8" fmla="*/ 292210 h 385012"/>
                <a:gd name="connsiteX9" fmla="*/ 92986 w 498510"/>
                <a:gd name="connsiteY9" fmla="*/ 122612 h 385012"/>
                <a:gd name="connsiteX10" fmla="*/ 92858 w 498510"/>
                <a:gd name="connsiteY10" fmla="*/ 122484 h 385012"/>
                <a:gd name="connsiteX11" fmla="*/ 148287 w 498510"/>
                <a:gd name="connsiteY11" fmla="*/ 15816 h 385012"/>
                <a:gd name="connsiteX12" fmla="*/ 176714 w 498510"/>
                <a:gd name="connsiteY12" fmla="*/ 0 h 385012"/>
                <a:gd name="connsiteX13" fmla="*/ 128581 w 498510"/>
                <a:gd name="connsiteY13" fmla="*/ 0 h 385012"/>
                <a:gd name="connsiteX14" fmla="*/ 87633 w 498510"/>
                <a:gd name="connsiteY14" fmla="*/ 50716 h 385012"/>
                <a:gd name="connsiteX15" fmla="*/ 67247 w 498510"/>
                <a:gd name="connsiteY15" fmla="*/ 120318 h 385012"/>
                <a:gd name="connsiteX16" fmla="*/ 233660 w 498510"/>
                <a:gd name="connsiteY16" fmla="*/ 318076 h 385012"/>
                <a:gd name="connsiteX17" fmla="*/ 271874 w 498510"/>
                <a:gd name="connsiteY17" fmla="*/ 384027 h 385012"/>
                <a:gd name="connsiteX18" fmla="*/ 409883 w 498510"/>
                <a:gd name="connsiteY18" fmla="*/ 326740 h 385012"/>
                <a:gd name="connsiteX19" fmla="*/ 487507 w 498510"/>
                <a:gd name="connsiteY19" fmla="*/ 62243 h 385012"/>
                <a:gd name="connsiteX20" fmla="*/ 453641 w 498510"/>
                <a:gd name="connsiteY20" fmla="*/ 0 h 385012"/>
                <a:gd name="connsiteX21" fmla="*/ 425010 w 498510"/>
                <a:gd name="connsiteY21" fmla="*/ 0 h 385012"/>
                <a:gd name="connsiteX22" fmla="*/ 463022 w 498510"/>
                <a:gd name="connsiteY22" fmla="*/ 69803 h 385012"/>
                <a:gd name="connsiteX23" fmla="*/ 393318 w 498510"/>
                <a:gd name="connsiteY23" fmla="*/ 307118 h 385012"/>
                <a:gd name="connsiteX24" fmla="*/ 230314 w 498510"/>
                <a:gd name="connsiteY24" fmla="*/ 358564 h 385012"/>
                <a:gd name="connsiteX25" fmla="*/ 78205 w 498510"/>
                <a:gd name="connsiteY25" fmla="*/ 279849 h 385012"/>
                <a:gd name="connsiteX26" fmla="*/ 26726 w 498510"/>
                <a:gd name="connsiteY26" fmla="*/ 116622 h 385012"/>
                <a:gd name="connsiteX27" fmla="*/ 50857 w 498510"/>
                <a:gd name="connsiteY27" fmla="*/ 32811 h 385012"/>
                <a:gd name="connsiteX28" fmla="*/ 77230 w 498510"/>
                <a:gd name="connsiteY28" fmla="*/ 0 h 385012"/>
                <a:gd name="connsiteX29" fmla="*/ 44705 w 498510"/>
                <a:gd name="connsiteY29" fmla="*/ 0 h 385012"/>
                <a:gd name="connsiteX30" fmla="*/ 27873 w 498510"/>
                <a:gd name="connsiteY30" fmla="*/ 20961 h 385012"/>
                <a:gd name="connsiteX31" fmla="*/ 987 w 498510"/>
                <a:gd name="connsiteY31" fmla="*/ 114583 h 385012"/>
                <a:gd name="connsiteX32" fmla="*/ 58455 w 498510"/>
                <a:gd name="connsiteY32" fmla="*/ 296414 h 385012"/>
                <a:gd name="connsiteX33" fmla="*/ 222701 w 498510"/>
                <a:gd name="connsiteY33" fmla="*/ 383570 h 385012"/>
                <a:gd name="connsiteX34" fmla="*/ 271874 w 498510"/>
                <a:gd name="connsiteY34" fmla="*/ 384027 h 38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8510" h="385012">
                  <a:moveTo>
                    <a:pt x="233660" y="318076"/>
                  </a:moveTo>
                  <a:cubicBezTo>
                    <a:pt x="333940" y="326995"/>
                    <a:pt x="422754" y="252326"/>
                    <a:pt x="431673" y="151664"/>
                  </a:cubicBezTo>
                  <a:cubicBezTo>
                    <a:pt x="435942" y="101524"/>
                    <a:pt x="419409" y="54250"/>
                    <a:pt x="389273" y="18396"/>
                  </a:cubicBezTo>
                  <a:lnTo>
                    <a:pt x="366561" y="0"/>
                  </a:lnTo>
                  <a:lnTo>
                    <a:pt x="326345" y="0"/>
                  </a:lnTo>
                  <a:lnTo>
                    <a:pt x="369587" y="35009"/>
                  </a:lnTo>
                  <a:cubicBezTo>
                    <a:pt x="395485" y="65813"/>
                    <a:pt x="409693" y="106429"/>
                    <a:pt x="406062" y="149497"/>
                  </a:cubicBezTo>
                  <a:cubicBezTo>
                    <a:pt x="398416" y="236017"/>
                    <a:pt x="322091" y="300109"/>
                    <a:pt x="235954" y="292592"/>
                  </a:cubicBezTo>
                  <a:cubicBezTo>
                    <a:pt x="234807" y="292465"/>
                    <a:pt x="233660" y="292336"/>
                    <a:pt x="232513" y="292210"/>
                  </a:cubicBezTo>
                  <a:cubicBezTo>
                    <a:pt x="148160" y="283035"/>
                    <a:pt x="85723" y="207729"/>
                    <a:pt x="92986" y="122612"/>
                  </a:cubicBezTo>
                  <a:lnTo>
                    <a:pt x="92858" y="122484"/>
                  </a:lnTo>
                  <a:cubicBezTo>
                    <a:pt x="96554" y="79352"/>
                    <a:pt x="117483" y="41730"/>
                    <a:pt x="148287" y="15816"/>
                  </a:cubicBezTo>
                  <a:lnTo>
                    <a:pt x="176714" y="0"/>
                  </a:lnTo>
                  <a:lnTo>
                    <a:pt x="128581" y="0"/>
                  </a:lnTo>
                  <a:lnTo>
                    <a:pt x="87633" y="50716"/>
                  </a:lnTo>
                  <a:cubicBezTo>
                    <a:pt x="76533" y="71715"/>
                    <a:pt x="69381" y="95216"/>
                    <a:pt x="67247" y="120318"/>
                  </a:cubicBezTo>
                  <a:cubicBezTo>
                    <a:pt x="58837" y="220725"/>
                    <a:pt x="133379" y="309412"/>
                    <a:pt x="233660" y="318076"/>
                  </a:cubicBezTo>
                  <a:close/>
                  <a:moveTo>
                    <a:pt x="271874" y="384027"/>
                  </a:moveTo>
                  <a:cubicBezTo>
                    <a:pt x="321030" y="379661"/>
                    <a:pt x="369363" y="360762"/>
                    <a:pt x="409883" y="326740"/>
                  </a:cubicBezTo>
                  <a:cubicBezTo>
                    <a:pt x="488725" y="260418"/>
                    <a:pt x="516033" y="155175"/>
                    <a:pt x="487507" y="62243"/>
                  </a:cubicBezTo>
                  <a:lnTo>
                    <a:pt x="453641" y="0"/>
                  </a:lnTo>
                  <a:lnTo>
                    <a:pt x="425010" y="0"/>
                  </a:lnTo>
                  <a:lnTo>
                    <a:pt x="463022" y="69803"/>
                  </a:lnTo>
                  <a:cubicBezTo>
                    <a:pt x="488598" y="153137"/>
                    <a:pt x="464037" y="247580"/>
                    <a:pt x="393318" y="307118"/>
                  </a:cubicBezTo>
                  <a:cubicBezTo>
                    <a:pt x="346236" y="346746"/>
                    <a:pt x="287367" y="363502"/>
                    <a:pt x="230314" y="358564"/>
                  </a:cubicBezTo>
                  <a:cubicBezTo>
                    <a:pt x="173261" y="353626"/>
                    <a:pt x="118024" y="326995"/>
                    <a:pt x="78205" y="279849"/>
                  </a:cubicBezTo>
                  <a:cubicBezTo>
                    <a:pt x="39850" y="233977"/>
                    <a:pt x="21502" y="176128"/>
                    <a:pt x="26726" y="116622"/>
                  </a:cubicBezTo>
                  <a:cubicBezTo>
                    <a:pt x="29275" y="86869"/>
                    <a:pt x="37525" y="58518"/>
                    <a:pt x="50857" y="32811"/>
                  </a:cubicBezTo>
                  <a:lnTo>
                    <a:pt x="77230" y="0"/>
                  </a:lnTo>
                  <a:lnTo>
                    <a:pt x="44705" y="0"/>
                  </a:lnTo>
                  <a:lnTo>
                    <a:pt x="27873" y="20961"/>
                  </a:lnTo>
                  <a:cubicBezTo>
                    <a:pt x="12997" y="49662"/>
                    <a:pt x="3791" y="81327"/>
                    <a:pt x="987" y="114583"/>
                  </a:cubicBezTo>
                  <a:cubicBezTo>
                    <a:pt x="-4875" y="180715"/>
                    <a:pt x="15513" y="245190"/>
                    <a:pt x="58455" y="296414"/>
                  </a:cubicBezTo>
                  <a:cubicBezTo>
                    <a:pt x="101650" y="347510"/>
                    <a:pt x="160901" y="376944"/>
                    <a:pt x="222701" y="383570"/>
                  </a:cubicBezTo>
                  <a:cubicBezTo>
                    <a:pt x="239011" y="385322"/>
                    <a:pt x="255488" y="385482"/>
                    <a:pt x="271874" y="384027"/>
                  </a:cubicBezTo>
                  <a:close/>
                </a:path>
              </a:pathLst>
            </a:custGeom>
            <a:grpFill/>
            <a:ln w="12700"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569DB073-F3D0-7134-BC2B-202E46B05854}"/>
                </a:ext>
              </a:extLst>
            </p:cNvPr>
            <p:cNvSpPr/>
            <p:nvPr/>
          </p:nvSpPr>
          <p:spPr>
            <a:xfrm flipV="1">
              <a:off x="1735269" y="6308094"/>
              <a:ext cx="824291" cy="548327"/>
            </a:xfrm>
            <a:custGeom>
              <a:avLst/>
              <a:gdLst>
                <a:gd name="connsiteX0" fmla="*/ 461776 w 824291"/>
                <a:gd name="connsiteY0" fmla="*/ 548327 h 548327"/>
                <a:gd name="connsiteX1" fmla="*/ 476557 w 824291"/>
                <a:gd name="connsiteY1" fmla="*/ 546034 h 548327"/>
                <a:gd name="connsiteX2" fmla="*/ 595060 w 824291"/>
                <a:gd name="connsiteY2" fmla="*/ 508699 h 548327"/>
                <a:gd name="connsiteX3" fmla="*/ 608566 w 824291"/>
                <a:gd name="connsiteY3" fmla="*/ 502073 h 548327"/>
                <a:gd name="connsiteX4" fmla="*/ 599902 w 824291"/>
                <a:gd name="connsiteY4" fmla="*/ 489713 h 548327"/>
                <a:gd name="connsiteX5" fmla="*/ 614428 w 824291"/>
                <a:gd name="connsiteY5" fmla="*/ 376690 h 548327"/>
                <a:gd name="connsiteX6" fmla="*/ 728088 w 824291"/>
                <a:gd name="connsiteY6" fmla="*/ 381787 h 548327"/>
                <a:gd name="connsiteX7" fmla="*/ 738664 w 824291"/>
                <a:gd name="connsiteY7" fmla="*/ 392491 h 548327"/>
                <a:gd name="connsiteX8" fmla="*/ 747583 w 824291"/>
                <a:gd name="connsiteY8" fmla="*/ 380258 h 548327"/>
                <a:gd name="connsiteX9" fmla="*/ 804796 w 824291"/>
                <a:gd name="connsiteY9" fmla="*/ 269910 h 548327"/>
                <a:gd name="connsiteX10" fmla="*/ 809638 w 824291"/>
                <a:gd name="connsiteY10" fmla="*/ 255640 h 548327"/>
                <a:gd name="connsiteX11" fmla="*/ 809765 w 824291"/>
                <a:gd name="connsiteY11" fmla="*/ 255384 h 548327"/>
                <a:gd name="connsiteX12" fmla="*/ 794857 w 824291"/>
                <a:gd name="connsiteY12" fmla="*/ 252836 h 548327"/>
                <a:gd name="connsiteX13" fmla="*/ 725412 w 824291"/>
                <a:gd name="connsiteY13" fmla="*/ 163004 h 548327"/>
                <a:gd name="connsiteX14" fmla="*/ 809256 w 824291"/>
                <a:gd name="connsiteY14" fmla="*/ 86042 h 548327"/>
                <a:gd name="connsiteX15" fmla="*/ 824291 w 824291"/>
                <a:gd name="connsiteY15" fmla="*/ 86042 h 548327"/>
                <a:gd name="connsiteX16" fmla="*/ 821870 w 824291"/>
                <a:gd name="connsiteY16" fmla="*/ 71133 h 548327"/>
                <a:gd name="connsiteX17" fmla="*/ 799282 w 824291"/>
                <a:gd name="connsiteY17" fmla="*/ 0 h 548327"/>
                <a:gd name="connsiteX18" fmla="*/ 774155 w 824291"/>
                <a:gd name="connsiteY18" fmla="*/ 0 h 548327"/>
                <a:gd name="connsiteX19" fmla="*/ 793838 w 824291"/>
                <a:gd name="connsiteY19" fmla="*/ 61831 h 548327"/>
                <a:gd name="connsiteX20" fmla="*/ 700183 w 824291"/>
                <a:gd name="connsiteY20" fmla="*/ 160837 h 548327"/>
                <a:gd name="connsiteX21" fmla="*/ 775489 w 824291"/>
                <a:gd name="connsiteY21" fmla="*/ 273988 h 548327"/>
                <a:gd name="connsiteX22" fmla="*/ 734459 w 824291"/>
                <a:gd name="connsiteY22" fmla="*/ 353117 h 548327"/>
                <a:gd name="connsiteX23" fmla="*/ 734204 w 824291"/>
                <a:gd name="connsiteY23" fmla="*/ 353117 h 548327"/>
                <a:gd name="connsiteX24" fmla="*/ 680432 w 824291"/>
                <a:gd name="connsiteY24" fmla="*/ 331965 h 548327"/>
                <a:gd name="connsiteX25" fmla="*/ 598117 w 824291"/>
                <a:gd name="connsiteY25" fmla="*/ 356685 h 548327"/>
                <a:gd name="connsiteX26" fmla="*/ 571104 w 824291"/>
                <a:gd name="connsiteY26" fmla="*/ 490350 h 548327"/>
                <a:gd name="connsiteX27" fmla="*/ 486114 w 824291"/>
                <a:gd name="connsiteY27" fmla="*/ 517109 h 548327"/>
                <a:gd name="connsiteX28" fmla="*/ 389783 w 824291"/>
                <a:gd name="connsiteY28" fmla="*/ 423709 h 548327"/>
                <a:gd name="connsiteX29" fmla="*/ 387235 w 824291"/>
                <a:gd name="connsiteY29" fmla="*/ 423453 h 548327"/>
                <a:gd name="connsiteX30" fmla="*/ 274085 w 824291"/>
                <a:gd name="connsiteY30" fmla="*/ 498887 h 548327"/>
                <a:gd name="connsiteX31" fmla="*/ 194955 w 824291"/>
                <a:gd name="connsiteY31" fmla="*/ 457985 h 548327"/>
                <a:gd name="connsiteX32" fmla="*/ 191260 w 824291"/>
                <a:gd name="connsiteY32" fmla="*/ 321771 h 548327"/>
                <a:gd name="connsiteX33" fmla="*/ 119140 w 824291"/>
                <a:gd name="connsiteY33" fmla="*/ 283418 h 548327"/>
                <a:gd name="connsiteX34" fmla="*/ 57722 w 824291"/>
                <a:gd name="connsiteY34" fmla="*/ 294758 h 548327"/>
                <a:gd name="connsiteX35" fmla="*/ 30964 w 824291"/>
                <a:gd name="connsiteY35" fmla="*/ 209895 h 548327"/>
                <a:gd name="connsiteX36" fmla="*/ 124492 w 824291"/>
                <a:gd name="connsiteY36" fmla="*/ 111016 h 548327"/>
                <a:gd name="connsiteX37" fmla="*/ 81648 w 824291"/>
                <a:gd name="connsiteY37" fmla="*/ 14774 h 548327"/>
                <a:gd name="connsiteX38" fmla="*/ 53706 w 824291"/>
                <a:gd name="connsiteY38" fmla="*/ 0 h 548327"/>
                <a:gd name="connsiteX39" fmla="*/ 20385 w 824291"/>
                <a:gd name="connsiteY39" fmla="*/ 0 h 548327"/>
                <a:gd name="connsiteX40" fmla="*/ 19241 w 824291"/>
                <a:gd name="connsiteY40" fmla="*/ 2198 h 548327"/>
                <a:gd name="connsiteX41" fmla="*/ 14526 w 824291"/>
                <a:gd name="connsiteY41" fmla="*/ 16341 h 548327"/>
                <a:gd name="connsiteX42" fmla="*/ 29307 w 824291"/>
                <a:gd name="connsiteY42" fmla="*/ 18890 h 548327"/>
                <a:gd name="connsiteX43" fmla="*/ 98752 w 824291"/>
                <a:gd name="connsiteY43" fmla="*/ 108978 h 548327"/>
                <a:gd name="connsiteX44" fmla="*/ 15036 w 824291"/>
                <a:gd name="connsiteY44" fmla="*/ 185940 h 548327"/>
                <a:gd name="connsiteX45" fmla="*/ 0 w 824291"/>
                <a:gd name="connsiteY45" fmla="*/ 185940 h 548327"/>
                <a:gd name="connsiteX46" fmla="*/ 2294 w 824291"/>
                <a:gd name="connsiteY46" fmla="*/ 200720 h 548327"/>
                <a:gd name="connsiteX47" fmla="*/ 39756 w 824291"/>
                <a:gd name="connsiteY47" fmla="*/ 319096 h 548327"/>
                <a:gd name="connsiteX48" fmla="*/ 46381 w 824291"/>
                <a:gd name="connsiteY48" fmla="*/ 332602 h 548327"/>
                <a:gd name="connsiteX49" fmla="*/ 58614 w 824291"/>
                <a:gd name="connsiteY49" fmla="*/ 323938 h 548327"/>
                <a:gd name="connsiteX50" fmla="*/ 171383 w 824291"/>
                <a:gd name="connsiteY50" fmla="*/ 338464 h 548327"/>
                <a:gd name="connsiteX51" fmla="*/ 166413 w 824291"/>
                <a:gd name="connsiteY51" fmla="*/ 452124 h 548327"/>
                <a:gd name="connsiteX52" fmla="*/ 155837 w 824291"/>
                <a:gd name="connsiteY52" fmla="*/ 462700 h 548327"/>
                <a:gd name="connsiteX53" fmla="*/ 167942 w 824291"/>
                <a:gd name="connsiteY53" fmla="*/ 471619 h 548327"/>
                <a:gd name="connsiteX54" fmla="*/ 278289 w 824291"/>
                <a:gd name="connsiteY54" fmla="*/ 528959 h 548327"/>
                <a:gd name="connsiteX55" fmla="*/ 292560 w 824291"/>
                <a:gd name="connsiteY55" fmla="*/ 533801 h 548327"/>
                <a:gd name="connsiteX56" fmla="*/ 295109 w 824291"/>
                <a:gd name="connsiteY56" fmla="*/ 519020 h 548327"/>
                <a:gd name="connsiteX57" fmla="*/ 384941 w 824291"/>
                <a:gd name="connsiteY57" fmla="*/ 449448 h 548327"/>
                <a:gd name="connsiteX58" fmla="*/ 461776 w 824291"/>
                <a:gd name="connsiteY58" fmla="*/ 533292 h 54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24291" h="548327">
                  <a:moveTo>
                    <a:pt x="461776" y="548327"/>
                  </a:moveTo>
                  <a:cubicBezTo>
                    <a:pt x="461776" y="548327"/>
                    <a:pt x="476557" y="546034"/>
                    <a:pt x="476557" y="546034"/>
                  </a:cubicBezTo>
                  <a:cubicBezTo>
                    <a:pt x="517715" y="539663"/>
                    <a:pt x="557598" y="527048"/>
                    <a:pt x="595060" y="508699"/>
                  </a:cubicBezTo>
                  <a:lnTo>
                    <a:pt x="608566" y="502073"/>
                  </a:lnTo>
                  <a:lnTo>
                    <a:pt x="599902" y="489713"/>
                  </a:lnTo>
                  <a:cubicBezTo>
                    <a:pt x="574927" y="454417"/>
                    <a:pt x="581298" y="404722"/>
                    <a:pt x="614428" y="376690"/>
                  </a:cubicBezTo>
                  <a:cubicBezTo>
                    <a:pt x="647558" y="348912"/>
                    <a:pt x="697379" y="351078"/>
                    <a:pt x="728088" y="381787"/>
                  </a:cubicBezTo>
                  <a:lnTo>
                    <a:pt x="738664" y="392491"/>
                  </a:lnTo>
                  <a:lnTo>
                    <a:pt x="747583" y="380258"/>
                  </a:lnTo>
                  <a:cubicBezTo>
                    <a:pt x="772048" y="346746"/>
                    <a:pt x="791289" y="309539"/>
                    <a:pt x="804796" y="269910"/>
                  </a:cubicBezTo>
                  <a:lnTo>
                    <a:pt x="809638" y="255640"/>
                  </a:lnTo>
                  <a:lnTo>
                    <a:pt x="809765" y="255384"/>
                  </a:lnTo>
                  <a:lnTo>
                    <a:pt x="794857" y="252836"/>
                  </a:lnTo>
                  <a:cubicBezTo>
                    <a:pt x="752044" y="245574"/>
                    <a:pt x="721589" y="206200"/>
                    <a:pt x="725412" y="163004"/>
                  </a:cubicBezTo>
                  <a:cubicBezTo>
                    <a:pt x="729107" y="119043"/>
                    <a:pt x="765168" y="86042"/>
                    <a:pt x="809256" y="86042"/>
                  </a:cubicBezTo>
                  <a:lnTo>
                    <a:pt x="824291" y="86042"/>
                  </a:lnTo>
                  <a:cubicBezTo>
                    <a:pt x="824291" y="86042"/>
                    <a:pt x="821870" y="71133"/>
                    <a:pt x="821870" y="71133"/>
                  </a:cubicBezTo>
                  <a:lnTo>
                    <a:pt x="799282" y="0"/>
                  </a:lnTo>
                  <a:lnTo>
                    <a:pt x="774155" y="0"/>
                  </a:lnTo>
                  <a:lnTo>
                    <a:pt x="793838" y="61831"/>
                  </a:lnTo>
                  <a:cubicBezTo>
                    <a:pt x="743760" y="68966"/>
                    <a:pt x="704642" y="108850"/>
                    <a:pt x="700183" y="160837"/>
                  </a:cubicBezTo>
                  <a:cubicBezTo>
                    <a:pt x="695595" y="211807"/>
                    <a:pt x="727960" y="258570"/>
                    <a:pt x="775489" y="273988"/>
                  </a:cubicBezTo>
                  <a:cubicBezTo>
                    <a:pt x="764786" y="302021"/>
                    <a:pt x="751151" y="328525"/>
                    <a:pt x="734459" y="353117"/>
                  </a:cubicBezTo>
                  <a:lnTo>
                    <a:pt x="734204" y="353117"/>
                  </a:lnTo>
                  <a:cubicBezTo>
                    <a:pt x="718276" y="341267"/>
                    <a:pt x="699672" y="334004"/>
                    <a:pt x="680432" y="331965"/>
                  </a:cubicBezTo>
                  <a:cubicBezTo>
                    <a:pt x="651508" y="328908"/>
                    <a:pt x="621563" y="336934"/>
                    <a:pt x="598117" y="356685"/>
                  </a:cubicBezTo>
                  <a:cubicBezTo>
                    <a:pt x="558999" y="389815"/>
                    <a:pt x="548677" y="445880"/>
                    <a:pt x="571104" y="490350"/>
                  </a:cubicBezTo>
                  <a:cubicBezTo>
                    <a:pt x="543836" y="502583"/>
                    <a:pt x="515421" y="511502"/>
                    <a:pt x="486114" y="517109"/>
                  </a:cubicBezTo>
                  <a:cubicBezTo>
                    <a:pt x="478978" y="468434"/>
                    <a:pt x="439733" y="429188"/>
                    <a:pt x="389783" y="423709"/>
                  </a:cubicBezTo>
                  <a:cubicBezTo>
                    <a:pt x="388892" y="423709"/>
                    <a:pt x="388127" y="423582"/>
                    <a:pt x="387235" y="423453"/>
                  </a:cubicBezTo>
                  <a:cubicBezTo>
                    <a:pt x="335374" y="418994"/>
                    <a:pt x="289502" y="450849"/>
                    <a:pt x="274085" y="498887"/>
                  </a:cubicBezTo>
                  <a:cubicBezTo>
                    <a:pt x="245924" y="488184"/>
                    <a:pt x="219421" y="474423"/>
                    <a:pt x="194955" y="457985"/>
                  </a:cubicBezTo>
                  <a:cubicBezTo>
                    <a:pt x="224899" y="417848"/>
                    <a:pt x="224262" y="360890"/>
                    <a:pt x="191260" y="321771"/>
                  </a:cubicBezTo>
                  <a:cubicBezTo>
                    <a:pt x="172657" y="299473"/>
                    <a:pt x="146535" y="286475"/>
                    <a:pt x="119140" y="283418"/>
                  </a:cubicBezTo>
                  <a:cubicBezTo>
                    <a:pt x="98370" y="281252"/>
                    <a:pt x="77091" y="285074"/>
                    <a:pt x="57722" y="294758"/>
                  </a:cubicBezTo>
                  <a:cubicBezTo>
                    <a:pt x="45490" y="267617"/>
                    <a:pt x="36570" y="239202"/>
                    <a:pt x="30964" y="209895"/>
                  </a:cubicBezTo>
                  <a:cubicBezTo>
                    <a:pt x="80403" y="202632"/>
                    <a:pt x="120286" y="161985"/>
                    <a:pt x="124492" y="111016"/>
                  </a:cubicBezTo>
                  <a:cubicBezTo>
                    <a:pt x="127932" y="72789"/>
                    <a:pt x="110586" y="36928"/>
                    <a:pt x="81648" y="14774"/>
                  </a:cubicBezTo>
                  <a:lnTo>
                    <a:pt x="53706" y="0"/>
                  </a:lnTo>
                  <a:lnTo>
                    <a:pt x="20385" y="0"/>
                  </a:lnTo>
                  <a:lnTo>
                    <a:pt x="19241" y="2198"/>
                  </a:lnTo>
                  <a:lnTo>
                    <a:pt x="14526" y="16341"/>
                  </a:lnTo>
                  <a:lnTo>
                    <a:pt x="29307" y="18890"/>
                  </a:lnTo>
                  <a:cubicBezTo>
                    <a:pt x="72120" y="26280"/>
                    <a:pt x="102575" y="65781"/>
                    <a:pt x="98752" y="108978"/>
                  </a:cubicBezTo>
                  <a:cubicBezTo>
                    <a:pt x="95184" y="152173"/>
                    <a:pt x="58359" y="185940"/>
                    <a:pt x="15036" y="185940"/>
                  </a:cubicBezTo>
                  <a:lnTo>
                    <a:pt x="0" y="185940"/>
                  </a:lnTo>
                  <a:lnTo>
                    <a:pt x="2294" y="200720"/>
                  </a:lnTo>
                  <a:cubicBezTo>
                    <a:pt x="8665" y="241878"/>
                    <a:pt x="21279" y="281761"/>
                    <a:pt x="39756" y="319096"/>
                  </a:cubicBezTo>
                  <a:lnTo>
                    <a:pt x="46381" y="332602"/>
                  </a:lnTo>
                  <a:lnTo>
                    <a:pt x="58614" y="323938"/>
                  </a:lnTo>
                  <a:cubicBezTo>
                    <a:pt x="94165" y="298835"/>
                    <a:pt x="143605" y="305206"/>
                    <a:pt x="171383" y="338464"/>
                  </a:cubicBezTo>
                  <a:cubicBezTo>
                    <a:pt x="199415" y="371594"/>
                    <a:pt x="197249" y="421543"/>
                    <a:pt x="166413" y="452124"/>
                  </a:cubicBezTo>
                  <a:lnTo>
                    <a:pt x="155837" y="462700"/>
                  </a:lnTo>
                  <a:lnTo>
                    <a:pt x="167942" y="471619"/>
                  </a:lnTo>
                  <a:cubicBezTo>
                    <a:pt x="201199" y="495957"/>
                    <a:pt x="238279" y="515197"/>
                    <a:pt x="278289" y="528959"/>
                  </a:cubicBezTo>
                  <a:lnTo>
                    <a:pt x="292560" y="533801"/>
                  </a:lnTo>
                  <a:lnTo>
                    <a:pt x="295109" y="519020"/>
                  </a:lnTo>
                  <a:cubicBezTo>
                    <a:pt x="302626" y="475569"/>
                    <a:pt x="341236" y="445753"/>
                    <a:pt x="384941" y="449448"/>
                  </a:cubicBezTo>
                  <a:cubicBezTo>
                    <a:pt x="428137" y="453016"/>
                    <a:pt x="461904" y="489841"/>
                    <a:pt x="461776" y="533292"/>
                  </a:cubicBezTo>
                  <a:close/>
                </a:path>
              </a:pathLst>
            </a:custGeom>
            <a:grpFill/>
            <a:ln w="12700"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54F61D8C-B332-F508-7F7E-B2724857F485}"/>
                </a:ext>
              </a:extLst>
            </p:cNvPr>
            <p:cNvSpPr/>
            <p:nvPr userDrawn="1"/>
          </p:nvSpPr>
          <p:spPr>
            <a:xfrm flipV="1">
              <a:off x="614248" y="5955855"/>
              <a:ext cx="257197" cy="257519"/>
            </a:xfrm>
            <a:custGeom>
              <a:avLst/>
              <a:gdLst>
                <a:gd name="connsiteX0" fmla="*/ 160954 w 256468"/>
                <a:gd name="connsiteY0" fmla="*/ 196273 h 256789"/>
                <a:gd name="connsiteX1" fmla="*/ 199327 w 256468"/>
                <a:gd name="connsiteY1" fmla="*/ 153200 h 256789"/>
                <a:gd name="connsiteX2" fmla="*/ 196150 w 256468"/>
                <a:gd name="connsiteY2" fmla="*/ 95514 h 256789"/>
                <a:gd name="connsiteX3" fmla="*/ 153204 w 256468"/>
                <a:gd name="connsiteY3" fmla="*/ 57142 h 256789"/>
                <a:gd name="connsiteX4" fmla="*/ 153204 w 256468"/>
                <a:gd name="connsiteY4" fmla="*/ 57142 h 256789"/>
                <a:gd name="connsiteX5" fmla="*/ 95645 w 256468"/>
                <a:gd name="connsiteY5" fmla="*/ 60318 h 256789"/>
                <a:gd name="connsiteX6" fmla="*/ 60322 w 256468"/>
                <a:gd name="connsiteY6" fmla="*/ 160950 h 256789"/>
                <a:gd name="connsiteX7" fmla="*/ 160954 w 256468"/>
                <a:gd name="connsiteY7" fmla="*/ 196273 h 256789"/>
                <a:gd name="connsiteX8" fmla="*/ 179378 w 256468"/>
                <a:gd name="connsiteY8" fmla="*/ 146211 h 256789"/>
                <a:gd name="connsiteX9" fmla="*/ 110257 w 256468"/>
                <a:gd name="connsiteY9" fmla="*/ 179374 h 256789"/>
                <a:gd name="connsiteX10" fmla="*/ 76967 w 256468"/>
                <a:gd name="connsiteY10" fmla="*/ 110253 h 256789"/>
                <a:gd name="connsiteX11" fmla="*/ 146088 w 256468"/>
                <a:gd name="connsiteY11" fmla="*/ 77090 h 256789"/>
                <a:gd name="connsiteX12" fmla="*/ 179378 w 256468"/>
                <a:gd name="connsiteY12" fmla="*/ 146211 h 256789"/>
                <a:gd name="connsiteX13" fmla="*/ 255869 w 256468"/>
                <a:gd name="connsiteY13" fmla="*/ 140366 h 256789"/>
                <a:gd name="connsiteX14" fmla="*/ 253709 w 256468"/>
                <a:gd name="connsiteY14" fmla="*/ 102121 h 256789"/>
                <a:gd name="connsiteX15" fmla="*/ 214828 w 256468"/>
                <a:gd name="connsiteY15" fmla="*/ 86620 h 256789"/>
                <a:gd name="connsiteX16" fmla="*/ 227026 w 256468"/>
                <a:gd name="connsiteY16" fmla="*/ 46595 h 256789"/>
                <a:gd name="connsiteX17" fmla="*/ 198437 w 256468"/>
                <a:gd name="connsiteY17" fmla="*/ 20929 h 256789"/>
                <a:gd name="connsiteX18" fmla="*/ 160065 w 256468"/>
                <a:gd name="connsiteY18" fmla="*/ 37447 h 256789"/>
                <a:gd name="connsiteX19" fmla="*/ 140370 w 256468"/>
                <a:gd name="connsiteY19" fmla="*/ 600 h 256789"/>
                <a:gd name="connsiteX20" fmla="*/ 102125 w 256468"/>
                <a:gd name="connsiteY20" fmla="*/ 2760 h 256789"/>
                <a:gd name="connsiteX21" fmla="*/ 86624 w 256468"/>
                <a:gd name="connsiteY21" fmla="*/ 41640 h 256789"/>
                <a:gd name="connsiteX22" fmla="*/ 46600 w 256468"/>
                <a:gd name="connsiteY22" fmla="*/ 29569 h 256789"/>
                <a:gd name="connsiteX23" fmla="*/ 20933 w 256468"/>
                <a:gd name="connsiteY23" fmla="*/ 58158 h 256789"/>
                <a:gd name="connsiteX24" fmla="*/ 37451 w 256468"/>
                <a:gd name="connsiteY24" fmla="*/ 96531 h 256789"/>
                <a:gd name="connsiteX25" fmla="*/ 604 w 256468"/>
                <a:gd name="connsiteY25" fmla="*/ 116225 h 256789"/>
                <a:gd name="connsiteX26" fmla="*/ 2637 w 256468"/>
                <a:gd name="connsiteY26" fmla="*/ 154597 h 256789"/>
                <a:gd name="connsiteX27" fmla="*/ 41517 w 256468"/>
                <a:gd name="connsiteY27" fmla="*/ 170098 h 256789"/>
                <a:gd name="connsiteX28" fmla="*/ 29319 w 256468"/>
                <a:gd name="connsiteY28" fmla="*/ 210123 h 256789"/>
                <a:gd name="connsiteX29" fmla="*/ 57908 w 256468"/>
                <a:gd name="connsiteY29" fmla="*/ 235789 h 256789"/>
                <a:gd name="connsiteX30" fmla="*/ 96280 w 256468"/>
                <a:gd name="connsiteY30" fmla="*/ 219271 h 256789"/>
                <a:gd name="connsiteX31" fmla="*/ 115975 w 256468"/>
                <a:gd name="connsiteY31" fmla="*/ 256246 h 256789"/>
                <a:gd name="connsiteX32" fmla="*/ 154220 w 256468"/>
                <a:gd name="connsiteY32" fmla="*/ 254086 h 256789"/>
                <a:gd name="connsiteX33" fmla="*/ 169721 w 256468"/>
                <a:gd name="connsiteY33" fmla="*/ 215205 h 256789"/>
                <a:gd name="connsiteX34" fmla="*/ 209873 w 256468"/>
                <a:gd name="connsiteY34" fmla="*/ 227403 h 256789"/>
                <a:gd name="connsiteX35" fmla="*/ 235412 w 256468"/>
                <a:gd name="connsiteY35" fmla="*/ 198814 h 256789"/>
                <a:gd name="connsiteX36" fmla="*/ 218894 w 256468"/>
                <a:gd name="connsiteY36" fmla="*/ 160442 h 256789"/>
                <a:gd name="connsiteX37" fmla="*/ 255742 w 256468"/>
                <a:gd name="connsiteY37" fmla="*/ 140747 h 256789"/>
                <a:gd name="connsiteX38" fmla="*/ 162479 w 256468"/>
                <a:gd name="connsiteY38" fmla="*/ 199449 h 256789"/>
                <a:gd name="connsiteX39" fmla="*/ 57019 w 256468"/>
                <a:gd name="connsiteY39" fmla="*/ 162475 h 256789"/>
                <a:gd name="connsiteX40" fmla="*/ 93993 w 256468"/>
                <a:gd name="connsiteY40" fmla="*/ 57015 h 256789"/>
                <a:gd name="connsiteX41" fmla="*/ 154347 w 256468"/>
                <a:gd name="connsiteY41" fmla="*/ 53584 h 256789"/>
                <a:gd name="connsiteX42" fmla="*/ 199454 w 256468"/>
                <a:gd name="connsiteY42" fmla="*/ 93862 h 256789"/>
                <a:gd name="connsiteX43" fmla="*/ 162479 w 256468"/>
                <a:gd name="connsiteY43" fmla="*/ 199323 h 25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6468" h="256789">
                  <a:moveTo>
                    <a:pt x="160954" y="196273"/>
                  </a:moveTo>
                  <a:cubicBezTo>
                    <a:pt x="179759" y="187252"/>
                    <a:pt x="192974" y="171496"/>
                    <a:pt x="199327" y="153200"/>
                  </a:cubicBezTo>
                  <a:cubicBezTo>
                    <a:pt x="205680" y="135030"/>
                    <a:pt x="205171" y="114319"/>
                    <a:pt x="196150" y="95514"/>
                  </a:cubicBezTo>
                  <a:cubicBezTo>
                    <a:pt x="187383" y="77344"/>
                    <a:pt x="172136" y="63749"/>
                    <a:pt x="153204" y="57142"/>
                  </a:cubicBezTo>
                  <a:lnTo>
                    <a:pt x="153204" y="57142"/>
                  </a:lnTo>
                  <a:cubicBezTo>
                    <a:pt x="134272" y="50407"/>
                    <a:pt x="113815" y="51551"/>
                    <a:pt x="95645" y="60318"/>
                  </a:cubicBezTo>
                  <a:cubicBezTo>
                    <a:pt x="58162" y="78361"/>
                    <a:pt x="42280" y="123467"/>
                    <a:pt x="60322" y="160950"/>
                  </a:cubicBezTo>
                  <a:cubicBezTo>
                    <a:pt x="78365" y="198433"/>
                    <a:pt x="123471" y="214189"/>
                    <a:pt x="160954" y="196273"/>
                  </a:cubicBezTo>
                  <a:close/>
                  <a:moveTo>
                    <a:pt x="179378" y="146211"/>
                  </a:moveTo>
                  <a:cubicBezTo>
                    <a:pt x="169467" y="174419"/>
                    <a:pt x="138592" y="189285"/>
                    <a:pt x="110257" y="179374"/>
                  </a:cubicBezTo>
                  <a:cubicBezTo>
                    <a:pt x="82050" y="169463"/>
                    <a:pt x="67056" y="138588"/>
                    <a:pt x="76967" y="110253"/>
                  </a:cubicBezTo>
                  <a:cubicBezTo>
                    <a:pt x="86878" y="82045"/>
                    <a:pt x="117754" y="67180"/>
                    <a:pt x="146088" y="77090"/>
                  </a:cubicBezTo>
                  <a:cubicBezTo>
                    <a:pt x="174296" y="87001"/>
                    <a:pt x="189162" y="118004"/>
                    <a:pt x="179378" y="146211"/>
                  </a:cubicBezTo>
                  <a:close/>
                  <a:moveTo>
                    <a:pt x="255869" y="140366"/>
                  </a:moveTo>
                  <a:cubicBezTo>
                    <a:pt x="257139" y="127406"/>
                    <a:pt x="256377" y="114446"/>
                    <a:pt x="253709" y="102121"/>
                  </a:cubicBezTo>
                  <a:cubicBezTo>
                    <a:pt x="238842" y="107712"/>
                    <a:pt x="221816" y="101232"/>
                    <a:pt x="214828" y="86620"/>
                  </a:cubicBezTo>
                  <a:cubicBezTo>
                    <a:pt x="207840" y="72008"/>
                    <a:pt x="213303" y="54728"/>
                    <a:pt x="227026" y="46595"/>
                  </a:cubicBezTo>
                  <a:cubicBezTo>
                    <a:pt x="219021" y="36685"/>
                    <a:pt x="209491" y="28045"/>
                    <a:pt x="198437" y="20929"/>
                  </a:cubicBezTo>
                  <a:cubicBezTo>
                    <a:pt x="191957" y="35414"/>
                    <a:pt x="175312" y="42911"/>
                    <a:pt x="160065" y="37447"/>
                  </a:cubicBezTo>
                  <a:cubicBezTo>
                    <a:pt x="144818" y="32111"/>
                    <a:pt x="136432" y="15974"/>
                    <a:pt x="140370" y="600"/>
                  </a:cubicBezTo>
                  <a:cubicBezTo>
                    <a:pt x="127410" y="-671"/>
                    <a:pt x="114577" y="92"/>
                    <a:pt x="102125" y="2760"/>
                  </a:cubicBezTo>
                  <a:cubicBezTo>
                    <a:pt x="107716" y="17626"/>
                    <a:pt x="101236" y="34652"/>
                    <a:pt x="86624" y="41640"/>
                  </a:cubicBezTo>
                  <a:cubicBezTo>
                    <a:pt x="72012" y="48756"/>
                    <a:pt x="54604" y="43165"/>
                    <a:pt x="46600" y="29569"/>
                  </a:cubicBezTo>
                  <a:cubicBezTo>
                    <a:pt x="36816" y="37574"/>
                    <a:pt x="28176" y="47231"/>
                    <a:pt x="20933" y="58158"/>
                  </a:cubicBezTo>
                  <a:cubicBezTo>
                    <a:pt x="35545" y="64638"/>
                    <a:pt x="42915" y="81283"/>
                    <a:pt x="37451" y="96531"/>
                  </a:cubicBezTo>
                  <a:cubicBezTo>
                    <a:pt x="32115" y="111905"/>
                    <a:pt x="15978" y="120164"/>
                    <a:pt x="604" y="116225"/>
                  </a:cubicBezTo>
                  <a:cubicBezTo>
                    <a:pt x="-667" y="129185"/>
                    <a:pt x="95" y="142145"/>
                    <a:pt x="2637" y="154597"/>
                  </a:cubicBezTo>
                  <a:cubicBezTo>
                    <a:pt x="17503" y="149006"/>
                    <a:pt x="34529" y="155487"/>
                    <a:pt x="41517" y="170098"/>
                  </a:cubicBezTo>
                  <a:cubicBezTo>
                    <a:pt x="48506" y="184584"/>
                    <a:pt x="43042" y="201991"/>
                    <a:pt x="29319" y="210123"/>
                  </a:cubicBezTo>
                  <a:cubicBezTo>
                    <a:pt x="37451" y="219906"/>
                    <a:pt x="46981" y="228547"/>
                    <a:pt x="57908" y="235789"/>
                  </a:cubicBezTo>
                  <a:cubicBezTo>
                    <a:pt x="64388" y="221177"/>
                    <a:pt x="81033" y="213807"/>
                    <a:pt x="96280" y="219271"/>
                  </a:cubicBezTo>
                  <a:cubicBezTo>
                    <a:pt x="111528" y="224608"/>
                    <a:pt x="120041" y="240744"/>
                    <a:pt x="115975" y="256246"/>
                  </a:cubicBezTo>
                  <a:cubicBezTo>
                    <a:pt x="128935" y="257390"/>
                    <a:pt x="141895" y="256754"/>
                    <a:pt x="154220" y="254086"/>
                  </a:cubicBezTo>
                  <a:cubicBezTo>
                    <a:pt x="148502" y="239220"/>
                    <a:pt x="155110" y="222321"/>
                    <a:pt x="169721" y="215205"/>
                  </a:cubicBezTo>
                  <a:cubicBezTo>
                    <a:pt x="184333" y="208217"/>
                    <a:pt x="201614" y="213681"/>
                    <a:pt x="209873" y="227403"/>
                  </a:cubicBezTo>
                  <a:cubicBezTo>
                    <a:pt x="219656" y="219271"/>
                    <a:pt x="228296" y="209742"/>
                    <a:pt x="235412" y="198814"/>
                  </a:cubicBezTo>
                  <a:cubicBezTo>
                    <a:pt x="220927" y="192334"/>
                    <a:pt x="213557" y="175689"/>
                    <a:pt x="218894" y="160442"/>
                  </a:cubicBezTo>
                  <a:cubicBezTo>
                    <a:pt x="224231" y="145195"/>
                    <a:pt x="240367" y="136809"/>
                    <a:pt x="255742" y="140747"/>
                  </a:cubicBezTo>
                  <a:close/>
                  <a:moveTo>
                    <a:pt x="162479" y="199449"/>
                  </a:moveTo>
                  <a:cubicBezTo>
                    <a:pt x="123217" y="218382"/>
                    <a:pt x="75951" y="201737"/>
                    <a:pt x="57019" y="162475"/>
                  </a:cubicBezTo>
                  <a:cubicBezTo>
                    <a:pt x="38087" y="123213"/>
                    <a:pt x="54731" y="75946"/>
                    <a:pt x="93993" y="57015"/>
                  </a:cubicBezTo>
                  <a:cubicBezTo>
                    <a:pt x="112925" y="47866"/>
                    <a:pt x="134526" y="46723"/>
                    <a:pt x="154347" y="53584"/>
                  </a:cubicBezTo>
                  <a:cubicBezTo>
                    <a:pt x="174296" y="60572"/>
                    <a:pt x="190305" y="74930"/>
                    <a:pt x="199454" y="93862"/>
                  </a:cubicBezTo>
                  <a:cubicBezTo>
                    <a:pt x="218386" y="133124"/>
                    <a:pt x="201741" y="180518"/>
                    <a:pt x="162479" y="199323"/>
                  </a:cubicBezTo>
                  <a:close/>
                </a:path>
              </a:pathLst>
            </a:custGeom>
            <a:grpFill/>
            <a:ln w="127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427370C-12C5-63DB-5B30-70056F2D605F}"/>
                </a:ext>
              </a:extLst>
            </p:cNvPr>
            <p:cNvSpPr/>
            <p:nvPr/>
          </p:nvSpPr>
          <p:spPr>
            <a:xfrm flipV="1">
              <a:off x="1583380" y="6123968"/>
              <a:ext cx="1160685" cy="732452"/>
            </a:xfrm>
            <a:custGeom>
              <a:avLst/>
              <a:gdLst>
                <a:gd name="connsiteX0" fmla="*/ 564019 w 1160685"/>
                <a:gd name="connsiteY0" fmla="*/ 732447 h 732452"/>
                <a:gd name="connsiteX1" fmla="*/ 684068 w 1160685"/>
                <a:gd name="connsiteY1" fmla="*/ 720306 h 732452"/>
                <a:gd name="connsiteX2" fmla="*/ 1160685 w 1160685"/>
                <a:gd name="connsiteY2" fmla="*/ 135735 h 732452"/>
                <a:gd name="connsiteX3" fmla="*/ 1148539 w 1160685"/>
                <a:gd name="connsiteY3" fmla="*/ 15636 h 732452"/>
                <a:gd name="connsiteX4" fmla="*/ 1143675 w 1160685"/>
                <a:gd name="connsiteY4" fmla="*/ 0 h 732452"/>
                <a:gd name="connsiteX5" fmla="*/ 1131856 w 1160685"/>
                <a:gd name="connsiteY5" fmla="*/ 0 h 732452"/>
                <a:gd name="connsiteX6" fmla="*/ 1137430 w 1160685"/>
                <a:gd name="connsiteY6" fmla="*/ 17916 h 732452"/>
                <a:gd name="connsiteX7" fmla="*/ 1149344 w 1160685"/>
                <a:gd name="connsiteY7" fmla="*/ 135735 h 732452"/>
                <a:gd name="connsiteX8" fmla="*/ 563968 w 1160685"/>
                <a:gd name="connsiteY8" fmla="*/ 721112 h 732452"/>
                <a:gd name="connsiteX9" fmla="*/ 91519 w 1160685"/>
                <a:gd name="connsiteY9" fmla="*/ 481413 h 732452"/>
                <a:gd name="connsiteX10" fmla="*/ 53770 w 1160685"/>
                <a:gd name="connsiteY10" fmla="*/ 421637 h 732452"/>
                <a:gd name="connsiteX11" fmla="*/ 87665 w 1160685"/>
                <a:gd name="connsiteY11" fmla="*/ 411093 h 732452"/>
                <a:gd name="connsiteX12" fmla="*/ 54027 w 1160685"/>
                <a:gd name="connsiteY12" fmla="*/ 379876 h 732452"/>
                <a:gd name="connsiteX13" fmla="*/ 20387 w 1160685"/>
                <a:gd name="connsiteY13" fmla="*/ 348785 h 732452"/>
                <a:gd name="connsiteX14" fmla="*/ 10194 w 1160685"/>
                <a:gd name="connsiteY14" fmla="*/ 393510 h 732452"/>
                <a:gd name="connsiteX15" fmla="*/ 0 w 1160685"/>
                <a:gd name="connsiteY15" fmla="*/ 438234 h 732452"/>
                <a:gd name="connsiteX16" fmla="*/ 42639 w 1160685"/>
                <a:gd name="connsiteY16" fmla="*/ 425096 h 732452"/>
                <a:gd name="connsiteX17" fmla="*/ 82426 w 1160685"/>
                <a:gd name="connsiteY17" fmla="*/ 488047 h 732452"/>
                <a:gd name="connsiteX18" fmla="*/ 482778 w 1160685"/>
                <a:gd name="connsiteY18" fmla="*/ 726912 h 732452"/>
                <a:gd name="connsiteX19" fmla="*/ 563968 w 1160685"/>
                <a:gd name="connsiteY19" fmla="*/ 732452 h 732452"/>
                <a:gd name="connsiteX20" fmla="*/ 564096 w 1160685"/>
                <a:gd name="connsiteY20" fmla="*/ 732452 h 732452"/>
                <a:gd name="connsiteX21" fmla="*/ 564019 w 1160685"/>
                <a:gd name="connsiteY21" fmla="*/ 732447 h 73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0685" h="732452">
                  <a:moveTo>
                    <a:pt x="564019" y="732447"/>
                  </a:moveTo>
                  <a:lnTo>
                    <a:pt x="684068" y="720306"/>
                  </a:lnTo>
                  <a:cubicBezTo>
                    <a:pt x="955717" y="664566"/>
                    <a:pt x="1160685" y="423613"/>
                    <a:pt x="1160685" y="135735"/>
                  </a:cubicBezTo>
                  <a:cubicBezTo>
                    <a:pt x="1160685" y="94610"/>
                    <a:pt x="1156502" y="54442"/>
                    <a:pt x="1148539" y="15636"/>
                  </a:cubicBezTo>
                  <a:lnTo>
                    <a:pt x="1143675" y="0"/>
                  </a:lnTo>
                  <a:lnTo>
                    <a:pt x="1131856" y="0"/>
                  </a:lnTo>
                  <a:lnTo>
                    <a:pt x="1137430" y="17916"/>
                  </a:lnTo>
                  <a:cubicBezTo>
                    <a:pt x="1145241" y="55985"/>
                    <a:pt x="1149344" y="95390"/>
                    <a:pt x="1149344" y="135735"/>
                  </a:cubicBezTo>
                  <a:cubicBezTo>
                    <a:pt x="1149344" y="458495"/>
                    <a:pt x="886728" y="721112"/>
                    <a:pt x="563968" y="721112"/>
                  </a:cubicBezTo>
                  <a:cubicBezTo>
                    <a:pt x="375544" y="721112"/>
                    <a:pt x="200874" y="630969"/>
                    <a:pt x="91519" y="481413"/>
                  </a:cubicBezTo>
                  <a:lnTo>
                    <a:pt x="53770" y="421637"/>
                  </a:lnTo>
                  <a:lnTo>
                    <a:pt x="87665" y="411093"/>
                  </a:lnTo>
                  <a:lnTo>
                    <a:pt x="54027" y="379876"/>
                  </a:lnTo>
                  <a:lnTo>
                    <a:pt x="20387" y="348785"/>
                  </a:lnTo>
                  <a:lnTo>
                    <a:pt x="10194" y="393510"/>
                  </a:lnTo>
                  <a:lnTo>
                    <a:pt x="0" y="438234"/>
                  </a:lnTo>
                  <a:lnTo>
                    <a:pt x="42639" y="425096"/>
                  </a:lnTo>
                  <a:lnTo>
                    <a:pt x="82426" y="488047"/>
                  </a:lnTo>
                  <a:cubicBezTo>
                    <a:pt x="178006" y="618683"/>
                    <a:pt x="322477" y="704935"/>
                    <a:pt x="482778" y="726912"/>
                  </a:cubicBezTo>
                  <a:close/>
                  <a:moveTo>
                    <a:pt x="563968" y="732452"/>
                  </a:moveTo>
                  <a:lnTo>
                    <a:pt x="564096" y="732452"/>
                  </a:lnTo>
                  <a:lnTo>
                    <a:pt x="564019" y="732447"/>
                  </a:lnTo>
                  <a:close/>
                </a:path>
              </a:pathLst>
            </a:custGeom>
            <a:grpFill/>
            <a:ln w="12700" cap="flat">
              <a:noFill/>
              <a:prstDash val="solid"/>
              <a:miter/>
            </a:ln>
          </p:spPr>
          <p:txBody>
            <a:bodyPr wrap="square" rtlCol="0" anchor="ctr">
              <a:noAutofit/>
            </a:bodyPr>
            <a:lstStyle/>
            <a:p>
              <a:endParaRPr lang="en-US"/>
            </a:p>
          </p:txBody>
        </p:sp>
      </p:grpSp>
      <p:grpSp>
        <p:nvGrpSpPr>
          <p:cNvPr id="27" name="Group 26">
            <a:extLst>
              <a:ext uri="{FF2B5EF4-FFF2-40B4-BE49-F238E27FC236}">
                <a16:creationId xmlns:a16="http://schemas.microsoft.com/office/drawing/2014/main" id="{F443DBE9-5F3F-D173-0360-0B6E2782218F}"/>
              </a:ext>
            </a:extLst>
          </p:cNvPr>
          <p:cNvGrpSpPr/>
          <p:nvPr userDrawn="1"/>
        </p:nvGrpSpPr>
        <p:grpSpPr>
          <a:xfrm>
            <a:off x="296054" y="281873"/>
            <a:ext cx="11599893" cy="6294256"/>
            <a:chOff x="209550" y="304800"/>
            <a:chExt cx="8598848" cy="6227571"/>
          </a:xfrm>
        </p:grpSpPr>
        <p:sp>
          <p:nvSpPr>
            <p:cNvPr id="19" name="Freeform: Shape 18">
              <a:extLst>
                <a:ext uri="{FF2B5EF4-FFF2-40B4-BE49-F238E27FC236}">
                  <a16:creationId xmlns:a16="http://schemas.microsoft.com/office/drawing/2014/main" id="{2D02C384-80AF-1768-9B9F-2AD9DD72E18F}"/>
                </a:ext>
              </a:extLst>
            </p:cNvPr>
            <p:cNvSpPr/>
            <p:nvPr/>
          </p:nvSpPr>
          <p:spPr>
            <a:xfrm>
              <a:off x="209550" y="304800"/>
              <a:ext cx="6286500" cy="4181867"/>
            </a:xfrm>
            <a:custGeom>
              <a:avLst/>
              <a:gdLst>
                <a:gd name="connsiteX0" fmla="*/ 6286500 w 6286500"/>
                <a:gd name="connsiteY0" fmla="*/ 0 h 4533900"/>
                <a:gd name="connsiteX1" fmla="*/ 0 w 6286500"/>
                <a:gd name="connsiteY1" fmla="*/ 0 h 4533900"/>
                <a:gd name="connsiteX2" fmla="*/ 0 w 6286500"/>
                <a:gd name="connsiteY2" fmla="*/ 4533900 h 4533900"/>
              </a:gdLst>
              <a:ahLst/>
              <a:cxnLst>
                <a:cxn ang="0">
                  <a:pos x="connsiteX0" y="connsiteY0"/>
                </a:cxn>
                <a:cxn ang="0">
                  <a:pos x="connsiteX1" y="connsiteY1"/>
                </a:cxn>
                <a:cxn ang="0">
                  <a:pos x="connsiteX2" y="connsiteY2"/>
                </a:cxn>
              </a:cxnLst>
              <a:rect l="l" t="t" r="r" b="b"/>
              <a:pathLst>
                <a:path w="6286500" h="4533900">
                  <a:moveTo>
                    <a:pt x="6286500" y="0"/>
                  </a:moveTo>
                  <a:lnTo>
                    <a:pt x="0" y="0"/>
                  </a:lnTo>
                  <a:lnTo>
                    <a:pt x="0" y="4533900"/>
                  </a:lnTo>
                </a:path>
              </a:pathLst>
            </a:custGeom>
            <a:noFill/>
            <a:ln>
              <a:solidFill>
                <a:srgbClr val="8E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C1BDFD5-EDFE-9873-223C-8ED29F1D90CF}"/>
                </a:ext>
              </a:extLst>
            </p:cNvPr>
            <p:cNvSpPr/>
            <p:nvPr/>
          </p:nvSpPr>
          <p:spPr>
            <a:xfrm flipH="1" flipV="1">
              <a:off x="2796300" y="1682798"/>
              <a:ext cx="6012098" cy="4849573"/>
            </a:xfrm>
            <a:custGeom>
              <a:avLst/>
              <a:gdLst>
                <a:gd name="connsiteX0" fmla="*/ 6286500 w 6286500"/>
                <a:gd name="connsiteY0" fmla="*/ 0 h 4533900"/>
                <a:gd name="connsiteX1" fmla="*/ 0 w 6286500"/>
                <a:gd name="connsiteY1" fmla="*/ 0 h 4533900"/>
                <a:gd name="connsiteX2" fmla="*/ 0 w 6286500"/>
                <a:gd name="connsiteY2" fmla="*/ 4533900 h 4533900"/>
              </a:gdLst>
              <a:ahLst/>
              <a:cxnLst>
                <a:cxn ang="0">
                  <a:pos x="connsiteX0" y="connsiteY0"/>
                </a:cxn>
                <a:cxn ang="0">
                  <a:pos x="connsiteX1" y="connsiteY1"/>
                </a:cxn>
                <a:cxn ang="0">
                  <a:pos x="connsiteX2" y="connsiteY2"/>
                </a:cxn>
              </a:cxnLst>
              <a:rect l="l" t="t" r="r" b="b"/>
              <a:pathLst>
                <a:path w="6286500" h="4533900">
                  <a:moveTo>
                    <a:pt x="6286500" y="0"/>
                  </a:moveTo>
                  <a:lnTo>
                    <a:pt x="0" y="0"/>
                  </a:lnTo>
                  <a:lnTo>
                    <a:pt x="0" y="4533900"/>
                  </a:lnTo>
                </a:path>
              </a:pathLst>
            </a:custGeom>
            <a:noFill/>
            <a:ln>
              <a:solidFill>
                <a:srgbClr val="8E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6C613A2A-BDF4-A0F8-9E79-5F5E528657AF}"/>
              </a:ext>
            </a:extLst>
          </p:cNvPr>
          <p:cNvSpPr/>
          <p:nvPr/>
        </p:nvSpPr>
        <p:spPr>
          <a:xfrm>
            <a:off x="8262647" y="6279779"/>
            <a:ext cx="313091" cy="109800"/>
          </a:xfrm>
          <a:custGeom>
            <a:avLst/>
            <a:gdLst>
              <a:gd name="connsiteX0" fmla="*/ 313091 w 313091"/>
              <a:gd name="connsiteY0" fmla="*/ 0 h 109800"/>
              <a:gd name="connsiteX1" fmla="*/ 313091 w 313091"/>
              <a:gd name="connsiteY1" fmla="*/ 54900 h 109800"/>
              <a:gd name="connsiteX2" fmla="*/ 313091 w 313091"/>
              <a:gd name="connsiteY2" fmla="*/ 109800 h 109800"/>
              <a:gd name="connsiteX3" fmla="*/ 265541 w 313091"/>
              <a:gd name="connsiteY3" fmla="*/ 82350 h 109800"/>
              <a:gd name="connsiteX4" fmla="*/ 217992 w 313091"/>
              <a:gd name="connsiteY4" fmla="*/ 54900 h 109800"/>
              <a:gd name="connsiteX5" fmla="*/ 265541 w 313091"/>
              <a:gd name="connsiteY5" fmla="*/ 27450 h 109800"/>
              <a:gd name="connsiteX6" fmla="*/ 204095 w 313091"/>
              <a:gd name="connsiteY6" fmla="*/ 0 h 109800"/>
              <a:gd name="connsiteX7" fmla="*/ 204095 w 313091"/>
              <a:gd name="connsiteY7" fmla="*/ 54900 h 109800"/>
              <a:gd name="connsiteX8" fmla="*/ 204095 w 313091"/>
              <a:gd name="connsiteY8" fmla="*/ 109800 h 109800"/>
              <a:gd name="connsiteX9" fmla="*/ 156545 w 313091"/>
              <a:gd name="connsiteY9" fmla="*/ 82350 h 109800"/>
              <a:gd name="connsiteX10" fmla="*/ 108996 w 313091"/>
              <a:gd name="connsiteY10" fmla="*/ 54900 h 109800"/>
              <a:gd name="connsiteX11" fmla="*/ 156545 w 313091"/>
              <a:gd name="connsiteY11" fmla="*/ 27450 h 109800"/>
              <a:gd name="connsiteX12" fmla="*/ 94984 w 313091"/>
              <a:gd name="connsiteY12" fmla="*/ 0 h 109800"/>
              <a:gd name="connsiteX13" fmla="*/ 94984 w 313091"/>
              <a:gd name="connsiteY13" fmla="*/ 54900 h 109800"/>
              <a:gd name="connsiteX14" fmla="*/ 94984 w 313091"/>
              <a:gd name="connsiteY14" fmla="*/ 109800 h 109800"/>
              <a:gd name="connsiteX15" fmla="*/ 47435 w 313091"/>
              <a:gd name="connsiteY15" fmla="*/ 82350 h 109800"/>
              <a:gd name="connsiteX16" fmla="*/ 0 w 313091"/>
              <a:gd name="connsiteY16" fmla="*/ 54900 h 109800"/>
              <a:gd name="connsiteX17" fmla="*/ 47435 w 313091"/>
              <a:gd name="connsiteY17" fmla="*/ 27450 h 1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91" h="109800">
                <a:moveTo>
                  <a:pt x="313091" y="0"/>
                </a:moveTo>
                <a:lnTo>
                  <a:pt x="313091" y="54900"/>
                </a:lnTo>
                <a:lnTo>
                  <a:pt x="313091" y="109800"/>
                </a:lnTo>
                <a:lnTo>
                  <a:pt x="265541" y="82350"/>
                </a:lnTo>
                <a:lnTo>
                  <a:pt x="217992" y="54900"/>
                </a:lnTo>
                <a:lnTo>
                  <a:pt x="265541" y="27450"/>
                </a:lnTo>
                <a:close/>
                <a:moveTo>
                  <a:pt x="204095" y="0"/>
                </a:moveTo>
                <a:lnTo>
                  <a:pt x="204095" y="54900"/>
                </a:lnTo>
                <a:lnTo>
                  <a:pt x="204095" y="109800"/>
                </a:lnTo>
                <a:lnTo>
                  <a:pt x="156545" y="82350"/>
                </a:lnTo>
                <a:lnTo>
                  <a:pt x="108996" y="54900"/>
                </a:lnTo>
                <a:lnTo>
                  <a:pt x="156545" y="27450"/>
                </a:lnTo>
                <a:close/>
                <a:moveTo>
                  <a:pt x="94984" y="0"/>
                </a:moveTo>
                <a:lnTo>
                  <a:pt x="94984" y="54900"/>
                </a:lnTo>
                <a:lnTo>
                  <a:pt x="94984" y="109800"/>
                </a:lnTo>
                <a:lnTo>
                  <a:pt x="47435" y="82350"/>
                </a:lnTo>
                <a:lnTo>
                  <a:pt x="0" y="54900"/>
                </a:lnTo>
                <a:lnTo>
                  <a:pt x="47435" y="27450"/>
                </a:lnTo>
                <a:close/>
              </a:path>
            </a:pathLst>
          </a:custGeom>
          <a:solidFill>
            <a:srgbClr val="8E8E8E">
              <a:alpha val="30000"/>
            </a:srgbClr>
          </a:solidFill>
          <a:ln w="11479" cap="flat">
            <a:noFill/>
            <a:prstDash val="solid"/>
            <a:miter/>
          </a:ln>
        </p:spPr>
        <p:txBody>
          <a:bodyPr rtlCol="0" anchor="ctr"/>
          <a:lstStyle/>
          <a:p>
            <a:endParaRPr lang="en-US"/>
          </a:p>
        </p:txBody>
      </p:sp>
      <p:sp>
        <p:nvSpPr>
          <p:cNvPr id="2" name="Google Shape;147;p13">
            <a:extLst>
              <a:ext uri="{FF2B5EF4-FFF2-40B4-BE49-F238E27FC236}">
                <a16:creationId xmlns:a16="http://schemas.microsoft.com/office/drawing/2014/main" id="{BA1FDE5B-0B87-E9E7-C567-CBAFF3011FE1}"/>
              </a:ext>
            </a:extLst>
          </p:cNvPr>
          <p:cNvSpPr txBox="1">
            <a:spLocks noGrp="1"/>
          </p:cNvSpPr>
          <p:nvPr>
            <p:ph type="sldNum" idx="12"/>
          </p:nvPr>
        </p:nvSpPr>
        <p:spPr>
          <a:xfrm>
            <a:off x="11296611" y="6297833"/>
            <a:ext cx="731600" cy="524800"/>
          </a:xfrm>
          <a:prstGeom prst="rect">
            <a:avLst/>
          </a:prstGeom>
        </p:spPr>
        <p:txBody>
          <a:bodyPr spcFirstLastPara="1" wrap="square" lIns="91425" tIns="91425" rIns="91425" bIns="91425" anchor="ctr" anchorCtr="0">
            <a:noAutofit/>
          </a:bodyPr>
          <a:lstStyle>
            <a:lvl1pPr lvl="0">
              <a:buNone/>
              <a:defRPr>
                <a:solidFill>
                  <a:schemeClr val="tx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dirty="0"/>
          </a:p>
        </p:txBody>
      </p:sp>
      <p:pic>
        <p:nvPicPr>
          <p:cNvPr id="3" name="Picture 2" descr="Text&#10;&#10;Description automatically generated with medium confidence">
            <a:extLst>
              <a:ext uri="{FF2B5EF4-FFF2-40B4-BE49-F238E27FC236}">
                <a16:creationId xmlns:a16="http://schemas.microsoft.com/office/drawing/2014/main" id="{63FE7F64-6AC1-7CBD-D98E-6749A7FB63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982" r="15675" b="21841"/>
          <a:stretch/>
        </p:blipFill>
        <p:spPr>
          <a:xfrm>
            <a:off x="96252" y="6461525"/>
            <a:ext cx="1005840" cy="337421"/>
          </a:xfrm>
          <a:prstGeom prst="rect">
            <a:avLst/>
          </a:prstGeom>
        </p:spPr>
      </p:pic>
    </p:spTree>
    <p:extLst>
      <p:ext uri="{BB962C8B-B14F-4D97-AF65-F5344CB8AC3E}">
        <p14:creationId xmlns:p14="http://schemas.microsoft.com/office/powerpoint/2010/main" val="3729484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yout 3">
    <p:spTree>
      <p:nvGrpSpPr>
        <p:cNvPr id="1" name=""/>
        <p:cNvGrpSpPr/>
        <p:nvPr/>
      </p:nvGrpSpPr>
      <p:grpSpPr>
        <a:xfrm>
          <a:off x="0" y="0"/>
          <a:ext cx="0" cy="0"/>
          <a:chOff x="0" y="0"/>
          <a:chExt cx="0" cy="0"/>
        </a:xfrm>
      </p:grpSpPr>
      <p:sp>
        <p:nvSpPr>
          <p:cNvPr id="143" name="Freeform: Shape 4">
            <a:extLst>
              <a:ext uri="{FF2B5EF4-FFF2-40B4-BE49-F238E27FC236}">
                <a16:creationId xmlns:a16="http://schemas.microsoft.com/office/drawing/2014/main" id="{603BC87E-6C45-03A3-6350-8223B6E5F435}"/>
              </a:ext>
            </a:extLst>
          </p:cNvPr>
          <p:cNvSpPr/>
          <p:nvPr userDrawn="1"/>
        </p:nvSpPr>
        <p:spPr>
          <a:xfrm>
            <a:off x="1161200" y="6616246"/>
            <a:ext cx="3535904" cy="237064"/>
          </a:xfrm>
          <a:custGeom>
            <a:avLst/>
            <a:gdLst>
              <a:gd name="connsiteX0" fmla="*/ 2188646 w 2267665"/>
              <a:gd name="connsiteY0" fmla="*/ 81086 h 202716"/>
              <a:gd name="connsiteX1" fmla="*/ 2206908 w 2267665"/>
              <a:gd name="connsiteY1" fmla="*/ 81086 h 202716"/>
              <a:gd name="connsiteX2" fmla="*/ 2206908 w 2267665"/>
              <a:gd name="connsiteY2" fmla="*/ 202716 h 202716"/>
              <a:gd name="connsiteX3" fmla="*/ 2188646 w 2267665"/>
              <a:gd name="connsiteY3" fmla="*/ 202716 h 202716"/>
              <a:gd name="connsiteX4" fmla="*/ 2127889 w 2267665"/>
              <a:gd name="connsiteY4" fmla="*/ 81086 h 202716"/>
              <a:gd name="connsiteX5" fmla="*/ 2146151 w 2267665"/>
              <a:gd name="connsiteY5" fmla="*/ 81086 h 202716"/>
              <a:gd name="connsiteX6" fmla="*/ 2146151 w 2267665"/>
              <a:gd name="connsiteY6" fmla="*/ 202716 h 202716"/>
              <a:gd name="connsiteX7" fmla="*/ 2127889 w 2267665"/>
              <a:gd name="connsiteY7" fmla="*/ 202716 h 202716"/>
              <a:gd name="connsiteX8" fmla="*/ 2067016 w 2267665"/>
              <a:gd name="connsiteY8" fmla="*/ 81086 h 202716"/>
              <a:gd name="connsiteX9" fmla="*/ 2085278 w 2267665"/>
              <a:gd name="connsiteY9" fmla="*/ 81086 h 202716"/>
              <a:gd name="connsiteX10" fmla="*/ 2085278 w 2267665"/>
              <a:gd name="connsiteY10" fmla="*/ 202716 h 202716"/>
              <a:gd name="connsiteX11" fmla="*/ 2067016 w 2267665"/>
              <a:gd name="connsiteY11" fmla="*/ 202716 h 202716"/>
              <a:gd name="connsiteX12" fmla="*/ 2006259 w 2267665"/>
              <a:gd name="connsiteY12" fmla="*/ 81086 h 202716"/>
              <a:gd name="connsiteX13" fmla="*/ 2024521 w 2267665"/>
              <a:gd name="connsiteY13" fmla="*/ 81086 h 202716"/>
              <a:gd name="connsiteX14" fmla="*/ 2024521 w 2267665"/>
              <a:gd name="connsiteY14" fmla="*/ 202716 h 202716"/>
              <a:gd name="connsiteX15" fmla="*/ 2006259 w 2267665"/>
              <a:gd name="connsiteY15" fmla="*/ 202716 h 202716"/>
              <a:gd name="connsiteX16" fmla="*/ 1884629 w 2267665"/>
              <a:gd name="connsiteY16" fmla="*/ 81086 h 202716"/>
              <a:gd name="connsiteX17" fmla="*/ 1902891 w 2267665"/>
              <a:gd name="connsiteY17" fmla="*/ 81086 h 202716"/>
              <a:gd name="connsiteX18" fmla="*/ 1902891 w 2267665"/>
              <a:gd name="connsiteY18" fmla="*/ 202716 h 202716"/>
              <a:gd name="connsiteX19" fmla="*/ 1884629 w 2267665"/>
              <a:gd name="connsiteY19" fmla="*/ 202716 h 202716"/>
              <a:gd name="connsiteX20" fmla="*/ 1823871 w 2267665"/>
              <a:gd name="connsiteY20" fmla="*/ 81086 h 202716"/>
              <a:gd name="connsiteX21" fmla="*/ 1842133 w 2267665"/>
              <a:gd name="connsiteY21" fmla="*/ 81086 h 202716"/>
              <a:gd name="connsiteX22" fmla="*/ 1842133 w 2267665"/>
              <a:gd name="connsiteY22" fmla="*/ 202716 h 202716"/>
              <a:gd name="connsiteX23" fmla="*/ 1823871 w 2267665"/>
              <a:gd name="connsiteY23" fmla="*/ 202716 h 202716"/>
              <a:gd name="connsiteX24" fmla="*/ 1763114 w 2267665"/>
              <a:gd name="connsiteY24" fmla="*/ 81086 h 202716"/>
              <a:gd name="connsiteX25" fmla="*/ 1781376 w 2267665"/>
              <a:gd name="connsiteY25" fmla="*/ 81086 h 202716"/>
              <a:gd name="connsiteX26" fmla="*/ 1781376 w 2267665"/>
              <a:gd name="connsiteY26" fmla="*/ 202716 h 202716"/>
              <a:gd name="connsiteX27" fmla="*/ 1763114 w 2267665"/>
              <a:gd name="connsiteY27" fmla="*/ 202716 h 202716"/>
              <a:gd name="connsiteX28" fmla="*/ 1641484 w 2267665"/>
              <a:gd name="connsiteY28" fmla="*/ 81086 h 202716"/>
              <a:gd name="connsiteX29" fmla="*/ 1659746 w 2267665"/>
              <a:gd name="connsiteY29" fmla="*/ 81086 h 202716"/>
              <a:gd name="connsiteX30" fmla="*/ 1659746 w 2267665"/>
              <a:gd name="connsiteY30" fmla="*/ 202716 h 202716"/>
              <a:gd name="connsiteX31" fmla="*/ 1641484 w 2267665"/>
              <a:gd name="connsiteY31" fmla="*/ 202716 h 202716"/>
              <a:gd name="connsiteX32" fmla="*/ 1580727 w 2267665"/>
              <a:gd name="connsiteY32" fmla="*/ 81086 h 202716"/>
              <a:gd name="connsiteX33" fmla="*/ 1598989 w 2267665"/>
              <a:gd name="connsiteY33" fmla="*/ 81086 h 202716"/>
              <a:gd name="connsiteX34" fmla="*/ 1598989 w 2267665"/>
              <a:gd name="connsiteY34" fmla="*/ 202716 h 202716"/>
              <a:gd name="connsiteX35" fmla="*/ 1580727 w 2267665"/>
              <a:gd name="connsiteY35" fmla="*/ 202716 h 202716"/>
              <a:gd name="connsiteX36" fmla="*/ 1519969 w 2267665"/>
              <a:gd name="connsiteY36" fmla="*/ 81086 h 202716"/>
              <a:gd name="connsiteX37" fmla="*/ 1538231 w 2267665"/>
              <a:gd name="connsiteY37" fmla="*/ 81086 h 202716"/>
              <a:gd name="connsiteX38" fmla="*/ 1538231 w 2267665"/>
              <a:gd name="connsiteY38" fmla="*/ 202716 h 202716"/>
              <a:gd name="connsiteX39" fmla="*/ 1519969 w 2267665"/>
              <a:gd name="connsiteY39" fmla="*/ 202716 h 202716"/>
              <a:gd name="connsiteX40" fmla="*/ 1459097 w 2267665"/>
              <a:gd name="connsiteY40" fmla="*/ 81086 h 202716"/>
              <a:gd name="connsiteX41" fmla="*/ 1477359 w 2267665"/>
              <a:gd name="connsiteY41" fmla="*/ 81086 h 202716"/>
              <a:gd name="connsiteX42" fmla="*/ 1477359 w 2267665"/>
              <a:gd name="connsiteY42" fmla="*/ 202716 h 202716"/>
              <a:gd name="connsiteX43" fmla="*/ 1459097 w 2267665"/>
              <a:gd name="connsiteY43" fmla="*/ 202716 h 202716"/>
              <a:gd name="connsiteX44" fmla="*/ 1337467 w 2267665"/>
              <a:gd name="connsiteY44" fmla="*/ 81086 h 202716"/>
              <a:gd name="connsiteX45" fmla="*/ 1355729 w 2267665"/>
              <a:gd name="connsiteY45" fmla="*/ 81086 h 202716"/>
              <a:gd name="connsiteX46" fmla="*/ 1355729 w 2267665"/>
              <a:gd name="connsiteY46" fmla="*/ 202716 h 202716"/>
              <a:gd name="connsiteX47" fmla="*/ 1337467 w 2267665"/>
              <a:gd name="connsiteY47" fmla="*/ 202716 h 202716"/>
              <a:gd name="connsiteX48" fmla="*/ 1276709 w 2267665"/>
              <a:gd name="connsiteY48" fmla="*/ 81086 h 202716"/>
              <a:gd name="connsiteX49" fmla="*/ 1294971 w 2267665"/>
              <a:gd name="connsiteY49" fmla="*/ 81086 h 202716"/>
              <a:gd name="connsiteX50" fmla="*/ 1294971 w 2267665"/>
              <a:gd name="connsiteY50" fmla="*/ 202716 h 202716"/>
              <a:gd name="connsiteX51" fmla="*/ 1276709 w 2267665"/>
              <a:gd name="connsiteY51" fmla="*/ 202716 h 202716"/>
              <a:gd name="connsiteX52" fmla="*/ 1215952 w 2267665"/>
              <a:gd name="connsiteY52" fmla="*/ 81086 h 202716"/>
              <a:gd name="connsiteX53" fmla="*/ 1234214 w 2267665"/>
              <a:gd name="connsiteY53" fmla="*/ 81086 h 202716"/>
              <a:gd name="connsiteX54" fmla="*/ 1234214 w 2267665"/>
              <a:gd name="connsiteY54" fmla="*/ 202716 h 202716"/>
              <a:gd name="connsiteX55" fmla="*/ 1215952 w 2267665"/>
              <a:gd name="connsiteY55" fmla="*/ 202716 h 202716"/>
              <a:gd name="connsiteX56" fmla="*/ 1155079 w 2267665"/>
              <a:gd name="connsiteY56" fmla="*/ 81086 h 202716"/>
              <a:gd name="connsiteX57" fmla="*/ 1173341 w 2267665"/>
              <a:gd name="connsiteY57" fmla="*/ 81086 h 202716"/>
              <a:gd name="connsiteX58" fmla="*/ 1173341 w 2267665"/>
              <a:gd name="connsiteY58" fmla="*/ 202716 h 202716"/>
              <a:gd name="connsiteX59" fmla="*/ 1155079 w 2267665"/>
              <a:gd name="connsiteY59" fmla="*/ 202716 h 202716"/>
              <a:gd name="connsiteX60" fmla="*/ 1033565 w 2267665"/>
              <a:gd name="connsiteY60" fmla="*/ 81086 h 202716"/>
              <a:gd name="connsiteX61" fmla="*/ 1033565 w 2267665"/>
              <a:gd name="connsiteY61" fmla="*/ 81086 h 202716"/>
              <a:gd name="connsiteX62" fmla="*/ 1051826 w 2267665"/>
              <a:gd name="connsiteY62" fmla="*/ 81086 h 202716"/>
              <a:gd name="connsiteX63" fmla="*/ 1051826 w 2267665"/>
              <a:gd name="connsiteY63" fmla="*/ 202716 h 202716"/>
              <a:gd name="connsiteX64" fmla="*/ 1033565 w 2267665"/>
              <a:gd name="connsiteY64" fmla="*/ 202716 h 202716"/>
              <a:gd name="connsiteX65" fmla="*/ 1033565 w 2267665"/>
              <a:gd name="connsiteY65" fmla="*/ 202716 h 202716"/>
              <a:gd name="connsiteX66" fmla="*/ 972693 w 2267665"/>
              <a:gd name="connsiteY66" fmla="*/ 81086 h 202716"/>
              <a:gd name="connsiteX67" fmla="*/ 972693 w 2267665"/>
              <a:gd name="connsiteY67" fmla="*/ 81086 h 202716"/>
              <a:gd name="connsiteX68" fmla="*/ 990955 w 2267665"/>
              <a:gd name="connsiteY68" fmla="*/ 81086 h 202716"/>
              <a:gd name="connsiteX69" fmla="*/ 990955 w 2267665"/>
              <a:gd name="connsiteY69" fmla="*/ 81086 h 202716"/>
              <a:gd name="connsiteX70" fmla="*/ 990955 w 2267665"/>
              <a:gd name="connsiteY70" fmla="*/ 202716 h 202716"/>
              <a:gd name="connsiteX71" fmla="*/ 990955 w 2267665"/>
              <a:gd name="connsiteY71" fmla="*/ 202716 h 202716"/>
              <a:gd name="connsiteX72" fmla="*/ 972693 w 2267665"/>
              <a:gd name="connsiteY72" fmla="*/ 202716 h 202716"/>
              <a:gd name="connsiteX73" fmla="*/ 972693 w 2267665"/>
              <a:gd name="connsiteY73" fmla="*/ 202716 h 202716"/>
              <a:gd name="connsiteX74" fmla="*/ 911936 w 2267665"/>
              <a:gd name="connsiteY74" fmla="*/ 81086 h 202716"/>
              <a:gd name="connsiteX75" fmla="*/ 911937 w 2267665"/>
              <a:gd name="connsiteY75" fmla="*/ 81086 h 202716"/>
              <a:gd name="connsiteX76" fmla="*/ 930198 w 2267665"/>
              <a:gd name="connsiteY76" fmla="*/ 81086 h 202716"/>
              <a:gd name="connsiteX77" fmla="*/ 930198 w 2267665"/>
              <a:gd name="connsiteY77" fmla="*/ 202716 h 202716"/>
              <a:gd name="connsiteX78" fmla="*/ 911937 w 2267665"/>
              <a:gd name="connsiteY78" fmla="*/ 202716 h 202716"/>
              <a:gd name="connsiteX79" fmla="*/ 911936 w 2267665"/>
              <a:gd name="connsiteY79" fmla="*/ 202716 h 202716"/>
              <a:gd name="connsiteX80" fmla="*/ 851178 w 2267665"/>
              <a:gd name="connsiteY80" fmla="*/ 81086 h 202716"/>
              <a:gd name="connsiteX81" fmla="*/ 851178 w 2267665"/>
              <a:gd name="connsiteY81" fmla="*/ 81086 h 202716"/>
              <a:gd name="connsiteX82" fmla="*/ 869441 w 2267665"/>
              <a:gd name="connsiteY82" fmla="*/ 81086 h 202716"/>
              <a:gd name="connsiteX83" fmla="*/ 869441 w 2267665"/>
              <a:gd name="connsiteY83" fmla="*/ 81086 h 202716"/>
              <a:gd name="connsiteX84" fmla="*/ 869441 w 2267665"/>
              <a:gd name="connsiteY84" fmla="*/ 202716 h 202716"/>
              <a:gd name="connsiteX85" fmla="*/ 869441 w 2267665"/>
              <a:gd name="connsiteY85" fmla="*/ 202716 h 202716"/>
              <a:gd name="connsiteX86" fmla="*/ 851178 w 2267665"/>
              <a:gd name="connsiteY86" fmla="*/ 202716 h 202716"/>
              <a:gd name="connsiteX87" fmla="*/ 851178 w 2267665"/>
              <a:gd name="connsiteY87" fmla="*/ 202716 h 202716"/>
              <a:gd name="connsiteX88" fmla="*/ 729549 w 2267665"/>
              <a:gd name="connsiteY88" fmla="*/ 81086 h 202716"/>
              <a:gd name="connsiteX89" fmla="*/ 729549 w 2267665"/>
              <a:gd name="connsiteY89" fmla="*/ 81086 h 202716"/>
              <a:gd name="connsiteX90" fmla="*/ 747811 w 2267665"/>
              <a:gd name="connsiteY90" fmla="*/ 81086 h 202716"/>
              <a:gd name="connsiteX91" fmla="*/ 747811 w 2267665"/>
              <a:gd name="connsiteY91" fmla="*/ 81086 h 202716"/>
              <a:gd name="connsiteX92" fmla="*/ 747811 w 2267665"/>
              <a:gd name="connsiteY92" fmla="*/ 202716 h 202716"/>
              <a:gd name="connsiteX93" fmla="*/ 747811 w 2267665"/>
              <a:gd name="connsiteY93" fmla="*/ 202716 h 202716"/>
              <a:gd name="connsiteX94" fmla="*/ 729549 w 2267665"/>
              <a:gd name="connsiteY94" fmla="*/ 202716 h 202716"/>
              <a:gd name="connsiteX95" fmla="*/ 729549 w 2267665"/>
              <a:gd name="connsiteY95" fmla="*/ 202716 h 202716"/>
              <a:gd name="connsiteX96" fmla="*/ 668792 w 2267665"/>
              <a:gd name="connsiteY96" fmla="*/ 81086 h 202716"/>
              <a:gd name="connsiteX97" fmla="*/ 687054 w 2267665"/>
              <a:gd name="connsiteY97" fmla="*/ 81086 h 202716"/>
              <a:gd name="connsiteX98" fmla="*/ 687054 w 2267665"/>
              <a:gd name="connsiteY98" fmla="*/ 81086 h 202716"/>
              <a:gd name="connsiteX99" fmla="*/ 687054 w 2267665"/>
              <a:gd name="connsiteY99" fmla="*/ 202716 h 202716"/>
              <a:gd name="connsiteX100" fmla="*/ 687054 w 2267665"/>
              <a:gd name="connsiteY100" fmla="*/ 202716 h 202716"/>
              <a:gd name="connsiteX101" fmla="*/ 668792 w 2267665"/>
              <a:gd name="connsiteY101" fmla="*/ 202716 h 202716"/>
              <a:gd name="connsiteX102" fmla="*/ 607919 w 2267665"/>
              <a:gd name="connsiteY102" fmla="*/ 81086 h 202716"/>
              <a:gd name="connsiteX103" fmla="*/ 626181 w 2267665"/>
              <a:gd name="connsiteY103" fmla="*/ 81086 h 202716"/>
              <a:gd name="connsiteX104" fmla="*/ 626181 w 2267665"/>
              <a:gd name="connsiteY104" fmla="*/ 81086 h 202716"/>
              <a:gd name="connsiteX105" fmla="*/ 626181 w 2267665"/>
              <a:gd name="connsiteY105" fmla="*/ 202716 h 202716"/>
              <a:gd name="connsiteX106" fmla="*/ 626181 w 2267665"/>
              <a:gd name="connsiteY106" fmla="*/ 202716 h 202716"/>
              <a:gd name="connsiteX107" fmla="*/ 607919 w 2267665"/>
              <a:gd name="connsiteY107" fmla="*/ 202716 h 202716"/>
              <a:gd name="connsiteX108" fmla="*/ 486404 w 2267665"/>
              <a:gd name="connsiteY108" fmla="*/ 81086 h 202716"/>
              <a:gd name="connsiteX109" fmla="*/ 486404 w 2267665"/>
              <a:gd name="connsiteY109" fmla="*/ 81086 h 202716"/>
              <a:gd name="connsiteX110" fmla="*/ 504666 w 2267665"/>
              <a:gd name="connsiteY110" fmla="*/ 81086 h 202716"/>
              <a:gd name="connsiteX111" fmla="*/ 504666 w 2267665"/>
              <a:gd name="connsiteY111" fmla="*/ 81086 h 202716"/>
              <a:gd name="connsiteX112" fmla="*/ 504666 w 2267665"/>
              <a:gd name="connsiteY112" fmla="*/ 202716 h 202716"/>
              <a:gd name="connsiteX113" fmla="*/ 504666 w 2267665"/>
              <a:gd name="connsiteY113" fmla="*/ 202716 h 202716"/>
              <a:gd name="connsiteX114" fmla="*/ 486404 w 2267665"/>
              <a:gd name="connsiteY114" fmla="*/ 202716 h 202716"/>
              <a:gd name="connsiteX115" fmla="*/ 486404 w 2267665"/>
              <a:gd name="connsiteY115" fmla="*/ 202716 h 202716"/>
              <a:gd name="connsiteX116" fmla="*/ 425532 w 2267665"/>
              <a:gd name="connsiteY116" fmla="*/ 81086 h 202716"/>
              <a:gd name="connsiteX117" fmla="*/ 425532 w 2267665"/>
              <a:gd name="connsiteY117" fmla="*/ 81086 h 202716"/>
              <a:gd name="connsiteX118" fmla="*/ 443794 w 2267665"/>
              <a:gd name="connsiteY118" fmla="*/ 81086 h 202716"/>
              <a:gd name="connsiteX119" fmla="*/ 443794 w 2267665"/>
              <a:gd name="connsiteY119" fmla="*/ 81086 h 202716"/>
              <a:gd name="connsiteX120" fmla="*/ 443794 w 2267665"/>
              <a:gd name="connsiteY120" fmla="*/ 202716 h 202716"/>
              <a:gd name="connsiteX121" fmla="*/ 443794 w 2267665"/>
              <a:gd name="connsiteY121" fmla="*/ 202716 h 202716"/>
              <a:gd name="connsiteX122" fmla="*/ 425532 w 2267665"/>
              <a:gd name="connsiteY122" fmla="*/ 202716 h 202716"/>
              <a:gd name="connsiteX123" fmla="*/ 425532 w 2267665"/>
              <a:gd name="connsiteY123" fmla="*/ 202716 h 202716"/>
              <a:gd name="connsiteX124" fmla="*/ 364774 w 2267665"/>
              <a:gd name="connsiteY124" fmla="*/ 81086 h 202716"/>
              <a:gd name="connsiteX125" fmla="*/ 364774 w 2267665"/>
              <a:gd name="connsiteY125" fmla="*/ 81086 h 202716"/>
              <a:gd name="connsiteX126" fmla="*/ 383036 w 2267665"/>
              <a:gd name="connsiteY126" fmla="*/ 81086 h 202716"/>
              <a:gd name="connsiteX127" fmla="*/ 383036 w 2267665"/>
              <a:gd name="connsiteY127" fmla="*/ 81086 h 202716"/>
              <a:gd name="connsiteX128" fmla="*/ 383036 w 2267665"/>
              <a:gd name="connsiteY128" fmla="*/ 202716 h 202716"/>
              <a:gd name="connsiteX129" fmla="*/ 383036 w 2267665"/>
              <a:gd name="connsiteY129" fmla="*/ 202716 h 202716"/>
              <a:gd name="connsiteX130" fmla="*/ 364774 w 2267665"/>
              <a:gd name="connsiteY130" fmla="*/ 202716 h 202716"/>
              <a:gd name="connsiteX131" fmla="*/ 364774 w 2267665"/>
              <a:gd name="connsiteY131" fmla="*/ 202716 h 202716"/>
              <a:gd name="connsiteX132" fmla="*/ 304017 w 2267665"/>
              <a:gd name="connsiteY132" fmla="*/ 81086 h 202716"/>
              <a:gd name="connsiteX133" fmla="*/ 304017 w 2267665"/>
              <a:gd name="connsiteY133" fmla="*/ 81086 h 202716"/>
              <a:gd name="connsiteX134" fmla="*/ 322279 w 2267665"/>
              <a:gd name="connsiteY134" fmla="*/ 81086 h 202716"/>
              <a:gd name="connsiteX135" fmla="*/ 322279 w 2267665"/>
              <a:gd name="connsiteY135" fmla="*/ 202716 h 202716"/>
              <a:gd name="connsiteX136" fmla="*/ 304017 w 2267665"/>
              <a:gd name="connsiteY136" fmla="*/ 202716 h 202716"/>
              <a:gd name="connsiteX137" fmla="*/ 304017 w 2267665"/>
              <a:gd name="connsiteY137" fmla="*/ 202716 h 202716"/>
              <a:gd name="connsiteX138" fmla="*/ 182387 w 2267665"/>
              <a:gd name="connsiteY138" fmla="*/ 81086 h 202716"/>
              <a:gd name="connsiteX139" fmla="*/ 182387 w 2267665"/>
              <a:gd name="connsiteY139" fmla="*/ 81086 h 202716"/>
              <a:gd name="connsiteX140" fmla="*/ 200649 w 2267665"/>
              <a:gd name="connsiteY140" fmla="*/ 81086 h 202716"/>
              <a:gd name="connsiteX141" fmla="*/ 200649 w 2267665"/>
              <a:gd name="connsiteY141" fmla="*/ 81086 h 202716"/>
              <a:gd name="connsiteX142" fmla="*/ 200649 w 2267665"/>
              <a:gd name="connsiteY142" fmla="*/ 202716 h 202716"/>
              <a:gd name="connsiteX143" fmla="*/ 200649 w 2267665"/>
              <a:gd name="connsiteY143" fmla="*/ 202716 h 202716"/>
              <a:gd name="connsiteX144" fmla="*/ 182387 w 2267665"/>
              <a:gd name="connsiteY144" fmla="*/ 202716 h 202716"/>
              <a:gd name="connsiteX145" fmla="*/ 182387 w 2267665"/>
              <a:gd name="connsiteY145" fmla="*/ 202716 h 202716"/>
              <a:gd name="connsiteX146" fmla="*/ 121630 w 2267665"/>
              <a:gd name="connsiteY146" fmla="*/ 81086 h 202716"/>
              <a:gd name="connsiteX147" fmla="*/ 121630 w 2267665"/>
              <a:gd name="connsiteY147" fmla="*/ 81086 h 202716"/>
              <a:gd name="connsiteX148" fmla="*/ 139892 w 2267665"/>
              <a:gd name="connsiteY148" fmla="*/ 81086 h 202716"/>
              <a:gd name="connsiteX149" fmla="*/ 139892 w 2267665"/>
              <a:gd name="connsiteY149" fmla="*/ 81086 h 202716"/>
              <a:gd name="connsiteX150" fmla="*/ 139892 w 2267665"/>
              <a:gd name="connsiteY150" fmla="*/ 202716 h 202716"/>
              <a:gd name="connsiteX151" fmla="*/ 139892 w 2267665"/>
              <a:gd name="connsiteY151" fmla="*/ 202716 h 202716"/>
              <a:gd name="connsiteX152" fmla="*/ 121630 w 2267665"/>
              <a:gd name="connsiteY152" fmla="*/ 202716 h 202716"/>
              <a:gd name="connsiteX153" fmla="*/ 121630 w 2267665"/>
              <a:gd name="connsiteY153" fmla="*/ 202716 h 202716"/>
              <a:gd name="connsiteX154" fmla="*/ 60757 w 2267665"/>
              <a:gd name="connsiteY154" fmla="*/ 81086 h 202716"/>
              <a:gd name="connsiteX155" fmla="*/ 60757 w 2267665"/>
              <a:gd name="connsiteY155" fmla="*/ 81086 h 202716"/>
              <a:gd name="connsiteX156" fmla="*/ 79019 w 2267665"/>
              <a:gd name="connsiteY156" fmla="*/ 81086 h 202716"/>
              <a:gd name="connsiteX157" fmla="*/ 79019 w 2267665"/>
              <a:gd name="connsiteY157" fmla="*/ 81086 h 202716"/>
              <a:gd name="connsiteX158" fmla="*/ 79019 w 2267665"/>
              <a:gd name="connsiteY158" fmla="*/ 202716 h 202716"/>
              <a:gd name="connsiteX159" fmla="*/ 79019 w 2267665"/>
              <a:gd name="connsiteY159" fmla="*/ 202716 h 202716"/>
              <a:gd name="connsiteX160" fmla="*/ 60757 w 2267665"/>
              <a:gd name="connsiteY160" fmla="*/ 202716 h 202716"/>
              <a:gd name="connsiteX161" fmla="*/ 60757 w 2267665"/>
              <a:gd name="connsiteY161" fmla="*/ 202716 h 202716"/>
              <a:gd name="connsiteX162" fmla="*/ 0 w 2267665"/>
              <a:gd name="connsiteY162" fmla="*/ 81086 h 202716"/>
              <a:gd name="connsiteX163" fmla="*/ 0 w 2267665"/>
              <a:gd name="connsiteY163" fmla="*/ 81086 h 202716"/>
              <a:gd name="connsiteX164" fmla="*/ 18262 w 2267665"/>
              <a:gd name="connsiteY164" fmla="*/ 81086 h 202716"/>
              <a:gd name="connsiteX165" fmla="*/ 18262 w 2267665"/>
              <a:gd name="connsiteY165" fmla="*/ 81086 h 202716"/>
              <a:gd name="connsiteX166" fmla="*/ 18262 w 2267665"/>
              <a:gd name="connsiteY166" fmla="*/ 202716 h 202716"/>
              <a:gd name="connsiteX167" fmla="*/ 18262 w 2267665"/>
              <a:gd name="connsiteY167" fmla="*/ 202716 h 202716"/>
              <a:gd name="connsiteX168" fmla="*/ 0 w 2267665"/>
              <a:gd name="connsiteY168" fmla="*/ 202716 h 202716"/>
              <a:gd name="connsiteX169" fmla="*/ 0 w 2267665"/>
              <a:gd name="connsiteY169" fmla="*/ 202716 h 202716"/>
              <a:gd name="connsiteX170" fmla="*/ 2249518 w 2267665"/>
              <a:gd name="connsiteY170" fmla="*/ 0 h 202716"/>
              <a:gd name="connsiteX171" fmla="*/ 2267665 w 2267665"/>
              <a:gd name="connsiteY171" fmla="*/ 0 h 202716"/>
              <a:gd name="connsiteX172" fmla="*/ 2267665 w 2267665"/>
              <a:gd name="connsiteY172" fmla="*/ 202602 h 202716"/>
              <a:gd name="connsiteX173" fmla="*/ 2249518 w 2267665"/>
              <a:gd name="connsiteY173" fmla="*/ 202602 h 202716"/>
              <a:gd name="connsiteX174" fmla="*/ 1945501 w 2267665"/>
              <a:gd name="connsiteY174" fmla="*/ 0 h 202716"/>
              <a:gd name="connsiteX175" fmla="*/ 1963763 w 2267665"/>
              <a:gd name="connsiteY175" fmla="*/ 0 h 202716"/>
              <a:gd name="connsiteX176" fmla="*/ 1963763 w 2267665"/>
              <a:gd name="connsiteY176" fmla="*/ 202602 h 202716"/>
              <a:gd name="connsiteX177" fmla="*/ 1945501 w 2267665"/>
              <a:gd name="connsiteY177" fmla="*/ 202602 h 202716"/>
              <a:gd name="connsiteX178" fmla="*/ 1702242 w 2267665"/>
              <a:gd name="connsiteY178" fmla="*/ 0 h 202716"/>
              <a:gd name="connsiteX179" fmla="*/ 1720504 w 2267665"/>
              <a:gd name="connsiteY179" fmla="*/ 0 h 202716"/>
              <a:gd name="connsiteX180" fmla="*/ 1720504 w 2267665"/>
              <a:gd name="connsiteY180" fmla="*/ 81086 h 202716"/>
              <a:gd name="connsiteX181" fmla="*/ 1720504 w 2267665"/>
              <a:gd name="connsiteY181" fmla="*/ 202602 h 202716"/>
              <a:gd name="connsiteX182" fmla="*/ 1720504 w 2267665"/>
              <a:gd name="connsiteY182" fmla="*/ 202716 h 202716"/>
              <a:gd name="connsiteX183" fmla="*/ 1702242 w 2267665"/>
              <a:gd name="connsiteY183" fmla="*/ 202716 h 202716"/>
              <a:gd name="connsiteX184" fmla="*/ 1702242 w 2267665"/>
              <a:gd name="connsiteY184" fmla="*/ 202602 h 202716"/>
              <a:gd name="connsiteX185" fmla="*/ 1702242 w 2267665"/>
              <a:gd name="connsiteY185" fmla="*/ 81086 h 202716"/>
              <a:gd name="connsiteX186" fmla="*/ 1398339 w 2267665"/>
              <a:gd name="connsiteY186" fmla="*/ 0 h 202716"/>
              <a:gd name="connsiteX187" fmla="*/ 1416601 w 2267665"/>
              <a:gd name="connsiteY187" fmla="*/ 0 h 202716"/>
              <a:gd name="connsiteX188" fmla="*/ 1416601 w 2267665"/>
              <a:gd name="connsiteY188" fmla="*/ 202602 h 202716"/>
              <a:gd name="connsiteX189" fmla="*/ 1398339 w 2267665"/>
              <a:gd name="connsiteY189" fmla="*/ 202602 h 202716"/>
              <a:gd name="connsiteX190" fmla="*/ 1094322 w 2267665"/>
              <a:gd name="connsiteY190" fmla="*/ 0 h 202716"/>
              <a:gd name="connsiteX191" fmla="*/ 1112584 w 2267665"/>
              <a:gd name="connsiteY191" fmla="*/ 0 h 202716"/>
              <a:gd name="connsiteX192" fmla="*/ 1112584 w 2267665"/>
              <a:gd name="connsiteY192" fmla="*/ 202602 h 202716"/>
              <a:gd name="connsiteX193" fmla="*/ 1094322 w 2267665"/>
              <a:gd name="connsiteY193" fmla="*/ 202602 h 202716"/>
              <a:gd name="connsiteX194" fmla="*/ 790307 w 2267665"/>
              <a:gd name="connsiteY194" fmla="*/ 0 h 202716"/>
              <a:gd name="connsiteX195" fmla="*/ 808569 w 2267665"/>
              <a:gd name="connsiteY195" fmla="*/ 0 h 202716"/>
              <a:gd name="connsiteX196" fmla="*/ 808569 w 2267665"/>
              <a:gd name="connsiteY196" fmla="*/ 202602 h 202716"/>
              <a:gd name="connsiteX197" fmla="*/ 790307 w 2267665"/>
              <a:gd name="connsiteY197" fmla="*/ 202602 h 202716"/>
              <a:gd name="connsiteX198" fmla="*/ 547162 w 2267665"/>
              <a:gd name="connsiteY198" fmla="*/ 0 h 202716"/>
              <a:gd name="connsiteX199" fmla="*/ 565424 w 2267665"/>
              <a:gd name="connsiteY199" fmla="*/ 0 h 202716"/>
              <a:gd name="connsiteX200" fmla="*/ 565424 w 2267665"/>
              <a:gd name="connsiteY200" fmla="*/ 202602 h 202716"/>
              <a:gd name="connsiteX201" fmla="*/ 565424 w 2267665"/>
              <a:gd name="connsiteY201" fmla="*/ 202602 h 202716"/>
              <a:gd name="connsiteX202" fmla="*/ 565424 w 2267665"/>
              <a:gd name="connsiteY202" fmla="*/ 202716 h 202716"/>
              <a:gd name="connsiteX203" fmla="*/ 547162 w 2267665"/>
              <a:gd name="connsiteY203" fmla="*/ 202716 h 202716"/>
              <a:gd name="connsiteX204" fmla="*/ 547162 w 2267665"/>
              <a:gd name="connsiteY204" fmla="*/ 81086 h 202716"/>
              <a:gd name="connsiteX205" fmla="*/ 547162 w 2267665"/>
              <a:gd name="connsiteY205" fmla="*/ 81086 h 202716"/>
              <a:gd name="connsiteX206" fmla="*/ 243145 w 2267665"/>
              <a:gd name="connsiteY206" fmla="*/ 0 h 202716"/>
              <a:gd name="connsiteX207" fmla="*/ 261408 w 2267665"/>
              <a:gd name="connsiteY207" fmla="*/ 0 h 202716"/>
              <a:gd name="connsiteX208" fmla="*/ 261408 w 2267665"/>
              <a:gd name="connsiteY208" fmla="*/ 202602 h 202716"/>
              <a:gd name="connsiteX209" fmla="*/ 243145 w 2267665"/>
              <a:gd name="connsiteY209" fmla="*/ 202602 h 20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267665" h="202716">
                <a:moveTo>
                  <a:pt x="2188646" y="81086"/>
                </a:moveTo>
                <a:lnTo>
                  <a:pt x="2206908" y="81086"/>
                </a:lnTo>
                <a:lnTo>
                  <a:pt x="2206908" y="202716"/>
                </a:lnTo>
                <a:lnTo>
                  <a:pt x="2188646" y="202716"/>
                </a:lnTo>
                <a:close/>
                <a:moveTo>
                  <a:pt x="2127889" y="81086"/>
                </a:moveTo>
                <a:lnTo>
                  <a:pt x="2146151" y="81086"/>
                </a:lnTo>
                <a:lnTo>
                  <a:pt x="2146151" y="202716"/>
                </a:lnTo>
                <a:lnTo>
                  <a:pt x="2127889" y="202716"/>
                </a:lnTo>
                <a:close/>
                <a:moveTo>
                  <a:pt x="2067016" y="81086"/>
                </a:moveTo>
                <a:lnTo>
                  <a:pt x="2085278" y="81086"/>
                </a:lnTo>
                <a:lnTo>
                  <a:pt x="2085278" y="202716"/>
                </a:lnTo>
                <a:lnTo>
                  <a:pt x="2067016" y="202716"/>
                </a:lnTo>
                <a:close/>
                <a:moveTo>
                  <a:pt x="2006259" y="81086"/>
                </a:moveTo>
                <a:lnTo>
                  <a:pt x="2024521" y="81086"/>
                </a:lnTo>
                <a:lnTo>
                  <a:pt x="2024521" y="202716"/>
                </a:lnTo>
                <a:lnTo>
                  <a:pt x="2006259" y="202716"/>
                </a:lnTo>
                <a:close/>
                <a:moveTo>
                  <a:pt x="1884629" y="81086"/>
                </a:moveTo>
                <a:lnTo>
                  <a:pt x="1902891" y="81086"/>
                </a:lnTo>
                <a:lnTo>
                  <a:pt x="1902891" y="202716"/>
                </a:lnTo>
                <a:lnTo>
                  <a:pt x="1884629" y="202716"/>
                </a:lnTo>
                <a:close/>
                <a:moveTo>
                  <a:pt x="1823871" y="81086"/>
                </a:moveTo>
                <a:lnTo>
                  <a:pt x="1842133" y="81086"/>
                </a:lnTo>
                <a:lnTo>
                  <a:pt x="1842133" y="202716"/>
                </a:lnTo>
                <a:lnTo>
                  <a:pt x="1823871" y="202716"/>
                </a:lnTo>
                <a:close/>
                <a:moveTo>
                  <a:pt x="1763114" y="81086"/>
                </a:moveTo>
                <a:lnTo>
                  <a:pt x="1781376" y="81086"/>
                </a:lnTo>
                <a:lnTo>
                  <a:pt x="1781376" y="202716"/>
                </a:lnTo>
                <a:lnTo>
                  <a:pt x="1763114" y="202716"/>
                </a:lnTo>
                <a:close/>
                <a:moveTo>
                  <a:pt x="1641484" y="81086"/>
                </a:moveTo>
                <a:lnTo>
                  <a:pt x="1659746" y="81086"/>
                </a:lnTo>
                <a:lnTo>
                  <a:pt x="1659746" y="202716"/>
                </a:lnTo>
                <a:lnTo>
                  <a:pt x="1641484" y="202716"/>
                </a:lnTo>
                <a:close/>
                <a:moveTo>
                  <a:pt x="1580727" y="81086"/>
                </a:moveTo>
                <a:lnTo>
                  <a:pt x="1598989" y="81086"/>
                </a:lnTo>
                <a:lnTo>
                  <a:pt x="1598989" y="202716"/>
                </a:lnTo>
                <a:lnTo>
                  <a:pt x="1580727" y="202716"/>
                </a:lnTo>
                <a:close/>
                <a:moveTo>
                  <a:pt x="1519969" y="81086"/>
                </a:moveTo>
                <a:lnTo>
                  <a:pt x="1538231" y="81086"/>
                </a:lnTo>
                <a:lnTo>
                  <a:pt x="1538231" y="202716"/>
                </a:lnTo>
                <a:lnTo>
                  <a:pt x="1519969" y="202716"/>
                </a:lnTo>
                <a:close/>
                <a:moveTo>
                  <a:pt x="1459097" y="81086"/>
                </a:moveTo>
                <a:lnTo>
                  <a:pt x="1477359" y="81086"/>
                </a:lnTo>
                <a:lnTo>
                  <a:pt x="1477359" y="202716"/>
                </a:lnTo>
                <a:lnTo>
                  <a:pt x="1459097" y="202716"/>
                </a:lnTo>
                <a:close/>
                <a:moveTo>
                  <a:pt x="1337467" y="81086"/>
                </a:moveTo>
                <a:lnTo>
                  <a:pt x="1355729" y="81086"/>
                </a:lnTo>
                <a:lnTo>
                  <a:pt x="1355729" y="202716"/>
                </a:lnTo>
                <a:lnTo>
                  <a:pt x="1337467" y="202716"/>
                </a:lnTo>
                <a:close/>
                <a:moveTo>
                  <a:pt x="1276709" y="81086"/>
                </a:moveTo>
                <a:lnTo>
                  <a:pt x="1294971" y="81086"/>
                </a:lnTo>
                <a:lnTo>
                  <a:pt x="1294971" y="202716"/>
                </a:lnTo>
                <a:lnTo>
                  <a:pt x="1276709" y="202716"/>
                </a:lnTo>
                <a:close/>
                <a:moveTo>
                  <a:pt x="1215952" y="81086"/>
                </a:moveTo>
                <a:lnTo>
                  <a:pt x="1234214" y="81086"/>
                </a:lnTo>
                <a:lnTo>
                  <a:pt x="1234214" y="202716"/>
                </a:lnTo>
                <a:lnTo>
                  <a:pt x="1215952" y="202716"/>
                </a:lnTo>
                <a:close/>
                <a:moveTo>
                  <a:pt x="1155079" y="81086"/>
                </a:moveTo>
                <a:lnTo>
                  <a:pt x="1173341" y="81086"/>
                </a:lnTo>
                <a:lnTo>
                  <a:pt x="1173341" y="202716"/>
                </a:lnTo>
                <a:lnTo>
                  <a:pt x="1155079" y="202716"/>
                </a:lnTo>
                <a:close/>
                <a:moveTo>
                  <a:pt x="1033565" y="81086"/>
                </a:moveTo>
                <a:lnTo>
                  <a:pt x="1033565" y="81086"/>
                </a:lnTo>
                <a:lnTo>
                  <a:pt x="1051826" y="81086"/>
                </a:lnTo>
                <a:lnTo>
                  <a:pt x="1051826" y="202716"/>
                </a:lnTo>
                <a:lnTo>
                  <a:pt x="1033565" y="202716"/>
                </a:lnTo>
                <a:lnTo>
                  <a:pt x="1033565" y="202716"/>
                </a:lnTo>
                <a:close/>
                <a:moveTo>
                  <a:pt x="972693" y="81086"/>
                </a:moveTo>
                <a:lnTo>
                  <a:pt x="972693" y="81086"/>
                </a:lnTo>
                <a:lnTo>
                  <a:pt x="990955" y="81086"/>
                </a:lnTo>
                <a:lnTo>
                  <a:pt x="990955" y="81086"/>
                </a:lnTo>
                <a:lnTo>
                  <a:pt x="990955" y="202716"/>
                </a:lnTo>
                <a:lnTo>
                  <a:pt x="990955" y="202716"/>
                </a:lnTo>
                <a:lnTo>
                  <a:pt x="972693" y="202716"/>
                </a:lnTo>
                <a:lnTo>
                  <a:pt x="972693" y="202716"/>
                </a:lnTo>
                <a:close/>
                <a:moveTo>
                  <a:pt x="911936" y="81086"/>
                </a:moveTo>
                <a:lnTo>
                  <a:pt x="911937" y="81086"/>
                </a:lnTo>
                <a:lnTo>
                  <a:pt x="930198" y="81086"/>
                </a:lnTo>
                <a:lnTo>
                  <a:pt x="930198" y="202716"/>
                </a:lnTo>
                <a:lnTo>
                  <a:pt x="911937" y="202716"/>
                </a:lnTo>
                <a:lnTo>
                  <a:pt x="911936" y="202716"/>
                </a:lnTo>
                <a:close/>
                <a:moveTo>
                  <a:pt x="851178" y="81086"/>
                </a:moveTo>
                <a:lnTo>
                  <a:pt x="851178" y="81086"/>
                </a:lnTo>
                <a:lnTo>
                  <a:pt x="869441" y="81086"/>
                </a:lnTo>
                <a:lnTo>
                  <a:pt x="869441" y="81086"/>
                </a:lnTo>
                <a:lnTo>
                  <a:pt x="869441" y="202716"/>
                </a:lnTo>
                <a:lnTo>
                  <a:pt x="869441" y="202716"/>
                </a:lnTo>
                <a:lnTo>
                  <a:pt x="851178" y="202716"/>
                </a:lnTo>
                <a:lnTo>
                  <a:pt x="851178" y="202716"/>
                </a:lnTo>
                <a:close/>
                <a:moveTo>
                  <a:pt x="729549" y="81086"/>
                </a:moveTo>
                <a:lnTo>
                  <a:pt x="729549" y="81086"/>
                </a:lnTo>
                <a:lnTo>
                  <a:pt x="747811" y="81086"/>
                </a:lnTo>
                <a:lnTo>
                  <a:pt x="747811" y="81086"/>
                </a:lnTo>
                <a:lnTo>
                  <a:pt x="747811" y="202716"/>
                </a:lnTo>
                <a:lnTo>
                  <a:pt x="747811" y="202716"/>
                </a:lnTo>
                <a:lnTo>
                  <a:pt x="729549" y="202716"/>
                </a:lnTo>
                <a:lnTo>
                  <a:pt x="729549" y="202716"/>
                </a:lnTo>
                <a:close/>
                <a:moveTo>
                  <a:pt x="668792" y="81086"/>
                </a:moveTo>
                <a:lnTo>
                  <a:pt x="687054" y="81086"/>
                </a:lnTo>
                <a:lnTo>
                  <a:pt x="687054" y="81086"/>
                </a:lnTo>
                <a:lnTo>
                  <a:pt x="687054" y="202716"/>
                </a:lnTo>
                <a:lnTo>
                  <a:pt x="687054" y="202716"/>
                </a:lnTo>
                <a:lnTo>
                  <a:pt x="668792" y="202716"/>
                </a:lnTo>
                <a:close/>
                <a:moveTo>
                  <a:pt x="607919" y="81086"/>
                </a:moveTo>
                <a:lnTo>
                  <a:pt x="626181" y="81086"/>
                </a:lnTo>
                <a:lnTo>
                  <a:pt x="626181" y="81086"/>
                </a:lnTo>
                <a:lnTo>
                  <a:pt x="626181" y="202716"/>
                </a:lnTo>
                <a:lnTo>
                  <a:pt x="626181" y="202716"/>
                </a:lnTo>
                <a:lnTo>
                  <a:pt x="607919" y="202716"/>
                </a:lnTo>
                <a:close/>
                <a:moveTo>
                  <a:pt x="486404" y="81086"/>
                </a:moveTo>
                <a:lnTo>
                  <a:pt x="486404" y="81086"/>
                </a:lnTo>
                <a:lnTo>
                  <a:pt x="504666" y="81086"/>
                </a:lnTo>
                <a:lnTo>
                  <a:pt x="504666" y="81086"/>
                </a:lnTo>
                <a:lnTo>
                  <a:pt x="504666" y="202716"/>
                </a:lnTo>
                <a:lnTo>
                  <a:pt x="504666" y="202716"/>
                </a:lnTo>
                <a:lnTo>
                  <a:pt x="486404" y="202716"/>
                </a:lnTo>
                <a:lnTo>
                  <a:pt x="486404" y="202716"/>
                </a:lnTo>
                <a:close/>
                <a:moveTo>
                  <a:pt x="425532" y="81086"/>
                </a:moveTo>
                <a:lnTo>
                  <a:pt x="425532" y="81086"/>
                </a:lnTo>
                <a:lnTo>
                  <a:pt x="443794" y="81086"/>
                </a:lnTo>
                <a:lnTo>
                  <a:pt x="443794" y="81086"/>
                </a:lnTo>
                <a:lnTo>
                  <a:pt x="443794" y="202716"/>
                </a:lnTo>
                <a:lnTo>
                  <a:pt x="443794" y="202716"/>
                </a:lnTo>
                <a:lnTo>
                  <a:pt x="425532" y="202716"/>
                </a:lnTo>
                <a:lnTo>
                  <a:pt x="425532" y="202716"/>
                </a:lnTo>
                <a:close/>
                <a:moveTo>
                  <a:pt x="364774" y="81086"/>
                </a:moveTo>
                <a:lnTo>
                  <a:pt x="364774" y="81086"/>
                </a:lnTo>
                <a:lnTo>
                  <a:pt x="383036" y="81086"/>
                </a:lnTo>
                <a:lnTo>
                  <a:pt x="383036" y="81086"/>
                </a:lnTo>
                <a:lnTo>
                  <a:pt x="383036" y="202716"/>
                </a:lnTo>
                <a:lnTo>
                  <a:pt x="383036" y="202716"/>
                </a:lnTo>
                <a:lnTo>
                  <a:pt x="364774" y="202716"/>
                </a:lnTo>
                <a:lnTo>
                  <a:pt x="364774" y="202716"/>
                </a:lnTo>
                <a:close/>
                <a:moveTo>
                  <a:pt x="304017" y="81086"/>
                </a:moveTo>
                <a:lnTo>
                  <a:pt x="304017" y="81086"/>
                </a:lnTo>
                <a:lnTo>
                  <a:pt x="322279" y="81086"/>
                </a:lnTo>
                <a:lnTo>
                  <a:pt x="322279" y="202716"/>
                </a:lnTo>
                <a:lnTo>
                  <a:pt x="304017" y="202716"/>
                </a:lnTo>
                <a:lnTo>
                  <a:pt x="304017" y="202716"/>
                </a:lnTo>
                <a:close/>
                <a:moveTo>
                  <a:pt x="182387" y="81086"/>
                </a:moveTo>
                <a:lnTo>
                  <a:pt x="182387" y="81086"/>
                </a:lnTo>
                <a:lnTo>
                  <a:pt x="200649" y="81086"/>
                </a:lnTo>
                <a:lnTo>
                  <a:pt x="200649" y="81086"/>
                </a:lnTo>
                <a:lnTo>
                  <a:pt x="200649" y="202716"/>
                </a:lnTo>
                <a:lnTo>
                  <a:pt x="200649" y="202716"/>
                </a:lnTo>
                <a:lnTo>
                  <a:pt x="182387" y="202716"/>
                </a:lnTo>
                <a:lnTo>
                  <a:pt x="182387" y="202716"/>
                </a:lnTo>
                <a:close/>
                <a:moveTo>
                  <a:pt x="121630" y="81086"/>
                </a:moveTo>
                <a:lnTo>
                  <a:pt x="121630" y="81086"/>
                </a:lnTo>
                <a:lnTo>
                  <a:pt x="139892" y="81086"/>
                </a:lnTo>
                <a:lnTo>
                  <a:pt x="139892" y="81086"/>
                </a:lnTo>
                <a:lnTo>
                  <a:pt x="139892" y="202716"/>
                </a:lnTo>
                <a:lnTo>
                  <a:pt x="139892" y="202716"/>
                </a:lnTo>
                <a:lnTo>
                  <a:pt x="121630" y="202716"/>
                </a:lnTo>
                <a:lnTo>
                  <a:pt x="121630" y="202716"/>
                </a:lnTo>
                <a:close/>
                <a:moveTo>
                  <a:pt x="60757" y="81086"/>
                </a:moveTo>
                <a:lnTo>
                  <a:pt x="60757" y="81086"/>
                </a:lnTo>
                <a:lnTo>
                  <a:pt x="79019" y="81086"/>
                </a:lnTo>
                <a:lnTo>
                  <a:pt x="79019" y="81086"/>
                </a:lnTo>
                <a:lnTo>
                  <a:pt x="79019" y="202716"/>
                </a:lnTo>
                <a:lnTo>
                  <a:pt x="79019" y="202716"/>
                </a:lnTo>
                <a:lnTo>
                  <a:pt x="60757" y="202716"/>
                </a:lnTo>
                <a:lnTo>
                  <a:pt x="60757" y="202716"/>
                </a:lnTo>
                <a:close/>
                <a:moveTo>
                  <a:pt x="0" y="81086"/>
                </a:moveTo>
                <a:lnTo>
                  <a:pt x="0" y="81086"/>
                </a:lnTo>
                <a:lnTo>
                  <a:pt x="18262" y="81086"/>
                </a:lnTo>
                <a:lnTo>
                  <a:pt x="18262" y="81086"/>
                </a:lnTo>
                <a:lnTo>
                  <a:pt x="18262" y="202716"/>
                </a:lnTo>
                <a:lnTo>
                  <a:pt x="18262" y="202716"/>
                </a:lnTo>
                <a:lnTo>
                  <a:pt x="0" y="202716"/>
                </a:lnTo>
                <a:lnTo>
                  <a:pt x="0" y="202716"/>
                </a:lnTo>
                <a:close/>
                <a:moveTo>
                  <a:pt x="2249518" y="0"/>
                </a:moveTo>
                <a:lnTo>
                  <a:pt x="2267665" y="0"/>
                </a:lnTo>
                <a:lnTo>
                  <a:pt x="2267665" y="202602"/>
                </a:lnTo>
                <a:lnTo>
                  <a:pt x="2249518" y="202602"/>
                </a:lnTo>
                <a:close/>
                <a:moveTo>
                  <a:pt x="1945501" y="0"/>
                </a:moveTo>
                <a:lnTo>
                  <a:pt x="1963763" y="0"/>
                </a:lnTo>
                <a:lnTo>
                  <a:pt x="1963763" y="202602"/>
                </a:lnTo>
                <a:lnTo>
                  <a:pt x="1945501" y="202602"/>
                </a:lnTo>
                <a:close/>
                <a:moveTo>
                  <a:pt x="1702242" y="0"/>
                </a:moveTo>
                <a:lnTo>
                  <a:pt x="1720504" y="0"/>
                </a:lnTo>
                <a:lnTo>
                  <a:pt x="1720504" y="81086"/>
                </a:lnTo>
                <a:lnTo>
                  <a:pt x="1720504" y="202602"/>
                </a:lnTo>
                <a:lnTo>
                  <a:pt x="1720504" y="202716"/>
                </a:lnTo>
                <a:lnTo>
                  <a:pt x="1702242" y="202716"/>
                </a:lnTo>
                <a:lnTo>
                  <a:pt x="1702242" y="202602"/>
                </a:lnTo>
                <a:lnTo>
                  <a:pt x="1702242" y="81086"/>
                </a:lnTo>
                <a:close/>
                <a:moveTo>
                  <a:pt x="1398339" y="0"/>
                </a:moveTo>
                <a:lnTo>
                  <a:pt x="1416601" y="0"/>
                </a:lnTo>
                <a:lnTo>
                  <a:pt x="1416601" y="202602"/>
                </a:lnTo>
                <a:lnTo>
                  <a:pt x="1398339" y="202602"/>
                </a:lnTo>
                <a:close/>
                <a:moveTo>
                  <a:pt x="1094322" y="0"/>
                </a:moveTo>
                <a:lnTo>
                  <a:pt x="1112584" y="0"/>
                </a:lnTo>
                <a:lnTo>
                  <a:pt x="1112584" y="202602"/>
                </a:lnTo>
                <a:lnTo>
                  <a:pt x="1094322" y="202602"/>
                </a:lnTo>
                <a:close/>
                <a:moveTo>
                  <a:pt x="790307" y="0"/>
                </a:moveTo>
                <a:lnTo>
                  <a:pt x="808569" y="0"/>
                </a:lnTo>
                <a:lnTo>
                  <a:pt x="808569" y="202602"/>
                </a:lnTo>
                <a:lnTo>
                  <a:pt x="790307" y="202602"/>
                </a:lnTo>
                <a:close/>
                <a:moveTo>
                  <a:pt x="547162" y="0"/>
                </a:moveTo>
                <a:lnTo>
                  <a:pt x="565424" y="0"/>
                </a:lnTo>
                <a:lnTo>
                  <a:pt x="565424" y="202602"/>
                </a:lnTo>
                <a:lnTo>
                  <a:pt x="565424" y="202602"/>
                </a:lnTo>
                <a:lnTo>
                  <a:pt x="565424" y="202716"/>
                </a:lnTo>
                <a:lnTo>
                  <a:pt x="547162" y="202716"/>
                </a:lnTo>
                <a:lnTo>
                  <a:pt x="547162" y="81086"/>
                </a:lnTo>
                <a:lnTo>
                  <a:pt x="547162" y="81086"/>
                </a:lnTo>
                <a:close/>
                <a:moveTo>
                  <a:pt x="243145" y="0"/>
                </a:moveTo>
                <a:lnTo>
                  <a:pt x="261408" y="0"/>
                </a:lnTo>
                <a:lnTo>
                  <a:pt x="261408" y="202602"/>
                </a:lnTo>
                <a:lnTo>
                  <a:pt x="243145" y="202602"/>
                </a:lnTo>
                <a:close/>
              </a:path>
            </a:pathLst>
          </a:custGeom>
          <a:solidFill>
            <a:srgbClr val="1E203A">
              <a:alpha val="16000"/>
            </a:srgbClr>
          </a:solidFill>
          <a:ln w="11479" cap="flat">
            <a:noFill/>
            <a:prstDash val="solid"/>
            <a:miter/>
          </a:ln>
        </p:spPr>
        <p:txBody>
          <a:bodyPr rtlCol="0" anchor="ctr"/>
          <a:lstStyle/>
          <a:p>
            <a:endParaRPr lang="en-US" sz="1800"/>
          </a:p>
        </p:txBody>
      </p:sp>
      <p:sp>
        <p:nvSpPr>
          <p:cNvPr id="144" name="Freeform: Shape 5">
            <a:extLst>
              <a:ext uri="{FF2B5EF4-FFF2-40B4-BE49-F238E27FC236}">
                <a16:creationId xmlns:a16="http://schemas.microsoft.com/office/drawing/2014/main" id="{0C4CF2EC-0855-5FED-58AD-D932B84E5B56}"/>
              </a:ext>
            </a:extLst>
          </p:cNvPr>
          <p:cNvSpPr/>
          <p:nvPr userDrawn="1"/>
        </p:nvSpPr>
        <p:spPr>
          <a:xfrm>
            <a:off x="1142199" y="1181950"/>
            <a:ext cx="237421" cy="101418"/>
          </a:xfrm>
          <a:custGeom>
            <a:avLst/>
            <a:gdLst>
              <a:gd name="connsiteX0" fmla="*/ 313091 w 313091"/>
              <a:gd name="connsiteY0" fmla="*/ 0 h 109800"/>
              <a:gd name="connsiteX1" fmla="*/ 313091 w 313091"/>
              <a:gd name="connsiteY1" fmla="*/ 54900 h 109800"/>
              <a:gd name="connsiteX2" fmla="*/ 313091 w 313091"/>
              <a:gd name="connsiteY2" fmla="*/ 109800 h 109800"/>
              <a:gd name="connsiteX3" fmla="*/ 265541 w 313091"/>
              <a:gd name="connsiteY3" fmla="*/ 82350 h 109800"/>
              <a:gd name="connsiteX4" fmla="*/ 217992 w 313091"/>
              <a:gd name="connsiteY4" fmla="*/ 54900 h 109800"/>
              <a:gd name="connsiteX5" fmla="*/ 265541 w 313091"/>
              <a:gd name="connsiteY5" fmla="*/ 27450 h 109800"/>
              <a:gd name="connsiteX6" fmla="*/ 204095 w 313091"/>
              <a:gd name="connsiteY6" fmla="*/ 0 h 109800"/>
              <a:gd name="connsiteX7" fmla="*/ 204095 w 313091"/>
              <a:gd name="connsiteY7" fmla="*/ 54900 h 109800"/>
              <a:gd name="connsiteX8" fmla="*/ 204095 w 313091"/>
              <a:gd name="connsiteY8" fmla="*/ 109800 h 109800"/>
              <a:gd name="connsiteX9" fmla="*/ 156545 w 313091"/>
              <a:gd name="connsiteY9" fmla="*/ 82350 h 109800"/>
              <a:gd name="connsiteX10" fmla="*/ 108996 w 313091"/>
              <a:gd name="connsiteY10" fmla="*/ 54900 h 109800"/>
              <a:gd name="connsiteX11" fmla="*/ 156545 w 313091"/>
              <a:gd name="connsiteY11" fmla="*/ 27450 h 109800"/>
              <a:gd name="connsiteX12" fmla="*/ 94984 w 313091"/>
              <a:gd name="connsiteY12" fmla="*/ 0 h 109800"/>
              <a:gd name="connsiteX13" fmla="*/ 94984 w 313091"/>
              <a:gd name="connsiteY13" fmla="*/ 54900 h 109800"/>
              <a:gd name="connsiteX14" fmla="*/ 94984 w 313091"/>
              <a:gd name="connsiteY14" fmla="*/ 109800 h 109800"/>
              <a:gd name="connsiteX15" fmla="*/ 47435 w 313091"/>
              <a:gd name="connsiteY15" fmla="*/ 82350 h 109800"/>
              <a:gd name="connsiteX16" fmla="*/ 0 w 313091"/>
              <a:gd name="connsiteY16" fmla="*/ 54900 h 109800"/>
              <a:gd name="connsiteX17" fmla="*/ 47435 w 313091"/>
              <a:gd name="connsiteY17" fmla="*/ 27450 h 1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91" h="109800">
                <a:moveTo>
                  <a:pt x="313091" y="0"/>
                </a:moveTo>
                <a:lnTo>
                  <a:pt x="313091" y="54900"/>
                </a:lnTo>
                <a:lnTo>
                  <a:pt x="313091" y="109800"/>
                </a:lnTo>
                <a:lnTo>
                  <a:pt x="265541" y="82350"/>
                </a:lnTo>
                <a:lnTo>
                  <a:pt x="217992" y="54900"/>
                </a:lnTo>
                <a:lnTo>
                  <a:pt x="265541" y="27450"/>
                </a:lnTo>
                <a:close/>
                <a:moveTo>
                  <a:pt x="204095" y="0"/>
                </a:moveTo>
                <a:lnTo>
                  <a:pt x="204095" y="54900"/>
                </a:lnTo>
                <a:lnTo>
                  <a:pt x="204095" y="109800"/>
                </a:lnTo>
                <a:lnTo>
                  <a:pt x="156545" y="82350"/>
                </a:lnTo>
                <a:lnTo>
                  <a:pt x="108996" y="54900"/>
                </a:lnTo>
                <a:lnTo>
                  <a:pt x="156545" y="27450"/>
                </a:lnTo>
                <a:close/>
                <a:moveTo>
                  <a:pt x="94984" y="0"/>
                </a:moveTo>
                <a:lnTo>
                  <a:pt x="94984" y="54900"/>
                </a:lnTo>
                <a:lnTo>
                  <a:pt x="94984" y="109800"/>
                </a:lnTo>
                <a:lnTo>
                  <a:pt x="47435" y="82350"/>
                </a:lnTo>
                <a:lnTo>
                  <a:pt x="0" y="54900"/>
                </a:lnTo>
                <a:lnTo>
                  <a:pt x="47435" y="27450"/>
                </a:lnTo>
                <a:close/>
              </a:path>
            </a:pathLst>
          </a:custGeom>
          <a:solidFill>
            <a:schemeClr val="accent2">
              <a:lumMod val="50000"/>
              <a:alpha val="16000"/>
            </a:schemeClr>
          </a:solidFill>
          <a:ln w="11479" cap="flat">
            <a:noFill/>
            <a:prstDash val="solid"/>
            <a:miter/>
          </a:ln>
        </p:spPr>
        <p:txBody>
          <a:bodyPr rtlCol="0" anchor="ctr"/>
          <a:lstStyle/>
          <a:p>
            <a:endParaRPr lang="en-US"/>
          </a:p>
        </p:txBody>
      </p:sp>
      <p:sp>
        <p:nvSpPr>
          <p:cNvPr id="145" name="Freeform: Shape 6">
            <a:extLst>
              <a:ext uri="{FF2B5EF4-FFF2-40B4-BE49-F238E27FC236}">
                <a16:creationId xmlns:a16="http://schemas.microsoft.com/office/drawing/2014/main" id="{E8ACEBA4-CD8A-9EAD-468D-E8EE114C233F}"/>
              </a:ext>
            </a:extLst>
          </p:cNvPr>
          <p:cNvSpPr/>
          <p:nvPr userDrawn="1"/>
        </p:nvSpPr>
        <p:spPr>
          <a:xfrm>
            <a:off x="0" y="16916"/>
            <a:ext cx="1150986" cy="895045"/>
          </a:xfrm>
          <a:custGeom>
            <a:avLst/>
            <a:gdLst>
              <a:gd name="connsiteX0" fmla="*/ 1609213 w 1760244"/>
              <a:gd name="connsiteY0" fmla="*/ 112671 h 1368823"/>
              <a:gd name="connsiteX1" fmla="*/ 1638041 w 1760244"/>
              <a:gd name="connsiteY1" fmla="*/ 0 h 1368823"/>
              <a:gd name="connsiteX2" fmla="*/ 1331152 w 1760244"/>
              <a:gd name="connsiteY2" fmla="*/ 0 h 1368823"/>
              <a:gd name="connsiteX3" fmla="*/ 1355961 w 1760244"/>
              <a:gd name="connsiteY3" fmla="*/ 50191 h 1368823"/>
              <a:gd name="connsiteX4" fmla="*/ 1414651 w 1760244"/>
              <a:gd name="connsiteY4" fmla="*/ 333879 h 1368823"/>
              <a:gd name="connsiteX5" fmla="*/ 986821 w 1760244"/>
              <a:gd name="connsiteY5" fmla="*/ 286674 h 1368823"/>
              <a:gd name="connsiteX6" fmla="*/ 967526 w 1760244"/>
              <a:gd name="connsiteY6" fmla="*/ 220978 h 1368823"/>
              <a:gd name="connsiteX7" fmla="*/ 932036 w 1760244"/>
              <a:gd name="connsiteY7" fmla="*/ 162518 h 1368823"/>
              <a:gd name="connsiteX8" fmla="*/ 1051139 w 1760244"/>
              <a:gd name="connsiteY8" fmla="*/ 0 h 1368823"/>
              <a:gd name="connsiteX9" fmla="*/ 872427 w 1760244"/>
              <a:gd name="connsiteY9" fmla="*/ 0 h 1368823"/>
              <a:gd name="connsiteX10" fmla="*/ 815690 w 1760244"/>
              <a:gd name="connsiteY10" fmla="*/ 77296 h 1368823"/>
              <a:gd name="connsiteX11" fmla="*/ 680966 w 1760244"/>
              <a:gd name="connsiteY11" fmla="*/ 62365 h 1368823"/>
              <a:gd name="connsiteX12" fmla="*/ 653516 w 1760244"/>
              <a:gd name="connsiteY12" fmla="*/ 0 h 1368823"/>
              <a:gd name="connsiteX13" fmla="*/ 495937 w 1760244"/>
              <a:gd name="connsiteY13" fmla="*/ 0 h 1368823"/>
              <a:gd name="connsiteX14" fmla="*/ 548885 w 1760244"/>
              <a:gd name="connsiteY14" fmla="*/ 120481 h 1368823"/>
              <a:gd name="connsiteX15" fmla="*/ 468717 w 1760244"/>
              <a:gd name="connsiteY15" fmla="*/ 229822 h 1368823"/>
              <a:gd name="connsiteX16" fmla="*/ 40658 w 1760244"/>
              <a:gd name="connsiteY16" fmla="*/ 182962 h 1368823"/>
              <a:gd name="connsiteX17" fmla="*/ 108537 w 1760244"/>
              <a:gd name="connsiteY17" fmla="*/ 0 h 1368823"/>
              <a:gd name="connsiteX18" fmla="*/ 0 w 1760244"/>
              <a:gd name="connsiteY18" fmla="*/ 0 h 1368823"/>
              <a:gd name="connsiteX19" fmla="*/ 0 w 1760244"/>
              <a:gd name="connsiteY19" fmla="*/ 1081345 h 1368823"/>
              <a:gd name="connsiteX20" fmla="*/ 8384 w 1760244"/>
              <a:gd name="connsiteY20" fmla="*/ 1089730 h 1368823"/>
              <a:gd name="connsiteX21" fmla="*/ 178138 w 1760244"/>
              <a:gd name="connsiteY21" fmla="*/ 1068137 h 1368823"/>
              <a:gd name="connsiteX22" fmla="*/ 208919 w 1760244"/>
              <a:gd name="connsiteY22" fmla="*/ 1236512 h 1368823"/>
              <a:gd name="connsiteX23" fmla="*/ 311138 w 1760244"/>
              <a:gd name="connsiteY23" fmla="*/ 1286818 h 1368823"/>
              <a:gd name="connsiteX24" fmla="*/ 463089 w 1760244"/>
              <a:gd name="connsiteY24" fmla="*/ 1209062 h 1368823"/>
              <a:gd name="connsiteX25" fmla="*/ 549689 w 1760244"/>
              <a:gd name="connsiteY25" fmla="*/ 1356419 h 1368823"/>
              <a:gd name="connsiteX26" fmla="*/ 663049 w 1760244"/>
              <a:gd name="connsiteY26" fmla="*/ 1368824 h 1368823"/>
              <a:gd name="connsiteX27" fmla="*/ 779396 w 1760244"/>
              <a:gd name="connsiteY27" fmla="*/ 1243633 h 1368823"/>
              <a:gd name="connsiteX28" fmla="*/ 910788 w 1760244"/>
              <a:gd name="connsiteY28" fmla="*/ 1353204 h 1368823"/>
              <a:gd name="connsiteX29" fmla="*/ 1021852 w 1760244"/>
              <a:gd name="connsiteY29" fmla="*/ 1325524 h 1368823"/>
              <a:gd name="connsiteX30" fmla="*/ 1088237 w 1760244"/>
              <a:gd name="connsiteY30" fmla="*/ 1168175 h 1368823"/>
              <a:gd name="connsiteX31" fmla="*/ 1248917 w 1760244"/>
              <a:gd name="connsiteY31" fmla="*/ 1225601 h 1368823"/>
              <a:gd name="connsiteX32" fmla="*/ 1344360 w 1760244"/>
              <a:gd name="connsiteY32" fmla="*/ 1162547 h 1368823"/>
              <a:gd name="connsiteX33" fmla="*/ 1352745 w 1760244"/>
              <a:gd name="connsiteY33" fmla="*/ 991530 h 1368823"/>
              <a:gd name="connsiteX34" fmla="*/ 1523532 w 1760244"/>
              <a:gd name="connsiteY34" fmla="*/ 990496 h 1368823"/>
              <a:gd name="connsiteX35" fmla="*/ 1591295 w 1760244"/>
              <a:gd name="connsiteY35" fmla="*/ 898613 h 1368823"/>
              <a:gd name="connsiteX36" fmla="*/ 1540530 w 1760244"/>
              <a:gd name="connsiteY36" fmla="*/ 735292 h 1368823"/>
              <a:gd name="connsiteX37" fmla="*/ 1700751 w 1760244"/>
              <a:gd name="connsiteY37" fmla="*/ 675913 h 1368823"/>
              <a:gd name="connsiteX38" fmla="*/ 1733369 w 1760244"/>
              <a:gd name="connsiteY38" fmla="*/ 566457 h 1368823"/>
              <a:gd name="connsiteX39" fmla="*/ 1629771 w 1760244"/>
              <a:gd name="connsiteY39" fmla="*/ 430011 h 1368823"/>
              <a:gd name="connsiteX40" fmla="*/ 1760245 w 1760244"/>
              <a:gd name="connsiteY40" fmla="*/ 319637 h 1368823"/>
              <a:gd name="connsiteX41" fmla="*/ 1752779 w 1760244"/>
              <a:gd name="connsiteY41" fmla="*/ 205358 h 1368823"/>
              <a:gd name="connsiteX42" fmla="*/ 1609098 w 1760244"/>
              <a:gd name="connsiteY42" fmla="*/ 112786 h 1368823"/>
              <a:gd name="connsiteX43" fmla="*/ 669941 w 1760244"/>
              <a:gd name="connsiteY43" fmla="*/ 216499 h 1368823"/>
              <a:gd name="connsiteX44" fmla="*/ 833377 w 1760244"/>
              <a:gd name="connsiteY44" fmla="*/ 280013 h 1368823"/>
              <a:gd name="connsiteX45" fmla="*/ 769748 w 1760244"/>
              <a:gd name="connsiteY45" fmla="*/ 443449 h 1368823"/>
              <a:gd name="connsiteX46" fmla="*/ 606427 w 1760244"/>
              <a:gd name="connsiteY46" fmla="*/ 379820 h 1368823"/>
              <a:gd name="connsiteX47" fmla="*/ 670055 w 1760244"/>
              <a:gd name="connsiteY47" fmla="*/ 216499 h 1368823"/>
              <a:gd name="connsiteX48" fmla="*/ 252907 w 1760244"/>
              <a:gd name="connsiteY48" fmla="*/ 844747 h 1368823"/>
              <a:gd name="connsiteX49" fmla="*/ 83499 w 1760244"/>
              <a:gd name="connsiteY49" fmla="*/ 609642 h 1368823"/>
              <a:gd name="connsiteX50" fmla="*/ 24808 w 1760244"/>
              <a:gd name="connsiteY50" fmla="*/ 326184 h 1368823"/>
              <a:gd name="connsiteX51" fmla="*/ 452867 w 1760244"/>
              <a:gd name="connsiteY51" fmla="*/ 373389 h 1368823"/>
              <a:gd name="connsiteX52" fmla="*/ 471818 w 1760244"/>
              <a:gd name="connsiteY52" fmla="*/ 438970 h 1368823"/>
              <a:gd name="connsiteX53" fmla="*/ 507423 w 1760244"/>
              <a:gd name="connsiteY53" fmla="*/ 497660 h 1368823"/>
              <a:gd name="connsiteX54" fmla="*/ 252793 w 1760244"/>
              <a:gd name="connsiteY54" fmla="*/ 844862 h 1368823"/>
              <a:gd name="connsiteX55" fmla="*/ 369024 w 1760244"/>
              <a:gd name="connsiteY55" fmla="*/ 929854 h 1368823"/>
              <a:gd name="connsiteX56" fmla="*/ 623884 w 1760244"/>
              <a:gd name="connsiteY56" fmla="*/ 582652 h 1368823"/>
              <a:gd name="connsiteX57" fmla="*/ 758607 w 1760244"/>
              <a:gd name="connsiteY57" fmla="*/ 597697 h 1368823"/>
              <a:gd name="connsiteX58" fmla="*/ 931921 w 1760244"/>
              <a:gd name="connsiteY58" fmla="*/ 991989 h 1368823"/>
              <a:gd name="connsiteX59" fmla="*/ 368909 w 1760244"/>
              <a:gd name="connsiteY59" fmla="*/ 929969 h 1368823"/>
              <a:gd name="connsiteX60" fmla="*/ 1064003 w 1760244"/>
              <a:gd name="connsiteY60" fmla="*/ 933873 h 1368823"/>
              <a:gd name="connsiteX61" fmla="*/ 890689 w 1760244"/>
              <a:gd name="connsiteY61" fmla="*/ 539582 h 1368823"/>
              <a:gd name="connsiteX62" fmla="*/ 971086 w 1760244"/>
              <a:gd name="connsiteY62" fmla="*/ 430011 h 1368823"/>
              <a:gd name="connsiteX63" fmla="*/ 1398916 w 1760244"/>
              <a:gd name="connsiteY63" fmla="*/ 477101 h 1368823"/>
              <a:gd name="connsiteX64" fmla="*/ 1064003 w 1760244"/>
              <a:gd name="connsiteY64" fmla="*/ 933873 h 136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60244" h="1368823">
                <a:moveTo>
                  <a:pt x="1609213" y="112671"/>
                </a:moveTo>
                <a:cubicBezTo>
                  <a:pt x="1599105" y="71094"/>
                  <a:pt x="1611395" y="29632"/>
                  <a:pt x="1638041" y="0"/>
                </a:cubicBezTo>
                <a:lnTo>
                  <a:pt x="1331152" y="0"/>
                </a:lnTo>
                <a:cubicBezTo>
                  <a:pt x="1339996" y="16309"/>
                  <a:pt x="1348380" y="32963"/>
                  <a:pt x="1355961" y="50191"/>
                </a:cubicBezTo>
                <a:cubicBezTo>
                  <a:pt x="1396619" y="142648"/>
                  <a:pt x="1415340" y="239010"/>
                  <a:pt x="1414651" y="333879"/>
                </a:cubicBezTo>
                <a:lnTo>
                  <a:pt x="986821" y="286674"/>
                </a:lnTo>
                <a:cubicBezTo>
                  <a:pt x="983146" y="264508"/>
                  <a:pt x="977059" y="242456"/>
                  <a:pt x="967526" y="220978"/>
                </a:cubicBezTo>
                <a:cubicBezTo>
                  <a:pt x="958108" y="199500"/>
                  <a:pt x="945933" y="180090"/>
                  <a:pt x="932036" y="162518"/>
                </a:cubicBezTo>
                <a:lnTo>
                  <a:pt x="1051139" y="0"/>
                </a:lnTo>
                <a:lnTo>
                  <a:pt x="872427" y="0"/>
                </a:lnTo>
                <a:lnTo>
                  <a:pt x="815690" y="77296"/>
                </a:lnTo>
                <a:cubicBezTo>
                  <a:pt x="773538" y="60987"/>
                  <a:pt x="727023" y="55589"/>
                  <a:pt x="680966" y="62365"/>
                </a:cubicBezTo>
                <a:lnTo>
                  <a:pt x="653516" y="0"/>
                </a:lnTo>
                <a:lnTo>
                  <a:pt x="495937" y="0"/>
                </a:lnTo>
                <a:lnTo>
                  <a:pt x="548885" y="120481"/>
                </a:lnTo>
                <a:cubicBezTo>
                  <a:pt x="512591" y="149884"/>
                  <a:pt x="485486" y="187671"/>
                  <a:pt x="468717" y="229822"/>
                </a:cubicBezTo>
                <a:lnTo>
                  <a:pt x="40658" y="182962"/>
                </a:lnTo>
                <a:cubicBezTo>
                  <a:pt x="54555" y="119103"/>
                  <a:pt x="77526" y="57542"/>
                  <a:pt x="108537" y="0"/>
                </a:cubicBezTo>
                <a:lnTo>
                  <a:pt x="0" y="0"/>
                </a:lnTo>
                <a:lnTo>
                  <a:pt x="0" y="1081345"/>
                </a:lnTo>
                <a:cubicBezTo>
                  <a:pt x="2871" y="1084102"/>
                  <a:pt x="5513" y="1087088"/>
                  <a:pt x="8384" y="1089730"/>
                </a:cubicBezTo>
                <a:cubicBezTo>
                  <a:pt x="50421" y="1038964"/>
                  <a:pt x="124616" y="1028857"/>
                  <a:pt x="178138" y="1068137"/>
                </a:cubicBezTo>
                <a:cubicBezTo>
                  <a:pt x="231774" y="1107647"/>
                  <a:pt x="244293" y="1181268"/>
                  <a:pt x="208919" y="1236512"/>
                </a:cubicBezTo>
                <a:cubicBezTo>
                  <a:pt x="241767" y="1255004"/>
                  <a:pt x="276223" y="1271772"/>
                  <a:pt x="311138" y="1286818"/>
                </a:cubicBezTo>
                <a:cubicBezTo>
                  <a:pt x="333535" y="1224912"/>
                  <a:pt x="399575" y="1190571"/>
                  <a:pt x="463089" y="1209062"/>
                </a:cubicBezTo>
                <a:cubicBezTo>
                  <a:pt x="527063" y="1227784"/>
                  <a:pt x="564046" y="1292216"/>
                  <a:pt x="549689" y="1356419"/>
                </a:cubicBezTo>
                <a:cubicBezTo>
                  <a:pt x="586901" y="1362622"/>
                  <a:pt x="624688" y="1366412"/>
                  <a:pt x="663049" y="1368824"/>
                </a:cubicBezTo>
                <a:cubicBezTo>
                  <a:pt x="663049" y="1303357"/>
                  <a:pt x="713011" y="1247998"/>
                  <a:pt x="779396" y="1243633"/>
                </a:cubicBezTo>
                <a:cubicBezTo>
                  <a:pt x="845666" y="1239269"/>
                  <a:pt x="902749" y="1287737"/>
                  <a:pt x="910788" y="1353204"/>
                </a:cubicBezTo>
                <a:cubicBezTo>
                  <a:pt x="947771" y="1345623"/>
                  <a:pt x="984984" y="1336665"/>
                  <a:pt x="1021852" y="1325524"/>
                </a:cubicBezTo>
                <a:cubicBezTo>
                  <a:pt x="999226" y="1263962"/>
                  <a:pt x="1027594" y="1194821"/>
                  <a:pt x="1088237" y="1168175"/>
                </a:cubicBezTo>
                <a:cubicBezTo>
                  <a:pt x="1149224" y="1141414"/>
                  <a:pt x="1219055" y="1167371"/>
                  <a:pt x="1248917" y="1225601"/>
                </a:cubicBezTo>
                <a:cubicBezTo>
                  <a:pt x="1282225" y="1205961"/>
                  <a:pt x="1313809" y="1184714"/>
                  <a:pt x="1344360" y="1162547"/>
                </a:cubicBezTo>
                <a:cubicBezTo>
                  <a:pt x="1301865" y="1112241"/>
                  <a:pt x="1304506" y="1037471"/>
                  <a:pt x="1352745" y="991530"/>
                </a:cubicBezTo>
                <a:cubicBezTo>
                  <a:pt x="1400639" y="945703"/>
                  <a:pt x="1475753" y="946048"/>
                  <a:pt x="1523532" y="990496"/>
                </a:cubicBezTo>
                <a:cubicBezTo>
                  <a:pt x="1547651" y="960749"/>
                  <a:pt x="1570392" y="930313"/>
                  <a:pt x="1591295" y="898613"/>
                </a:cubicBezTo>
                <a:cubicBezTo>
                  <a:pt x="1533983" y="865880"/>
                  <a:pt x="1511587" y="794901"/>
                  <a:pt x="1540530" y="735292"/>
                </a:cubicBezTo>
                <a:cubicBezTo>
                  <a:pt x="1570162" y="675798"/>
                  <a:pt x="1640453" y="650300"/>
                  <a:pt x="1700751" y="675913"/>
                </a:cubicBezTo>
                <a:cubicBezTo>
                  <a:pt x="1713614" y="639849"/>
                  <a:pt x="1724411" y="603325"/>
                  <a:pt x="1733369" y="566457"/>
                </a:cubicBezTo>
                <a:cubicBezTo>
                  <a:pt x="1668477" y="555202"/>
                  <a:pt x="1622421" y="496397"/>
                  <a:pt x="1629771" y="430011"/>
                </a:cubicBezTo>
                <a:cubicBezTo>
                  <a:pt x="1637122" y="364085"/>
                  <a:pt x="1694893" y="316192"/>
                  <a:pt x="1760245" y="319637"/>
                </a:cubicBezTo>
                <a:cubicBezTo>
                  <a:pt x="1759785" y="281736"/>
                  <a:pt x="1757373" y="243374"/>
                  <a:pt x="1752779" y="205358"/>
                </a:cubicBezTo>
                <a:cubicBezTo>
                  <a:pt x="1688232" y="217418"/>
                  <a:pt x="1624947" y="177449"/>
                  <a:pt x="1609098" y="112786"/>
                </a:cubicBezTo>
                <a:close/>
                <a:moveTo>
                  <a:pt x="669941" y="216499"/>
                </a:moveTo>
                <a:cubicBezTo>
                  <a:pt x="732765" y="188934"/>
                  <a:pt x="805812" y="217188"/>
                  <a:pt x="833377" y="280013"/>
                </a:cubicBezTo>
                <a:cubicBezTo>
                  <a:pt x="861057" y="342952"/>
                  <a:pt x="832458" y="415884"/>
                  <a:pt x="769748" y="443449"/>
                </a:cubicBezTo>
                <a:cubicBezTo>
                  <a:pt x="707268" y="471014"/>
                  <a:pt x="633991" y="442760"/>
                  <a:pt x="606427" y="379820"/>
                </a:cubicBezTo>
                <a:cubicBezTo>
                  <a:pt x="578747" y="317110"/>
                  <a:pt x="607460" y="244064"/>
                  <a:pt x="670055" y="216499"/>
                </a:cubicBezTo>
                <a:close/>
                <a:moveTo>
                  <a:pt x="252907" y="844747"/>
                </a:moveTo>
                <a:cubicBezTo>
                  <a:pt x="182617" y="781118"/>
                  <a:pt x="124157" y="702099"/>
                  <a:pt x="83499" y="609642"/>
                </a:cubicBezTo>
                <a:cubicBezTo>
                  <a:pt x="43070" y="517300"/>
                  <a:pt x="24349" y="420938"/>
                  <a:pt x="24808" y="326184"/>
                </a:cubicBezTo>
                <a:lnTo>
                  <a:pt x="452867" y="373389"/>
                </a:lnTo>
                <a:cubicBezTo>
                  <a:pt x="456428" y="395326"/>
                  <a:pt x="462400" y="417607"/>
                  <a:pt x="471818" y="438970"/>
                </a:cubicBezTo>
                <a:cubicBezTo>
                  <a:pt x="481351" y="460562"/>
                  <a:pt x="493640" y="479858"/>
                  <a:pt x="507423" y="497660"/>
                </a:cubicBezTo>
                <a:lnTo>
                  <a:pt x="252793" y="844862"/>
                </a:lnTo>
                <a:close/>
                <a:moveTo>
                  <a:pt x="369024" y="929854"/>
                </a:moveTo>
                <a:lnTo>
                  <a:pt x="623884" y="582652"/>
                </a:lnTo>
                <a:cubicBezTo>
                  <a:pt x="666380" y="598961"/>
                  <a:pt x="712666" y="604474"/>
                  <a:pt x="758607" y="597697"/>
                </a:cubicBezTo>
                <a:lnTo>
                  <a:pt x="931921" y="991989"/>
                </a:lnTo>
                <a:cubicBezTo>
                  <a:pt x="739197" y="1053895"/>
                  <a:pt x="535103" y="1026790"/>
                  <a:pt x="368909" y="929969"/>
                </a:cubicBezTo>
                <a:close/>
                <a:moveTo>
                  <a:pt x="1064003" y="933873"/>
                </a:moveTo>
                <a:lnTo>
                  <a:pt x="890689" y="539582"/>
                </a:lnTo>
                <a:cubicBezTo>
                  <a:pt x="927098" y="510179"/>
                  <a:pt x="954318" y="472277"/>
                  <a:pt x="971086" y="430011"/>
                </a:cubicBezTo>
                <a:lnTo>
                  <a:pt x="1398916" y="477101"/>
                </a:lnTo>
                <a:cubicBezTo>
                  <a:pt x="1358143" y="665002"/>
                  <a:pt x="1240188" y="833721"/>
                  <a:pt x="1064003" y="933873"/>
                </a:cubicBezTo>
                <a:close/>
              </a:path>
            </a:pathLst>
          </a:custGeom>
          <a:solidFill>
            <a:schemeClr val="accent2">
              <a:lumMod val="50000"/>
              <a:alpha val="16000"/>
            </a:schemeClr>
          </a:solidFill>
          <a:ln w="11479" cap="flat">
            <a:noFill/>
            <a:prstDash val="solid"/>
            <a:miter/>
          </a:ln>
        </p:spPr>
        <p:txBody>
          <a:bodyPr rtlCol="0" anchor="ctr"/>
          <a:lstStyle/>
          <a:p>
            <a:endParaRPr lang="en-US"/>
          </a:p>
        </p:txBody>
      </p:sp>
      <p:grpSp>
        <p:nvGrpSpPr>
          <p:cNvPr id="146" name="Group 145">
            <a:extLst>
              <a:ext uri="{FF2B5EF4-FFF2-40B4-BE49-F238E27FC236}">
                <a16:creationId xmlns:a16="http://schemas.microsoft.com/office/drawing/2014/main" id="{F1ED2DD5-5387-7B67-AD43-4D8022C9754A}"/>
              </a:ext>
            </a:extLst>
          </p:cNvPr>
          <p:cNvGrpSpPr/>
          <p:nvPr userDrawn="1"/>
        </p:nvGrpSpPr>
        <p:grpSpPr>
          <a:xfrm>
            <a:off x="1161200" y="339026"/>
            <a:ext cx="485823" cy="485974"/>
            <a:chOff x="917326" y="268161"/>
            <a:chExt cx="383791" cy="383910"/>
          </a:xfrm>
          <a:solidFill>
            <a:srgbClr val="1E203A">
              <a:alpha val="16000"/>
            </a:srgbClr>
          </a:solidFill>
        </p:grpSpPr>
        <p:sp>
          <p:nvSpPr>
            <p:cNvPr id="147" name="Freeform: Shape 88">
              <a:extLst>
                <a:ext uri="{FF2B5EF4-FFF2-40B4-BE49-F238E27FC236}">
                  <a16:creationId xmlns:a16="http://schemas.microsoft.com/office/drawing/2014/main" id="{D288A400-A135-920A-9437-9C48F4A09B34}"/>
                </a:ext>
              </a:extLst>
            </p:cNvPr>
            <p:cNvSpPr/>
            <p:nvPr/>
          </p:nvSpPr>
          <p:spPr>
            <a:xfrm>
              <a:off x="993103" y="344032"/>
              <a:ext cx="232107" cy="232059"/>
            </a:xfrm>
            <a:custGeom>
              <a:avLst/>
              <a:gdLst>
                <a:gd name="connsiteX0" fmla="*/ 396789 w 449339"/>
                <a:gd name="connsiteY0" fmla="*/ 79956 h 449245"/>
                <a:gd name="connsiteX1" fmla="*/ 244149 w 449339"/>
                <a:gd name="connsiteY1" fmla="*/ 822 h 449245"/>
                <a:gd name="connsiteX2" fmla="*/ 80024 w 449339"/>
                <a:gd name="connsiteY2" fmla="*/ 52735 h 449245"/>
                <a:gd name="connsiteX3" fmla="*/ 890 w 449339"/>
                <a:gd name="connsiteY3" fmla="*/ 205490 h 449245"/>
                <a:gd name="connsiteX4" fmla="*/ 52688 w 449339"/>
                <a:gd name="connsiteY4" fmla="*/ 369386 h 449245"/>
                <a:gd name="connsiteX5" fmla="*/ 200735 w 449339"/>
                <a:gd name="connsiteY5" fmla="*/ 447946 h 449245"/>
                <a:gd name="connsiteX6" fmla="*/ 369454 w 449339"/>
                <a:gd name="connsiteY6" fmla="*/ 396721 h 449245"/>
                <a:gd name="connsiteX7" fmla="*/ 396789 w 449339"/>
                <a:gd name="connsiteY7" fmla="*/ 79956 h 449245"/>
                <a:gd name="connsiteX8" fmla="*/ 95069 w 449339"/>
                <a:gd name="connsiteY8" fmla="*/ 70423 h 449245"/>
                <a:gd name="connsiteX9" fmla="*/ 242197 w 449339"/>
                <a:gd name="connsiteY9" fmla="*/ 23907 h 449245"/>
                <a:gd name="connsiteX10" fmla="*/ 379102 w 449339"/>
                <a:gd name="connsiteY10" fmla="*/ 94887 h 449245"/>
                <a:gd name="connsiteX11" fmla="*/ 354523 w 449339"/>
                <a:gd name="connsiteY11" fmla="*/ 379034 h 449245"/>
                <a:gd name="connsiteX12" fmla="*/ 354523 w 449339"/>
                <a:gd name="connsiteY12" fmla="*/ 379034 h 449245"/>
                <a:gd name="connsiteX13" fmla="*/ 70491 w 449339"/>
                <a:gd name="connsiteY13" fmla="*/ 354455 h 449245"/>
                <a:gd name="connsiteX14" fmla="*/ 24090 w 449339"/>
                <a:gd name="connsiteY14" fmla="*/ 207328 h 449245"/>
                <a:gd name="connsiteX15" fmla="*/ 95069 w 449339"/>
                <a:gd name="connsiteY15" fmla="*/ 70538 h 449245"/>
                <a:gd name="connsiteX16" fmla="*/ 369454 w 449339"/>
                <a:gd name="connsiteY16" fmla="*/ 396721 h 449245"/>
                <a:gd name="connsiteX17" fmla="*/ 369454 w 449339"/>
                <a:gd name="connsiteY17" fmla="*/ 396721 h 44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9339" h="449245">
                  <a:moveTo>
                    <a:pt x="396789" y="79956"/>
                  </a:moveTo>
                  <a:cubicBezTo>
                    <a:pt x="358428" y="34244"/>
                    <a:pt x="304218" y="6220"/>
                    <a:pt x="244149" y="822"/>
                  </a:cubicBezTo>
                  <a:cubicBezTo>
                    <a:pt x="184196" y="-4232"/>
                    <a:pt x="125965" y="14145"/>
                    <a:pt x="80024" y="52735"/>
                  </a:cubicBezTo>
                  <a:cubicBezTo>
                    <a:pt x="34082" y="91326"/>
                    <a:pt x="5943" y="145537"/>
                    <a:pt x="890" y="205490"/>
                  </a:cubicBezTo>
                  <a:cubicBezTo>
                    <a:pt x="-4394" y="265099"/>
                    <a:pt x="13983" y="323215"/>
                    <a:pt x="52688" y="369386"/>
                  </a:cubicBezTo>
                  <a:cubicBezTo>
                    <a:pt x="91624" y="415443"/>
                    <a:pt x="145031" y="441974"/>
                    <a:pt x="200735" y="447946"/>
                  </a:cubicBezTo>
                  <a:cubicBezTo>
                    <a:pt x="259540" y="454263"/>
                    <a:pt x="320756" y="437609"/>
                    <a:pt x="369454" y="396721"/>
                  </a:cubicBezTo>
                  <a:cubicBezTo>
                    <a:pt x="464209" y="317013"/>
                    <a:pt x="476383" y="174939"/>
                    <a:pt x="396789" y="79956"/>
                  </a:cubicBezTo>
                  <a:close/>
                  <a:moveTo>
                    <a:pt x="95069" y="70423"/>
                  </a:moveTo>
                  <a:cubicBezTo>
                    <a:pt x="136187" y="35852"/>
                    <a:pt x="188560" y="19428"/>
                    <a:pt x="242197" y="23907"/>
                  </a:cubicBezTo>
                  <a:cubicBezTo>
                    <a:pt x="296063" y="28731"/>
                    <a:pt x="344646" y="53999"/>
                    <a:pt x="379102" y="94887"/>
                  </a:cubicBezTo>
                  <a:cubicBezTo>
                    <a:pt x="450541" y="179993"/>
                    <a:pt x="439515" y="307480"/>
                    <a:pt x="354523" y="379034"/>
                  </a:cubicBezTo>
                  <a:lnTo>
                    <a:pt x="354523" y="379034"/>
                  </a:lnTo>
                  <a:cubicBezTo>
                    <a:pt x="269647" y="450473"/>
                    <a:pt x="142274" y="439447"/>
                    <a:pt x="70491" y="354455"/>
                  </a:cubicBezTo>
                  <a:cubicBezTo>
                    <a:pt x="35920" y="313108"/>
                    <a:pt x="19381" y="260965"/>
                    <a:pt x="24090" y="207328"/>
                  </a:cubicBezTo>
                  <a:cubicBezTo>
                    <a:pt x="28684" y="153692"/>
                    <a:pt x="53837" y="105108"/>
                    <a:pt x="95069" y="70538"/>
                  </a:cubicBezTo>
                  <a:close/>
                  <a:moveTo>
                    <a:pt x="369454" y="396721"/>
                  </a:moveTo>
                  <a:lnTo>
                    <a:pt x="369454" y="396721"/>
                  </a:lnTo>
                  <a:close/>
                </a:path>
              </a:pathLst>
            </a:custGeom>
            <a:grpFill/>
            <a:ln w="11479" cap="flat">
              <a:noFill/>
              <a:prstDash val="solid"/>
              <a:miter/>
            </a:ln>
          </p:spPr>
          <p:txBody>
            <a:bodyPr rtlCol="0" anchor="ctr"/>
            <a:lstStyle/>
            <a:p>
              <a:endParaRPr lang="en-US"/>
            </a:p>
          </p:txBody>
        </p:sp>
        <p:sp>
          <p:nvSpPr>
            <p:cNvPr id="148" name="Freeform: Shape 89">
              <a:extLst>
                <a:ext uri="{FF2B5EF4-FFF2-40B4-BE49-F238E27FC236}">
                  <a16:creationId xmlns:a16="http://schemas.microsoft.com/office/drawing/2014/main" id="{7D0E6F16-8BD3-3652-6A62-3C50BAF04E19}"/>
                </a:ext>
              </a:extLst>
            </p:cNvPr>
            <p:cNvSpPr/>
            <p:nvPr/>
          </p:nvSpPr>
          <p:spPr>
            <a:xfrm>
              <a:off x="1024052" y="374879"/>
              <a:ext cx="170288" cy="170323"/>
            </a:xfrm>
            <a:custGeom>
              <a:avLst/>
              <a:gdLst>
                <a:gd name="connsiteX0" fmla="*/ 329064 w 329663"/>
                <a:gd name="connsiteY0" fmla="*/ 179081 h 329730"/>
                <a:gd name="connsiteX1" fmla="*/ 179066 w 329663"/>
                <a:gd name="connsiteY1" fmla="*/ 598 h 329730"/>
                <a:gd name="connsiteX2" fmla="*/ 583 w 329663"/>
                <a:gd name="connsiteY2" fmla="*/ 150827 h 329730"/>
                <a:gd name="connsiteX3" fmla="*/ 583 w 329663"/>
                <a:gd name="connsiteY3" fmla="*/ 150827 h 329730"/>
                <a:gd name="connsiteX4" fmla="*/ 150582 w 329663"/>
                <a:gd name="connsiteY4" fmla="*/ 329079 h 329730"/>
                <a:gd name="connsiteX5" fmla="*/ 329064 w 329663"/>
                <a:gd name="connsiteY5" fmla="*/ 179081 h 329730"/>
                <a:gd name="connsiteX6" fmla="*/ 23669 w 329663"/>
                <a:gd name="connsiteY6" fmla="*/ 152779 h 329730"/>
                <a:gd name="connsiteX7" fmla="*/ 176998 w 329663"/>
                <a:gd name="connsiteY7" fmla="*/ 23799 h 329730"/>
                <a:gd name="connsiteX8" fmla="*/ 305979 w 329663"/>
                <a:gd name="connsiteY8" fmla="*/ 177128 h 329730"/>
                <a:gd name="connsiteX9" fmla="*/ 152649 w 329663"/>
                <a:gd name="connsiteY9" fmla="*/ 306109 h 329730"/>
                <a:gd name="connsiteX10" fmla="*/ 149548 w 329663"/>
                <a:gd name="connsiteY10" fmla="*/ 305764 h 329730"/>
                <a:gd name="connsiteX11" fmla="*/ 23784 w 329663"/>
                <a:gd name="connsiteY11" fmla="*/ 152894 h 3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663" h="329730">
                  <a:moveTo>
                    <a:pt x="329064" y="179081"/>
                  </a:moveTo>
                  <a:cubicBezTo>
                    <a:pt x="336760" y="88691"/>
                    <a:pt x="269455" y="8638"/>
                    <a:pt x="179066" y="598"/>
                  </a:cubicBezTo>
                  <a:cubicBezTo>
                    <a:pt x="88331" y="-7097"/>
                    <a:pt x="8279" y="60322"/>
                    <a:pt x="583" y="150827"/>
                  </a:cubicBezTo>
                  <a:lnTo>
                    <a:pt x="583" y="150827"/>
                  </a:lnTo>
                  <a:cubicBezTo>
                    <a:pt x="-6997" y="241331"/>
                    <a:pt x="60192" y="321269"/>
                    <a:pt x="150582" y="329079"/>
                  </a:cubicBezTo>
                  <a:cubicBezTo>
                    <a:pt x="240972" y="337119"/>
                    <a:pt x="321025" y="269815"/>
                    <a:pt x="329064" y="179081"/>
                  </a:cubicBezTo>
                  <a:close/>
                  <a:moveTo>
                    <a:pt x="23669" y="152779"/>
                  </a:moveTo>
                  <a:cubicBezTo>
                    <a:pt x="30330" y="75023"/>
                    <a:pt x="99128" y="17137"/>
                    <a:pt x="176998" y="23799"/>
                  </a:cubicBezTo>
                  <a:cubicBezTo>
                    <a:pt x="254754" y="30690"/>
                    <a:pt x="312525" y="99487"/>
                    <a:pt x="305979" y="177128"/>
                  </a:cubicBezTo>
                  <a:cubicBezTo>
                    <a:pt x="299088" y="255114"/>
                    <a:pt x="230290" y="312885"/>
                    <a:pt x="152649" y="306109"/>
                  </a:cubicBezTo>
                  <a:cubicBezTo>
                    <a:pt x="151616" y="305994"/>
                    <a:pt x="150582" y="305879"/>
                    <a:pt x="149548" y="305764"/>
                  </a:cubicBezTo>
                  <a:cubicBezTo>
                    <a:pt x="73515" y="297495"/>
                    <a:pt x="17237" y="229616"/>
                    <a:pt x="23784" y="152894"/>
                  </a:cubicBezTo>
                  <a:close/>
                </a:path>
              </a:pathLst>
            </a:custGeom>
            <a:grpFill/>
            <a:ln w="11479" cap="flat">
              <a:noFill/>
              <a:prstDash val="solid"/>
              <a:miter/>
            </a:ln>
          </p:spPr>
          <p:txBody>
            <a:bodyPr rtlCol="0" anchor="ctr"/>
            <a:lstStyle/>
            <a:p>
              <a:endParaRPr lang="en-US"/>
            </a:p>
          </p:txBody>
        </p:sp>
        <p:sp>
          <p:nvSpPr>
            <p:cNvPr id="149" name="Freeform: Shape 90">
              <a:extLst>
                <a:ext uri="{FF2B5EF4-FFF2-40B4-BE49-F238E27FC236}">
                  <a16:creationId xmlns:a16="http://schemas.microsoft.com/office/drawing/2014/main" id="{A2410E3F-16FE-7225-14EC-CF777E268459}"/>
                </a:ext>
              </a:extLst>
            </p:cNvPr>
            <p:cNvSpPr/>
            <p:nvPr/>
          </p:nvSpPr>
          <p:spPr>
            <a:xfrm>
              <a:off x="917326" y="268161"/>
              <a:ext cx="383791" cy="383910"/>
            </a:xfrm>
            <a:custGeom>
              <a:avLst/>
              <a:gdLst>
                <a:gd name="connsiteX0" fmla="*/ 729894 w 742987"/>
                <a:gd name="connsiteY0" fmla="*/ 479169 h 743216"/>
                <a:gd name="connsiteX1" fmla="*/ 716456 w 742987"/>
                <a:gd name="connsiteY1" fmla="*/ 476872 h 743216"/>
                <a:gd name="connsiteX2" fmla="*/ 653861 w 742987"/>
                <a:gd name="connsiteY2" fmla="*/ 395900 h 743216"/>
                <a:gd name="connsiteX3" fmla="*/ 729435 w 742987"/>
                <a:gd name="connsiteY3" fmla="*/ 326528 h 743216"/>
                <a:gd name="connsiteX4" fmla="*/ 742987 w 742987"/>
                <a:gd name="connsiteY4" fmla="*/ 326528 h 743216"/>
                <a:gd name="connsiteX5" fmla="*/ 740805 w 742987"/>
                <a:gd name="connsiteY5" fmla="*/ 313091 h 743216"/>
                <a:gd name="connsiteX6" fmla="*/ 706923 w 742987"/>
                <a:gd name="connsiteY6" fmla="*/ 206392 h 743216"/>
                <a:gd name="connsiteX7" fmla="*/ 700836 w 742987"/>
                <a:gd name="connsiteY7" fmla="*/ 194217 h 743216"/>
                <a:gd name="connsiteX8" fmla="*/ 689810 w 742987"/>
                <a:gd name="connsiteY8" fmla="*/ 202142 h 743216"/>
                <a:gd name="connsiteX9" fmla="*/ 588165 w 742987"/>
                <a:gd name="connsiteY9" fmla="*/ 189164 h 743216"/>
                <a:gd name="connsiteX10" fmla="*/ 592874 w 742987"/>
                <a:gd name="connsiteY10" fmla="*/ 86485 h 743216"/>
                <a:gd name="connsiteX11" fmla="*/ 602407 w 742987"/>
                <a:gd name="connsiteY11" fmla="*/ 76952 h 743216"/>
                <a:gd name="connsiteX12" fmla="*/ 591496 w 742987"/>
                <a:gd name="connsiteY12" fmla="*/ 68912 h 743216"/>
                <a:gd name="connsiteX13" fmla="*/ 492032 w 742987"/>
                <a:gd name="connsiteY13" fmla="*/ 17458 h 743216"/>
                <a:gd name="connsiteX14" fmla="*/ 479169 w 742987"/>
                <a:gd name="connsiteY14" fmla="*/ 13093 h 743216"/>
                <a:gd name="connsiteX15" fmla="*/ 476872 w 742987"/>
                <a:gd name="connsiteY15" fmla="*/ 26531 h 743216"/>
                <a:gd name="connsiteX16" fmla="*/ 395670 w 742987"/>
                <a:gd name="connsiteY16" fmla="*/ 89241 h 743216"/>
                <a:gd name="connsiteX17" fmla="*/ 395670 w 742987"/>
                <a:gd name="connsiteY17" fmla="*/ 89241 h 743216"/>
                <a:gd name="connsiteX18" fmla="*/ 326528 w 742987"/>
                <a:gd name="connsiteY18" fmla="*/ 13553 h 743216"/>
                <a:gd name="connsiteX19" fmla="*/ 326528 w 742987"/>
                <a:gd name="connsiteY19" fmla="*/ 0 h 743216"/>
                <a:gd name="connsiteX20" fmla="*/ 313091 w 742987"/>
                <a:gd name="connsiteY20" fmla="*/ 2182 h 743216"/>
                <a:gd name="connsiteX21" fmla="*/ 206392 w 742987"/>
                <a:gd name="connsiteY21" fmla="*/ 35949 h 743216"/>
                <a:gd name="connsiteX22" fmla="*/ 194332 w 742987"/>
                <a:gd name="connsiteY22" fmla="*/ 41922 h 743216"/>
                <a:gd name="connsiteX23" fmla="*/ 202027 w 742987"/>
                <a:gd name="connsiteY23" fmla="*/ 52947 h 743216"/>
                <a:gd name="connsiteX24" fmla="*/ 189049 w 742987"/>
                <a:gd name="connsiteY24" fmla="*/ 154708 h 743216"/>
                <a:gd name="connsiteX25" fmla="*/ 86714 w 742987"/>
                <a:gd name="connsiteY25" fmla="*/ 150228 h 743216"/>
                <a:gd name="connsiteX26" fmla="*/ 77182 w 742987"/>
                <a:gd name="connsiteY26" fmla="*/ 140581 h 743216"/>
                <a:gd name="connsiteX27" fmla="*/ 69142 w 742987"/>
                <a:gd name="connsiteY27" fmla="*/ 151492 h 743216"/>
                <a:gd name="connsiteX28" fmla="*/ 17343 w 742987"/>
                <a:gd name="connsiteY28" fmla="*/ 250955 h 743216"/>
                <a:gd name="connsiteX29" fmla="*/ 13093 w 742987"/>
                <a:gd name="connsiteY29" fmla="*/ 263704 h 743216"/>
                <a:gd name="connsiteX30" fmla="*/ 26416 w 742987"/>
                <a:gd name="connsiteY30" fmla="*/ 266001 h 743216"/>
                <a:gd name="connsiteX31" fmla="*/ 89011 w 742987"/>
                <a:gd name="connsiteY31" fmla="*/ 347202 h 743216"/>
                <a:gd name="connsiteX32" fmla="*/ 13553 w 742987"/>
                <a:gd name="connsiteY32" fmla="*/ 416574 h 743216"/>
                <a:gd name="connsiteX33" fmla="*/ 0 w 742987"/>
                <a:gd name="connsiteY33" fmla="*/ 416574 h 743216"/>
                <a:gd name="connsiteX34" fmla="*/ 2067 w 742987"/>
                <a:gd name="connsiteY34" fmla="*/ 429897 h 743216"/>
                <a:gd name="connsiteX35" fmla="*/ 35834 w 742987"/>
                <a:gd name="connsiteY35" fmla="*/ 536595 h 743216"/>
                <a:gd name="connsiteX36" fmla="*/ 41807 w 742987"/>
                <a:gd name="connsiteY36" fmla="*/ 548770 h 743216"/>
                <a:gd name="connsiteX37" fmla="*/ 52833 w 742987"/>
                <a:gd name="connsiteY37" fmla="*/ 540960 h 743216"/>
                <a:gd name="connsiteX38" fmla="*/ 154478 w 742987"/>
                <a:gd name="connsiteY38" fmla="*/ 554053 h 743216"/>
                <a:gd name="connsiteX39" fmla="*/ 149999 w 742987"/>
                <a:gd name="connsiteY39" fmla="*/ 656502 h 743216"/>
                <a:gd name="connsiteX40" fmla="*/ 140466 w 742987"/>
                <a:gd name="connsiteY40" fmla="*/ 666035 h 743216"/>
                <a:gd name="connsiteX41" fmla="*/ 151377 w 742987"/>
                <a:gd name="connsiteY41" fmla="*/ 674075 h 743216"/>
                <a:gd name="connsiteX42" fmla="*/ 250840 w 742987"/>
                <a:gd name="connsiteY42" fmla="*/ 725759 h 743216"/>
                <a:gd name="connsiteX43" fmla="*/ 263704 w 742987"/>
                <a:gd name="connsiteY43" fmla="*/ 730124 h 743216"/>
                <a:gd name="connsiteX44" fmla="*/ 266001 w 742987"/>
                <a:gd name="connsiteY44" fmla="*/ 716800 h 743216"/>
                <a:gd name="connsiteX45" fmla="*/ 346973 w 742987"/>
                <a:gd name="connsiteY45" fmla="*/ 654090 h 743216"/>
                <a:gd name="connsiteX46" fmla="*/ 416229 w 742987"/>
                <a:gd name="connsiteY46" fmla="*/ 729664 h 743216"/>
                <a:gd name="connsiteX47" fmla="*/ 416229 w 742987"/>
                <a:gd name="connsiteY47" fmla="*/ 743217 h 743216"/>
                <a:gd name="connsiteX48" fmla="*/ 429552 w 742987"/>
                <a:gd name="connsiteY48" fmla="*/ 741149 h 743216"/>
                <a:gd name="connsiteX49" fmla="*/ 536366 w 742987"/>
                <a:gd name="connsiteY49" fmla="*/ 707497 h 743216"/>
                <a:gd name="connsiteX50" fmla="*/ 548540 w 742987"/>
                <a:gd name="connsiteY50" fmla="*/ 701525 h 743216"/>
                <a:gd name="connsiteX51" fmla="*/ 540730 w 742987"/>
                <a:gd name="connsiteY51" fmla="*/ 690384 h 743216"/>
                <a:gd name="connsiteX52" fmla="*/ 553824 w 742987"/>
                <a:gd name="connsiteY52" fmla="*/ 588509 h 743216"/>
                <a:gd name="connsiteX53" fmla="*/ 656273 w 742987"/>
                <a:gd name="connsiteY53" fmla="*/ 593103 h 743216"/>
                <a:gd name="connsiteX54" fmla="*/ 665806 w 742987"/>
                <a:gd name="connsiteY54" fmla="*/ 602751 h 743216"/>
                <a:gd name="connsiteX55" fmla="*/ 673846 w 742987"/>
                <a:gd name="connsiteY55" fmla="*/ 591725 h 743216"/>
                <a:gd name="connsiteX56" fmla="*/ 725415 w 742987"/>
                <a:gd name="connsiteY56" fmla="*/ 492262 h 743216"/>
                <a:gd name="connsiteX57" fmla="*/ 729779 w 742987"/>
                <a:gd name="connsiteY57" fmla="*/ 479398 h 743216"/>
                <a:gd name="connsiteX58" fmla="*/ 661786 w 742987"/>
                <a:gd name="connsiteY58" fmla="*/ 567261 h 743216"/>
                <a:gd name="connsiteX59" fmla="*/ 613318 w 742987"/>
                <a:gd name="connsiteY59" fmla="*/ 548196 h 743216"/>
                <a:gd name="connsiteX60" fmla="*/ 539122 w 742987"/>
                <a:gd name="connsiteY60" fmla="*/ 570477 h 743216"/>
                <a:gd name="connsiteX61" fmla="*/ 514773 w 742987"/>
                <a:gd name="connsiteY61" fmla="*/ 690958 h 743216"/>
                <a:gd name="connsiteX62" fmla="*/ 438166 w 742987"/>
                <a:gd name="connsiteY62" fmla="*/ 715078 h 743216"/>
                <a:gd name="connsiteX63" fmla="*/ 351337 w 742987"/>
                <a:gd name="connsiteY63" fmla="*/ 630890 h 743216"/>
                <a:gd name="connsiteX64" fmla="*/ 349040 w 742987"/>
                <a:gd name="connsiteY64" fmla="*/ 630660 h 743216"/>
                <a:gd name="connsiteX65" fmla="*/ 247050 w 742987"/>
                <a:gd name="connsiteY65" fmla="*/ 698654 h 743216"/>
                <a:gd name="connsiteX66" fmla="*/ 175726 w 742987"/>
                <a:gd name="connsiteY66" fmla="*/ 661786 h 743216"/>
                <a:gd name="connsiteX67" fmla="*/ 172395 w 742987"/>
                <a:gd name="connsiteY67" fmla="*/ 539007 h 743216"/>
                <a:gd name="connsiteX68" fmla="*/ 107388 w 742987"/>
                <a:gd name="connsiteY68" fmla="*/ 504436 h 743216"/>
                <a:gd name="connsiteX69" fmla="*/ 52029 w 742987"/>
                <a:gd name="connsiteY69" fmla="*/ 514658 h 743216"/>
                <a:gd name="connsiteX70" fmla="*/ 27909 w 742987"/>
                <a:gd name="connsiteY70" fmla="*/ 438166 h 743216"/>
                <a:gd name="connsiteX71" fmla="*/ 112212 w 742987"/>
                <a:gd name="connsiteY71" fmla="*/ 349040 h 743216"/>
                <a:gd name="connsiteX72" fmla="*/ 44333 w 742987"/>
                <a:gd name="connsiteY72" fmla="*/ 246820 h 743216"/>
                <a:gd name="connsiteX73" fmla="*/ 81431 w 742987"/>
                <a:gd name="connsiteY73" fmla="*/ 175611 h 743216"/>
                <a:gd name="connsiteX74" fmla="*/ 129784 w 742987"/>
                <a:gd name="connsiteY74" fmla="*/ 194792 h 743216"/>
                <a:gd name="connsiteX75" fmla="*/ 204210 w 742987"/>
                <a:gd name="connsiteY75" fmla="*/ 172280 h 743216"/>
                <a:gd name="connsiteX76" fmla="*/ 228444 w 742987"/>
                <a:gd name="connsiteY76" fmla="*/ 51914 h 743216"/>
                <a:gd name="connsiteX77" fmla="*/ 304936 w 742987"/>
                <a:gd name="connsiteY77" fmla="*/ 27680 h 743216"/>
                <a:gd name="connsiteX78" fmla="*/ 391651 w 742987"/>
                <a:gd name="connsiteY78" fmla="*/ 111982 h 743216"/>
                <a:gd name="connsiteX79" fmla="*/ 393948 w 742987"/>
                <a:gd name="connsiteY79" fmla="*/ 112212 h 743216"/>
                <a:gd name="connsiteX80" fmla="*/ 496167 w 742987"/>
                <a:gd name="connsiteY80" fmla="*/ 44219 h 743216"/>
                <a:gd name="connsiteX81" fmla="*/ 567491 w 742987"/>
                <a:gd name="connsiteY81" fmla="*/ 81087 h 743216"/>
                <a:gd name="connsiteX82" fmla="*/ 570822 w 742987"/>
                <a:gd name="connsiteY82" fmla="*/ 204095 h 743216"/>
                <a:gd name="connsiteX83" fmla="*/ 635944 w 742987"/>
                <a:gd name="connsiteY83" fmla="*/ 238551 h 743216"/>
                <a:gd name="connsiteX84" fmla="*/ 691188 w 742987"/>
                <a:gd name="connsiteY84" fmla="*/ 228214 h 743216"/>
                <a:gd name="connsiteX85" fmla="*/ 715537 w 742987"/>
                <a:gd name="connsiteY85" fmla="*/ 304706 h 743216"/>
                <a:gd name="connsiteX86" fmla="*/ 631120 w 742987"/>
                <a:gd name="connsiteY86" fmla="*/ 393947 h 743216"/>
                <a:gd name="connsiteX87" fmla="*/ 698998 w 742987"/>
                <a:gd name="connsiteY87" fmla="*/ 495937 h 743216"/>
                <a:gd name="connsiteX88" fmla="*/ 662016 w 742987"/>
                <a:gd name="connsiteY88" fmla="*/ 567261 h 743216"/>
                <a:gd name="connsiteX89" fmla="*/ 393718 w 742987"/>
                <a:gd name="connsiteY89" fmla="*/ 112212 h 743216"/>
                <a:gd name="connsiteX90" fmla="*/ 393718 w 742987"/>
                <a:gd name="connsiteY90" fmla="*/ 112212 h 74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42987" h="743216">
                  <a:moveTo>
                    <a:pt x="729894" y="479169"/>
                  </a:moveTo>
                  <a:lnTo>
                    <a:pt x="716456" y="476872"/>
                  </a:lnTo>
                  <a:cubicBezTo>
                    <a:pt x="677865" y="470325"/>
                    <a:pt x="650415" y="434835"/>
                    <a:pt x="653861" y="395900"/>
                  </a:cubicBezTo>
                  <a:cubicBezTo>
                    <a:pt x="657192" y="356275"/>
                    <a:pt x="689695" y="326528"/>
                    <a:pt x="729435" y="326528"/>
                  </a:cubicBezTo>
                  <a:lnTo>
                    <a:pt x="742987" y="326528"/>
                  </a:lnTo>
                  <a:cubicBezTo>
                    <a:pt x="742987" y="326528"/>
                    <a:pt x="740805" y="313091"/>
                    <a:pt x="740805" y="313091"/>
                  </a:cubicBezTo>
                  <a:cubicBezTo>
                    <a:pt x="734833" y="275419"/>
                    <a:pt x="723347" y="239584"/>
                    <a:pt x="706923" y="206392"/>
                  </a:cubicBezTo>
                  <a:lnTo>
                    <a:pt x="700836" y="194217"/>
                  </a:lnTo>
                  <a:lnTo>
                    <a:pt x="689810" y="202142"/>
                  </a:lnTo>
                  <a:cubicBezTo>
                    <a:pt x="657996" y="224768"/>
                    <a:pt x="613318" y="219026"/>
                    <a:pt x="588165" y="189164"/>
                  </a:cubicBezTo>
                  <a:cubicBezTo>
                    <a:pt x="562667" y="158727"/>
                    <a:pt x="564735" y="114624"/>
                    <a:pt x="592874" y="86485"/>
                  </a:cubicBezTo>
                  <a:lnTo>
                    <a:pt x="602407" y="76952"/>
                  </a:lnTo>
                  <a:lnTo>
                    <a:pt x="591496" y="68912"/>
                  </a:lnTo>
                  <a:cubicBezTo>
                    <a:pt x="561404" y="46975"/>
                    <a:pt x="527982" y="29632"/>
                    <a:pt x="492032" y="17458"/>
                  </a:cubicBezTo>
                  <a:lnTo>
                    <a:pt x="479169" y="13093"/>
                  </a:lnTo>
                  <a:lnTo>
                    <a:pt x="476872" y="26531"/>
                  </a:lnTo>
                  <a:cubicBezTo>
                    <a:pt x="470325" y="65122"/>
                    <a:pt x="434721" y="92572"/>
                    <a:pt x="395670" y="89241"/>
                  </a:cubicBezTo>
                  <a:lnTo>
                    <a:pt x="395670" y="89241"/>
                  </a:lnTo>
                  <a:cubicBezTo>
                    <a:pt x="356276" y="85910"/>
                    <a:pt x="326528" y="53407"/>
                    <a:pt x="326528" y="13553"/>
                  </a:cubicBezTo>
                  <a:lnTo>
                    <a:pt x="326528" y="0"/>
                  </a:lnTo>
                  <a:cubicBezTo>
                    <a:pt x="326528" y="0"/>
                    <a:pt x="313091" y="2182"/>
                    <a:pt x="313091" y="2182"/>
                  </a:cubicBezTo>
                  <a:cubicBezTo>
                    <a:pt x="275763" y="8155"/>
                    <a:pt x="239814" y="19525"/>
                    <a:pt x="206392" y="35949"/>
                  </a:cubicBezTo>
                  <a:lnTo>
                    <a:pt x="194332" y="41922"/>
                  </a:lnTo>
                  <a:lnTo>
                    <a:pt x="202027" y="52947"/>
                  </a:lnTo>
                  <a:cubicBezTo>
                    <a:pt x="224539" y="84877"/>
                    <a:pt x="218796" y="129670"/>
                    <a:pt x="189049" y="154708"/>
                  </a:cubicBezTo>
                  <a:cubicBezTo>
                    <a:pt x="159072" y="179861"/>
                    <a:pt x="114164" y="177908"/>
                    <a:pt x="86714" y="150228"/>
                  </a:cubicBezTo>
                  <a:lnTo>
                    <a:pt x="77182" y="140581"/>
                  </a:lnTo>
                  <a:lnTo>
                    <a:pt x="69142" y="151492"/>
                  </a:lnTo>
                  <a:cubicBezTo>
                    <a:pt x="46745" y="182043"/>
                    <a:pt x="29288" y="215465"/>
                    <a:pt x="17343" y="250955"/>
                  </a:cubicBezTo>
                  <a:lnTo>
                    <a:pt x="13093" y="263704"/>
                  </a:lnTo>
                  <a:lnTo>
                    <a:pt x="26416" y="266001"/>
                  </a:lnTo>
                  <a:cubicBezTo>
                    <a:pt x="65007" y="272662"/>
                    <a:pt x="92457" y="308267"/>
                    <a:pt x="89011" y="347202"/>
                  </a:cubicBezTo>
                  <a:cubicBezTo>
                    <a:pt x="85796" y="386137"/>
                    <a:pt x="52603" y="416574"/>
                    <a:pt x="13553" y="416574"/>
                  </a:cubicBezTo>
                  <a:lnTo>
                    <a:pt x="0" y="416574"/>
                  </a:lnTo>
                  <a:lnTo>
                    <a:pt x="2067" y="429897"/>
                  </a:lnTo>
                  <a:cubicBezTo>
                    <a:pt x="7810" y="466994"/>
                    <a:pt x="19181" y="502943"/>
                    <a:pt x="35834" y="536595"/>
                  </a:cubicBezTo>
                  <a:lnTo>
                    <a:pt x="41807" y="548770"/>
                  </a:lnTo>
                  <a:lnTo>
                    <a:pt x="52833" y="540960"/>
                  </a:lnTo>
                  <a:cubicBezTo>
                    <a:pt x="84877" y="518334"/>
                    <a:pt x="129440" y="524076"/>
                    <a:pt x="154478" y="554053"/>
                  </a:cubicBezTo>
                  <a:cubicBezTo>
                    <a:pt x="179746" y="583915"/>
                    <a:pt x="177793" y="628938"/>
                    <a:pt x="149999" y="656502"/>
                  </a:cubicBezTo>
                  <a:lnTo>
                    <a:pt x="140466" y="666035"/>
                  </a:lnTo>
                  <a:lnTo>
                    <a:pt x="151377" y="674075"/>
                  </a:lnTo>
                  <a:cubicBezTo>
                    <a:pt x="181354" y="696012"/>
                    <a:pt x="214776" y="713355"/>
                    <a:pt x="250840" y="725759"/>
                  </a:cubicBezTo>
                  <a:lnTo>
                    <a:pt x="263704" y="730124"/>
                  </a:lnTo>
                  <a:lnTo>
                    <a:pt x="266001" y="716800"/>
                  </a:lnTo>
                  <a:cubicBezTo>
                    <a:pt x="272777" y="677635"/>
                    <a:pt x="307578" y="650760"/>
                    <a:pt x="346973" y="654090"/>
                  </a:cubicBezTo>
                  <a:cubicBezTo>
                    <a:pt x="385908" y="657306"/>
                    <a:pt x="416344" y="690499"/>
                    <a:pt x="416229" y="729664"/>
                  </a:cubicBezTo>
                  <a:lnTo>
                    <a:pt x="416229" y="743217"/>
                  </a:lnTo>
                  <a:cubicBezTo>
                    <a:pt x="416229" y="743217"/>
                    <a:pt x="429552" y="741149"/>
                    <a:pt x="429552" y="741149"/>
                  </a:cubicBezTo>
                  <a:cubicBezTo>
                    <a:pt x="466650" y="735407"/>
                    <a:pt x="502599" y="724036"/>
                    <a:pt x="536366" y="707497"/>
                  </a:cubicBezTo>
                  <a:lnTo>
                    <a:pt x="548540" y="701525"/>
                  </a:lnTo>
                  <a:lnTo>
                    <a:pt x="540730" y="690384"/>
                  </a:lnTo>
                  <a:cubicBezTo>
                    <a:pt x="518219" y="658570"/>
                    <a:pt x="523962" y="613777"/>
                    <a:pt x="553824" y="588509"/>
                  </a:cubicBezTo>
                  <a:cubicBezTo>
                    <a:pt x="583685" y="563471"/>
                    <a:pt x="628593" y="565424"/>
                    <a:pt x="656273" y="593103"/>
                  </a:cubicBezTo>
                  <a:lnTo>
                    <a:pt x="665806" y="602751"/>
                  </a:lnTo>
                  <a:lnTo>
                    <a:pt x="673846" y="591725"/>
                  </a:lnTo>
                  <a:cubicBezTo>
                    <a:pt x="695897" y="561519"/>
                    <a:pt x="713240" y="527981"/>
                    <a:pt x="725415" y="492262"/>
                  </a:cubicBezTo>
                  <a:lnTo>
                    <a:pt x="729779" y="479398"/>
                  </a:lnTo>
                  <a:close/>
                  <a:moveTo>
                    <a:pt x="661786" y="567261"/>
                  </a:moveTo>
                  <a:cubicBezTo>
                    <a:pt x="647429" y="556580"/>
                    <a:pt x="630661" y="550033"/>
                    <a:pt x="613318" y="548196"/>
                  </a:cubicBezTo>
                  <a:cubicBezTo>
                    <a:pt x="587246" y="545439"/>
                    <a:pt x="560255" y="552675"/>
                    <a:pt x="539122" y="570477"/>
                  </a:cubicBezTo>
                  <a:cubicBezTo>
                    <a:pt x="503862" y="600339"/>
                    <a:pt x="494559" y="650875"/>
                    <a:pt x="514773" y="690958"/>
                  </a:cubicBezTo>
                  <a:cubicBezTo>
                    <a:pt x="490195" y="701984"/>
                    <a:pt x="464582" y="710024"/>
                    <a:pt x="438166" y="715078"/>
                  </a:cubicBezTo>
                  <a:cubicBezTo>
                    <a:pt x="431734" y="671204"/>
                    <a:pt x="396359" y="635829"/>
                    <a:pt x="351337" y="630890"/>
                  </a:cubicBezTo>
                  <a:cubicBezTo>
                    <a:pt x="350533" y="630890"/>
                    <a:pt x="349844" y="630775"/>
                    <a:pt x="349040" y="630660"/>
                  </a:cubicBezTo>
                  <a:cubicBezTo>
                    <a:pt x="302294" y="626641"/>
                    <a:pt x="260947" y="655354"/>
                    <a:pt x="247050" y="698654"/>
                  </a:cubicBezTo>
                  <a:cubicBezTo>
                    <a:pt x="221667" y="689006"/>
                    <a:pt x="197778" y="676602"/>
                    <a:pt x="175726" y="661786"/>
                  </a:cubicBezTo>
                  <a:cubicBezTo>
                    <a:pt x="202716" y="625607"/>
                    <a:pt x="202142" y="574267"/>
                    <a:pt x="172395" y="539007"/>
                  </a:cubicBezTo>
                  <a:cubicBezTo>
                    <a:pt x="155627" y="518908"/>
                    <a:pt x="132082" y="507193"/>
                    <a:pt x="107388" y="504436"/>
                  </a:cubicBezTo>
                  <a:cubicBezTo>
                    <a:pt x="88667" y="502484"/>
                    <a:pt x="69486" y="505929"/>
                    <a:pt x="52029" y="514658"/>
                  </a:cubicBezTo>
                  <a:cubicBezTo>
                    <a:pt x="41003" y="490195"/>
                    <a:pt x="32963" y="464582"/>
                    <a:pt x="27909" y="438166"/>
                  </a:cubicBezTo>
                  <a:cubicBezTo>
                    <a:pt x="72473" y="431619"/>
                    <a:pt x="108422" y="394981"/>
                    <a:pt x="112212" y="349040"/>
                  </a:cubicBezTo>
                  <a:cubicBezTo>
                    <a:pt x="116347" y="303098"/>
                    <a:pt x="87174" y="260947"/>
                    <a:pt x="44333" y="246820"/>
                  </a:cubicBezTo>
                  <a:cubicBezTo>
                    <a:pt x="53751" y="221782"/>
                    <a:pt x="66156" y="197893"/>
                    <a:pt x="81431" y="175611"/>
                  </a:cubicBezTo>
                  <a:cubicBezTo>
                    <a:pt x="95788" y="186407"/>
                    <a:pt x="112442" y="192839"/>
                    <a:pt x="129784" y="194792"/>
                  </a:cubicBezTo>
                  <a:cubicBezTo>
                    <a:pt x="155856" y="197663"/>
                    <a:pt x="182962" y="190197"/>
                    <a:pt x="204210" y="172280"/>
                  </a:cubicBezTo>
                  <a:cubicBezTo>
                    <a:pt x="239355" y="142648"/>
                    <a:pt x="248658" y="92112"/>
                    <a:pt x="228444" y="51914"/>
                  </a:cubicBezTo>
                  <a:cubicBezTo>
                    <a:pt x="252793" y="40888"/>
                    <a:pt x="278405" y="32848"/>
                    <a:pt x="304936" y="27680"/>
                  </a:cubicBezTo>
                  <a:cubicBezTo>
                    <a:pt x="311253" y="72128"/>
                    <a:pt x="346168" y="107043"/>
                    <a:pt x="391651" y="111982"/>
                  </a:cubicBezTo>
                  <a:cubicBezTo>
                    <a:pt x="392454" y="111982"/>
                    <a:pt x="393144" y="112097"/>
                    <a:pt x="393948" y="112212"/>
                  </a:cubicBezTo>
                  <a:cubicBezTo>
                    <a:pt x="440004" y="116232"/>
                    <a:pt x="482155" y="87059"/>
                    <a:pt x="496167" y="44219"/>
                  </a:cubicBezTo>
                  <a:cubicBezTo>
                    <a:pt x="521550" y="53866"/>
                    <a:pt x="545324" y="66156"/>
                    <a:pt x="567491" y="81087"/>
                  </a:cubicBezTo>
                  <a:cubicBezTo>
                    <a:pt x="540156" y="117610"/>
                    <a:pt x="540615" y="168146"/>
                    <a:pt x="570822" y="204095"/>
                  </a:cubicBezTo>
                  <a:cubicBezTo>
                    <a:pt x="587705" y="224194"/>
                    <a:pt x="611365" y="235909"/>
                    <a:pt x="635944" y="238551"/>
                  </a:cubicBezTo>
                  <a:cubicBezTo>
                    <a:pt x="654665" y="240618"/>
                    <a:pt x="673846" y="237058"/>
                    <a:pt x="691188" y="228214"/>
                  </a:cubicBezTo>
                  <a:cubicBezTo>
                    <a:pt x="702100" y="252448"/>
                    <a:pt x="710254" y="278060"/>
                    <a:pt x="715537" y="304706"/>
                  </a:cubicBezTo>
                  <a:cubicBezTo>
                    <a:pt x="670400" y="311138"/>
                    <a:pt x="635140" y="347087"/>
                    <a:pt x="631120" y="393947"/>
                  </a:cubicBezTo>
                  <a:cubicBezTo>
                    <a:pt x="626985" y="439889"/>
                    <a:pt x="656158" y="482040"/>
                    <a:pt x="698998" y="495937"/>
                  </a:cubicBezTo>
                  <a:cubicBezTo>
                    <a:pt x="689351" y="521205"/>
                    <a:pt x="677061" y="545095"/>
                    <a:pt x="662016" y="567261"/>
                  </a:cubicBezTo>
                  <a:close/>
                  <a:moveTo>
                    <a:pt x="393718" y="112212"/>
                  </a:moveTo>
                  <a:lnTo>
                    <a:pt x="393718" y="112212"/>
                  </a:lnTo>
                  <a:close/>
                </a:path>
              </a:pathLst>
            </a:custGeom>
            <a:grpFill/>
            <a:ln w="11479" cap="flat">
              <a:noFill/>
              <a:prstDash val="solid"/>
              <a:miter/>
            </a:ln>
          </p:spPr>
          <p:txBody>
            <a:bodyPr rtlCol="0" anchor="ctr"/>
            <a:lstStyle/>
            <a:p>
              <a:endParaRPr lang="en-US"/>
            </a:p>
          </p:txBody>
        </p:sp>
      </p:grpSp>
      <p:sp>
        <p:nvSpPr>
          <p:cNvPr id="150" name="Freeform: Shape 52">
            <a:extLst>
              <a:ext uri="{FF2B5EF4-FFF2-40B4-BE49-F238E27FC236}">
                <a16:creationId xmlns:a16="http://schemas.microsoft.com/office/drawing/2014/main" id="{E018FB72-1898-3601-39EA-1ABFBCA8E191}"/>
              </a:ext>
            </a:extLst>
          </p:cNvPr>
          <p:cNvSpPr/>
          <p:nvPr userDrawn="1"/>
        </p:nvSpPr>
        <p:spPr>
          <a:xfrm>
            <a:off x="0" y="769876"/>
            <a:ext cx="175064" cy="606210"/>
          </a:xfrm>
          <a:custGeom>
            <a:avLst/>
            <a:gdLst>
              <a:gd name="connsiteX0" fmla="*/ 193069 w 267731"/>
              <a:gd name="connsiteY0" fmla="*/ 434491 h 927097"/>
              <a:gd name="connsiteX1" fmla="*/ 250955 w 267731"/>
              <a:gd name="connsiteY1" fmla="*/ 356046 h 927097"/>
              <a:gd name="connsiteX2" fmla="*/ 232234 w 267731"/>
              <a:gd name="connsiteY2" fmla="*/ 293336 h 927097"/>
              <a:gd name="connsiteX3" fmla="*/ 140236 w 267731"/>
              <a:gd name="connsiteY3" fmla="*/ 260143 h 927097"/>
              <a:gd name="connsiteX4" fmla="*/ 168031 w 267731"/>
              <a:gd name="connsiteY4" fmla="*/ 166767 h 927097"/>
              <a:gd name="connsiteX5" fmla="*/ 128866 w 267731"/>
              <a:gd name="connsiteY5" fmla="*/ 114624 h 927097"/>
              <a:gd name="connsiteX6" fmla="*/ 31240 w 267731"/>
              <a:gd name="connsiteY6" fmla="*/ 114853 h 927097"/>
              <a:gd name="connsiteX7" fmla="*/ 25268 w 267731"/>
              <a:gd name="connsiteY7" fmla="*/ 17573 h 927097"/>
              <a:gd name="connsiteX8" fmla="*/ 0 w 267731"/>
              <a:gd name="connsiteY8" fmla="*/ 0 h 927097"/>
              <a:gd name="connsiteX9" fmla="*/ 0 w 267731"/>
              <a:gd name="connsiteY9" fmla="*/ 256238 h 927097"/>
              <a:gd name="connsiteX10" fmla="*/ 4020 w 267731"/>
              <a:gd name="connsiteY10" fmla="*/ 252792 h 927097"/>
              <a:gd name="connsiteX11" fmla="*/ 86944 w 267731"/>
              <a:gd name="connsiteY11" fmla="*/ 513510 h 927097"/>
              <a:gd name="connsiteX12" fmla="*/ 34915 w 267731"/>
              <a:gd name="connsiteY12" fmla="*/ 509031 h 927097"/>
              <a:gd name="connsiteX13" fmla="*/ 0 w 267731"/>
              <a:gd name="connsiteY13" fmla="*/ 339047 h 927097"/>
              <a:gd name="connsiteX14" fmla="*/ 0 w 267731"/>
              <a:gd name="connsiteY14" fmla="*/ 908146 h 927097"/>
              <a:gd name="connsiteX15" fmla="*/ 84302 w 267731"/>
              <a:gd name="connsiteY15" fmla="*/ 927097 h 927097"/>
              <a:gd name="connsiteX16" fmla="*/ 107388 w 267731"/>
              <a:gd name="connsiteY16" fmla="*/ 903552 h 927097"/>
              <a:gd name="connsiteX17" fmla="*/ 128866 w 267731"/>
              <a:gd name="connsiteY17" fmla="*/ 879203 h 927097"/>
              <a:gd name="connsiteX18" fmla="*/ 111523 w 267731"/>
              <a:gd name="connsiteY18" fmla="*/ 783071 h 927097"/>
              <a:gd name="connsiteX19" fmla="*/ 206507 w 267731"/>
              <a:gd name="connsiteY19" fmla="*/ 760445 h 927097"/>
              <a:gd name="connsiteX20" fmla="*/ 232234 w 267731"/>
              <a:gd name="connsiteY20" fmla="*/ 700376 h 927097"/>
              <a:gd name="connsiteX21" fmla="*/ 183076 w 267731"/>
              <a:gd name="connsiteY21" fmla="*/ 615959 h 927097"/>
              <a:gd name="connsiteX22" fmla="*/ 264508 w 267731"/>
              <a:gd name="connsiteY22" fmla="*/ 562208 h 927097"/>
              <a:gd name="connsiteX23" fmla="*/ 267724 w 267731"/>
              <a:gd name="connsiteY23" fmla="*/ 496971 h 927097"/>
              <a:gd name="connsiteX24" fmla="*/ 192839 w 267731"/>
              <a:gd name="connsiteY24" fmla="*/ 434605 h 92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731" h="927097">
                <a:moveTo>
                  <a:pt x="193069" y="434491"/>
                </a:moveTo>
                <a:cubicBezTo>
                  <a:pt x="188475" y="396704"/>
                  <a:pt x="214431" y="362592"/>
                  <a:pt x="250955" y="356046"/>
                </a:cubicBezTo>
                <a:cubicBezTo>
                  <a:pt x="246016" y="334913"/>
                  <a:pt x="239929" y="313895"/>
                  <a:pt x="232234" y="293336"/>
                </a:cubicBezTo>
                <a:cubicBezTo>
                  <a:pt x="197778" y="308267"/>
                  <a:pt x="157464" y="294369"/>
                  <a:pt x="140236" y="260143"/>
                </a:cubicBezTo>
                <a:cubicBezTo>
                  <a:pt x="123008" y="226261"/>
                  <a:pt x="135872" y="185603"/>
                  <a:pt x="168031" y="166767"/>
                </a:cubicBezTo>
                <a:cubicBezTo>
                  <a:pt x="155971" y="148965"/>
                  <a:pt x="142993" y="131392"/>
                  <a:pt x="128866" y="114624"/>
                </a:cubicBezTo>
                <a:cubicBezTo>
                  <a:pt x="101531" y="140236"/>
                  <a:pt x="58920" y="140810"/>
                  <a:pt x="31240" y="114853"/>
                </a:cubicBezTo>
                <a:cubicBezTo>
                  <a:pt x="3675" y="89011"/>
                  <a:pt x="1608" y="46286"/>
                  <a:pt x="25268" y="17573"/>
                </a:cubicBezTo>
                <a:cubicBezTo>
                  <a:pt x="16998" y="11371"/>
                  <a:pt x="8614" y="5513"/>
                  <a:pt x="0" y="0"/>
                </a:cubicBezTo>
                <a:lnTo>
                  <a:pt x="0" y="256238"/>
                </a:lnTo>
                <a:lnTo>
                  <a:pt x="4020" y="252792"/>
                </a:lnTo>
                <a:cubicBezTo>
                  <a:pt x="67649" y="328251"/>
                  <a:pt x="94639" y="422431"/>
                  <a:pt x="86944" y="513510"/>
                </a:cubicBezTo>
                <a:lnTo>
                  <a:pt x="34915" y="509031"/>
                </a:lnTo>
                <a:cubicBezTo>
                  <a:pt x="39969" y="451259"/>
                  <a:pt x="28484" y="392110"/>
                  <a:pt x="0" y="339047"/>
                </a:cubicBezTo>
                <a:lnTo>
                  <a:pt x="0" y="908146"/>
                </a:lnTo>
                <a:cubicBezTo>
                  <a:pt x="28599" y="894823"/>
                  <a:pt x="63284" y="902289"/>
                  <a:pt x="84302" y="927097"/>
                </a:cubicBezTo>
                <a:cubicBezTo>
                  <a:pt x="92113" y="919517"/>
                  <a:pt x="99808" y="911707"/>
                  <a:pt x="107388" y="903552"/>
                </a:cubicBezTo>
                <a:cubicBezTo>
                  <a:pt x="114739" y="895627"/>
                  <a:pt x="121860" y="887473"/>
                  <a:pt x="128866" y="879203"/>
                </a:cubicBezTo>
                <a:cubicBezTo>
                  <a:pt x="98774" y="856807"/>
                  <a:pt x="90619" y="814885"/>
                  <a:pt x="111523" y="783071"/>
                </a:cubicBezTo>
                <a:cubicBezTo>
                  <a:pt x="132311" y="751142"/>
                  <a:pt x="173773" y="741724"/>
                  <a:pt x="206507" y="760445"/>
                </a:cubicBezTo>
                <a:cubicBezTo>
                  <a:pt x="216154" y="740805"/>
                  <a:pt x="224768" y="720705"/>
                  <a:pt x="232234" y="700376"/>
                </a:cubicBezTo>
                <a:cubicBezTo>
                  <a:pt x="196055" y="689810"/>
                  <a:pt x="174233" y="653172"/>
                  <a:pt x="183076" y="615959"/>
                </a:cubicBezTo>
                <a:cubicBezTo>
                  <a:pt x="191576" y="579091"/>
                  <a:pt x="227410" y="555891"/>
                  <a:pt x="264508" y="562208"/>
                </a:cubicBezTo>
                <a:cubicBezTo>
                  <a:pt x="266690" y="540386"/>
                  <a:pt x="267838" y="518793"/>
                  <a:pt x="267724" y="496971"/>
                </a:cubicBezTo>
                <a:cubicBezTo>
                  <a:pt x="230511" y="499268"/>
                  <a:pt x="197318" y="472048"/>
                  <a:pt x="192839" y="434605"/>
                </a:cubicBezTo>
                <a:close/>
              </a:path>
            </a:pathLst>
          </a:custGeom>
          <a:solidFill>
            <a:schemeClr val="accent2">
              <a:lumMod val="50000"/>
              <a:alpha val="16000"/>
            </a:schemeClr>
          </a:solidFill>
          <a:ln w="11479" cap="flat">
            <a:noFill/>
            <a:prstDash val="solid"/>
            <a:miter/>
          </a:ln>
        </p:spPr>
        <p:txBody>
          <a:bodyPr rtlCol="0" anchor="ctr"/>
          <a:lstStyle/>
          <a:p>
            <a:endParaRPr lang="en-US"/>
          </a:p>
        </p:txBody>
      </p:sp>
      <p:grpSp>
        <p:nvGrpSpPr>
          <p:cNvPr id="151" name="Graphic 1">
            <a:extLst>
              <a:ext uri="{FF2B5EF4-FFF2-40B4-BE49-F238E27FC236}">
                <a16:creationId xmlns:a16="http://schemas.microsoft.com/office/drawing/2014/main" id="{9CF76F40-CDD1-6AF7-EFD0-D29E0710233D}"/>
              </a:ext>
            </a:extLst>
          </p:cNvPr>
          <p:cNvGrpSpPr/>
          <p:nvPr userDrawn="1"/>
        </p:nvGrpSpPr>
        <p:grpSpPr>
          <a:xfrm>
            <a:off x="232060" y="996829"/>
            <a:ext cx="315420" cy="315420"/>
            <a:chOff x="360625" y="1509584"/>
            <a:chExt cx="482384" cy="482384"/>
          </a:xfrm>
          <a:solidFill>
            <a:schemeClr val="accent2">
              <a:lumMod val="50000"/>
              <a:alpha val="16000"/>
            </a:schemeClr>
          </a:solidFill>
        </p:grpSpPr>
        <p:sp>
          <p:nvSpPr>
            <p:cNvPr id="152" name="Freeform: Shape 86">
              <a:extLst>
                <a:ext uri="{FF2B5EF4-FFF2-40B4-BE49-F238E27FC236}">
                  <a16:creationId xmlns:a16="http://schemas.microsoft.com/office/drawing/2014/main" id="{15F16862-3424-AA71-5364-FC22D2EB0E4D}"/>
                </a:ext>
              </a:extLst>
            </p:cNvPr>
            <p:cNvSpPr/>
            <p:nvPr/>
          </p:nvSpPr>
          <p:spPr>
            <a:xfrm>
              <a:off x="504869" y="1654170"/>
              <a:ext cx="193552" cy="193324"/>
            </a:xfrm>
            <a:custGeom>
              <a:avLst/>
              <a:gdLst>
                <a:gd name="connsiteX0" fmla="*/ 192621 w 193552"/>
                <a:gd name="connsiteY0" fmla="*/ 110044 h 193324"/>
                <a:gd name="connsiteX1" fmla="*/ 110042 w 193552"/>
                <a:gd name="connsiteY1" fmla="*/ 933 h 193324"/>
                <a:gd name="connsiteX2" fmla="*/ 931 w 193552"/>
                <a:gd name="connsiteY2" fmla="*/ 83398 h 193324"/>
                <a:gd name="connsiteX3" fmla="*/ 83511 w 193552"/>
                <a:gd name="connsiteY3" fmla="*/ 192394 h 193324"/>
                <a:gd name="connsiteX4" fmla="*/ 192621 w 193552"/>
                <a:gd name="connsiteY4" fmla="*/ 109929 h 193324"/>
                <a:gd name="connsiteX5" fmla="*/ 90402 w 193552"/>
                <a:gd name="connsiteY5" fmla="*/ 142548 h 193324"/>
                <a:gd name="connsiteX6" fmla="*/ 50892 w 193552"/>
                <a:gd name="connsiteY6" fmla="*/ 90404 h 193324"/>
                <a:gd name="connsiteX7" fmla="*/ 103151 w 193552"/>
                <a:gd name="connsiteY7" fmla="*/ 50895 h 193324"/>
                <a:gd name="connsiteX8" fmla="*/ 142660 w 193552"/>
                <a:gd name="connsiteY8" fmla="*/ 103038 h 193324"/>
                <a:gd name="connsiteX9" fmla="*/ 90402 w 193552"/>
                <a:gd name="connsiteY9" fmla="*/ 142548 h 1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552" h="193324">
                  <a:moveTo>
                    <a:pt x="192621" y="110044"/>
                  </a:moveTo>
                  <a:cubicBezTo>
                    <a:pt x="199972" y="57097"/>
                    <a:pt x="162989" y="8284"/>
                    <a:pt x="110042" y="933"/>
                  </a:cubicBezTo>
                  <a:cubicBezTo>
                    <a:pt x="57209" y="-6417"/>
                    <a:pt x="8282" y="30451"/>
                    <a:pt x="931" y="83398"/>
                  </a:cubicBezTo>
                  <a:cubicBezTo>
                    <a:pt x="-6420" y="136231"/>
                    <a:pt x="30563" y="185158"/>
                    <a:pt x="83511" y="192394"/>
                  </a:cubicBezTo>
                  <a:cubicBezTo>
                    <a:pt x="136458" y="199745"/>
                    <a:pt x="185271" y="162762"/>
                    <a:pt x="192621" y="109929"/>
                  </a:cubicBezTo>
                  <a:close/>
                  <a:moveTo>
                    <a:pt x="90402" y="142548"/>
                  </a:moveTo>
                  <a:cubicBezTo>
                    <a:pt x="65134" y="139102"/>
                    <a:pt x="47447" y="115672"/>
                    <a:pt x="50892" y="90404"/>
                  </a:cubicBezTo>
                  <a:cubicBezTo>
                    <a:pt x="54453" y="65022"/>
                    <a:pt x="77768" y="47449"/>
                    <a:pt x="103151" y="50895"/>
                  </a:cubicBezTo>
                  <a:cubicBezTo>
                    <a:pt x="128533" y="54340"/>
                    <a:pt x="146221" y="77770"/>
                    <a:pt x="142660" y="103038"/>
                  </a:cubicBezTo>
                  <a:cubicBezTo>
                    <a:pt x="139100" y="128306"/>
                    <a:pt x="115784" y="145993"/>
                    <a:pt x="90402" y="142548"/>
                  </a:cubicBezTo>
                  <a:close/>
                </a:path>
              </a:pathLst>
            </a:custGeom>
            <a:grpFill/>
            <a:ln w="11479" cap="flat">
              <a:noFill/>
              <a:prstDash val="solid"/>
              <a:miter/>
            </a:ln>
          </p:spPr>
          <p:txBody>
            <a:bodyPr rtlCol="0" anchor="ctr"/>
            <a:lstStyle/>
            <a:p>
              <a:endParaRPr lang="en-US"/>
            </a:p>
          </p:txBody>
        </p:sp>
        <p:sp>
          <p:nvSpPr>
            <p:cNvPr id="153" name="Freeform: Shape 87">
              <a:extLst>
                <a:ext uri="{FF2B5EF4-FFF2-40B4-BE49-F238E27FC236}">
                  <a16:creationId xmlns:a16="http://schemas.microsoft.com/office/drawing/2014/main" id="{3924615A-08FF-7178-2C51-1F6370080A53}"/>
                </a:ext>
              </a:extLst>
            </p:cNvPr>
            <p:cNvSpPr/>
            <p:nvPr/>
          </p:nvSpPr>
          <p:spPr>
            <a:xfrm>
              <a:off x="360625" y="1509584"/>
              <a:ext cx="482384" cy="482384"/>
            </a:xfrm>
            <a:custGeom>
              <a:avLst/>
              <a:gdLst>
                <a:gd name="connsiteX0" fmla="*/ 472163 w 482384"/>
                <a:gd name="connsiteY0" fmla="*/ 310793 h 482384"/>
                <a:gd name="connsiteX1" fmla="*/ 482385 w 482384"/>
                <a:gd name="connsiteY1" fmla="*/ 237402 h 482384"/>
                <a:gd name="connsiteX2" fmla="*/ 461941 w 482384"/>
                <a:gd name="connsiteY2" fmla="*/ 234531 h 482384"/>
                <a:gd name="connsiteX3" fmla="*/ 457002 w 482384"/>
                <a:gd name="connsiteY3" fmla="*/ 193643 h 482384"/>
                <a:gd name="connsiteX4" fmla="*/ 476068 w 482384"/>
                <a:gd name="connsiteY4" fmla="*/ 185948 h 482384"/>
                <a:gd name="connsiteX5" fmla="*/ 448158 w 482384"/>
                <a:gd name="connsiteY5" fmla="*/ 117265 h 482384"/>
                <a:gd name="connsiteX6" fmla="*/ 429093 w 482384"/>
                <a:gd name="connsiteY6" fmla="*/ 125075 h 482384"/>
                <a:gd name="connsiteX7" fmla="*/ 404284 w 482384"/>
                <a:gd name="connsiteY7" fmla="*/ 92227 h 482384"/>
                <a:gd name="connsiteX8" fmla="*/ 416918 w 482384"/>
                <a:gd name="connsiteY8" fmla="*/ 75918 h 482384"/>
                <a:gd name="connsiteX9" fmla="*/ 358458 w 482384"/>
                <a:gd name="connsiteY9" fmla="*/ 30321 h 482384"/>
                <a:gd name="connsiteX10" fmla="*/ 345824 w 482384"/>
                <a:gd name="connsiteY10" fmla="*/ 46516 h 482384"/>
                <a:gd name="connsiteX11" fmla="*/ 307922 w 482384"/>
                <a:gd name="connsiteY11" fmla="*/ 30551 h 482384"/>
                <a:gd name="connsiteX12" fmla="*/ 310794 w 482384"/>
                <a:gd name="connsiteY12" fmla="*/ 10107 h 482384"/>
                <a:gd name="connsiteX13" fmla="*/ 237402 w 482384"/>
                <a:gd name="connsiteY13" fmla="*/ 0 h 482384"/>
                <a:gd name="connsiteX14" fmla="*/ 234646 w 482384"/>
                <a:gd name="connsiteY14" fmla="*/ 20329 h 482384"/>
                <a:gd name="connsiteX15" fmla="*/ 193758 w 482384"/>
                <a:gd name="connsiteY15" fmla="*/ 25383 h 482384"/>
                <a:gd name="connsiteX16" fmla="*/ 185948 w 482384"/>
                <a:gd name="connsiteY16" fmla="*/ 6317 h 482384"/>
                <a:gd name="connsiteX17" fmla="*/ 117265 w 482384"/>
                <a:gd name="connsiteY17" fmla="*/ 34226 h 482384"/>
                <a:gd name="connsiteX18" fmla="*/ 124961 w 482384"/>
                <a:gd name="connsiteY18" fmla="*/ 53292 h 482384"/>
                <a:gd name="connsiteX19" fmla="*/ 92227 w 482384"/>
                <a:gd name="connsiteY19" fmla="*/ 78100 h 482384"/>
                <a:gd name="connsiteX20" fmla="*/ 76033 w 482384"/>
                <a:gd name="connsiteY20" fmla="*/ 65466 h 482384"/>
                <a:gd name="connsiteX21" fmla="*/ 30436 w 482384"/>
                <a:gd name="connsiteY21" fmla="*/ 123927 h 482384"/>
                <a:gd name="connsiteX22" fmla="*/ 46631 w 482384"/>
                <a:gd name="connsiteY22" fmla="*/ 136561 h 482384"/>
                <a:gd name="connsiteX23" fmla="*/ 30666 w 482384"/>
                <a:gd name="connsiteY23" fmla="*/ 174462 h 482384"/>
                <a:gd name="connsiteX24" fmla="*/ 10222 w 482384"/>
                <a:gd name="connsiteY24" fmla="*/ 171706 h 482384"/>
                <a:gd name="connsiteX25" fmla="*/ 0 w 482384"/>
                <a:gd name="connsiteY25" fmla="*/ 245212 h 482384"/>
                <a:gd name="connsiteX26" fmla="*/ 20444 w 482384"/>
                <a:gd name="connsiteY26" fmla="*/ 247969 h 482384"/>
                <a:gd name="connsiteX27" fmla="*/ 25497 w 482384"/>
                <a:gd name="connsiteY27" fmla="*/ 288856 h 482384"/>
                <a:gd name="connsiteX28" fmla="*/ 6432 w 482384"/>
                <a:gd name="connsiteY28" fmla="*/ 296552 h 482384"/>
                <a:gd name="connsiteX29" fmla="*/ 34341 w 482384"/>
                <a:gd name="connsiteY29" fmla="*/ 365234 h 482384"/>
                <a:gd name="connsiteX30" fmla="*/ 53407 w 482384"/>
                <a:gd name="connsiteY30" fmla="*/ 357424 h 482384"/>
                <a:gd name="connsiteX31" fmla="*/ 78215 w 482384"/>
                <a:gd name="connsiteY31" fmla="*/ 390272 h 482384"/>
                <a:gd name="connsiteX32" fmla="*/ 65581 w 482384"/>
                <a:gd name="connsiteY32" fmla="*/ 406581 h 482384"/>
                <a:gd name="connsiteX33" fmla="*/ 124042 w 482384"/>
                <a:gd name="connsiteY33" fmla="*/ 452063 h 482384"/>
                <a:gd name="connsiteX34" fmla="*/ 136676 w 482384"/>
                <a:gd name="connsiteY34" fmla="*/ 435869 h 482384"/>
                <a:gd name="connsiteX35" fmla="*/ 174577 w 482384"/>
                <a:gd name="connsiteY35" fmla="*/ 451833 h 482384"/>
                <a:gd name="connsiteX36" fmla="*/ 171706 w 482384"/>
                <a:gd name="connsiteY36" fmla="*/ 472163 h 482384"/>
                <a:gd name="connsiteX37" fmla="*/ 245212 w 482384"/>
                <a:gd name="connsiteY37" fmla="*/ 482385 h 482384"/>
                <a:gd name="connsiteX38" fmla="*/ 248084 w 482384"/>
                <a:gd name="connsiteY38" fmla="*/ 461941 h 482384"/>
                <a:gd name="connsiteX39" fmla="*/ 288971 w 482384"/>
                <a:gd name="connsiteY39" fmla="*/ 456887 h 482384"/>
                <a:gd name="connsiteX40" fmla="*/ 296667 w 482384"/>
                <a:gd name="connsiteY40" fmla="*/ 475953 h 482384"/>
                <a:gd name="connsiteX41" fmla="*/ 365349 w 482384"/>
                <a:gd name="connsiteY41" fmla="*/ 448043 h 482384"/>
                <a:gd name="connsiteX42" fmla="*/ 357654 w 482384"/>
                <a:gd name="connsiteY42" fmla="*/ 428978 h 482384"/>
                <a:gd name="connsiteX43" fmla="*/ 390502 w 482384"/>
                <a:gd name="connsiteY43" fmla="*/ 404169 h 482384"/>
                <a:gd name="connsiteX44" fmla="*/ 406696 w 482384"/>
                <a:gd name="connsiteY44" fmla="*/ 416803 h 482384"/>
                <a:gd name="connsiteX45" fmla="*/ 452178 w 482384"/>
                <a:gd name="connsiteY45" fmla="*/ 358343 h 482384"/>
                <a:gd name="connsiteX46" fmla="*/ 435984 w 482384"/>
                <a:gd name="connsiteY46" fmla="*/ 345709 h 482384"/>
                <a:gd name="connsiteX47" fmla="*/ 451949 w 482384"/>
                <a:gd name="connsiteY47" fmla="*/ 307693 h 482384"/>
                <a:gd name="connsiteX48" fmla="*/ 472392 w 482384"/>
                <a:gd name="connsiteY48" fmla="*/ 310564 h 482384"/>
                <a:gd name="connsiteX49" fmla="*/ 343642 w 482384"/>
                <a:gd name="connsiteY49" fmla="*/ 376949 h 482384"/>
                <a:gd name="connsiteX50" fmla="*/ 105321 w 482384"/>
                <a:gd name="connsiteY50" fmla="*/ 343986 h 482384"/>
                <a:gd name="connsiteX51" fmla="*/ 138398 w 482384"/>
                <a:gd name="connsiteY51" fmla="*/ 105780 h 482384"/>
                <a:gd name="connsiteX52" fmla="*/ 264393 w 482384"/>
                <a:gd name="connsiteY52" fmla="*/ 72817 h 482384"/>
                <a:gd name="connsiteX53" fmla="*/ 376720 w 482384"/>
                <a:gd name="connsiteY53" fmla="*/ 138628 h 482384"/>
                <a:gd name="connsiteX54" fmla="*/ 343757 w 482384"/>
                <a:gd name="connsiteY54" fmla="*/ 376949 h 482384"/>
                <a:gd name="connsiteX55" fmla="*/ 338933 w 482384"/>
                <a:gd name="connsiteY55" fmla="*/ 370747 h 482384"/>
                <a:gd name="connsiteX56" fmla="*/ 401643 w 482384"/>
                <a:gd name="connsiteY56" fmla="*/ 263704 h 482384"/>
                <a:gd name="connsiteX57" fmla="*/ 370403 w 482384"/>
                <a:gd name="connsiteY57" fmla="*/ 143452 h 482384"/>
                <a:gd name="connsiteX58" fmla="*/ 263359 w 482384"/>
                <a:gd name="connsiteY58" fmla="*/ 80627 h 482384"/>
                <a:gd name="connsiteX59" fmla="*/ 263359 w 482384"/>
                <a:gd name="connsiteY59" fmla="*/ 80627 h 482384"/>
                <a:gd name="connsiteX60" fmla="*/ 143222 w 482384"/>
                <a:gd name="connsiteY60" fmla="*/ 111982 h 482384"/>
                <a:gd name="connsiteX61" fmla="*/ 111638 w 482384"/>
                <a:gd name="connsiteY61" fmla="*/ 339277 h 482384"/>
                <a:gd name="connsiteX62" fmla="*/ 339048 w 482384"/>
                <a:gd name="connsiteY62" fmla="*/ 370862 h 482384"/>
                <a:gd name="connsiteX63" fmla="*/ 222127 w 482384"/>
                <a:gd name="connsiteY63" fmla="*/ 377294 h 482384"/>
                <a:gd name="connsiteX64" fmla="*/ 104861 w 482384"/>
                <a:gd name="connsiteY64" fmla="*/ 222356 h 482384"/>
                <a:gd name="connsiteX65" fmla="*/ 259914 w 482384"/>
                <a:gd name="connsiteY65" fmla="*/ 105206 h 482384"/>
                <a:gd name="connsiteX66" fmla="*/ 377179 w 482384"/>
                <a:gd name="connsiteY66" fmla="*/ 260143 h 482384"/>
                <a:gd name="connsiteX67" fmla="*/ 222127 w 482384"/>
                <a:gd name="connsiteY67" fmla="*/ 377294 h 4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2384" h="482384">
                  <a:moveTo>
                    <a:pt x="472163" y="310793"/>
                  </a:moveTo>
                  <a:lnTo>
                    <a:pt x="482385" y="237402"/>
                  </a:lnTo>
                  <a:lnTo>
                    <a:pt x="461941" y="234531"/>
                  </a:lnTo>
                  <a:cubicBezTo>
                    <a:pt x="461481" y="220634"/>
                    <a:pt x="459873" y="206966"/>
                    <a:pt x="457002" y="193643"/>
                  </a:cubicBezTo>
                  <a:lnTo>
                    <a:pt x="476068" y="185948"/>
                  </a:lnTo>
                  <a:lnTo>
                    <a:pt x="448158" y="117265"/>
                  </a:lnTo>
                  <a:lnTo>
                    <a:pt x="429093" y="125075"/>
                  </a:lnTo>
                  <a:cubicBezTo>
                    <a:pt x="421857" y="113360"/>
                    <a:pt x="413473" y="102334"/>
                    <a:pt x="404284" y="92227"/>
                  </a:cubicBezTo>
                  <a:lnTo>
                    <a:pt x="416918" y="75918"/>
                  </a:lnTo>
                  <a:lnTo>
                    <a:pt x="358458" y="30321"/>
                  </a:lnTo>
                  <a:lnTo>
                    <a:pt x="345824" y="46516"/>
                  </a:lnTo>
                  <a:cubicBezTo>
                    <a:pt x="333879" y="40084"/>
                    <a:pt x="321245" y="34801"/>
                    <a:pt x="307922" y="30551"/>
                  </a:cubicBezTo>
                  <a:lnTo>
                    <a:pt x="310794" y="10107"/>
                  </a:lnTo>
                  <a:lnTo>
                    <a:pt x="237402" y="0"/>
                  </a:lnTo>
                  <a:lnTo>
                    <a:pt x="234646" y="20329"/>
                  </a:lnTo>
                  <a:cubicBezTo>
                    <a:pt x="220634" y="20788"/>
                    <a:pt x="207081" y="22511"/>
                    <a:pt x="193758" y="25383"/>
                  </a:cubicBezTo>
                  <a:lnTo>
                    <a:pt x="185948" y="6317"/>
                  </a:lnTo>
                  <a:lnTo>
                    <a:pt x="117265" y="34226"/>
                  </a:lnTo>
                  <a:lnTo>
                    <a:pt x="124961" y="53292"/>
                  </a:lnTo>
                  <a:cubicBezTo>
                    <a:pt x="113246" y="60528"/>
                    <a:pt x="102334" y="68912"/>
                    <a:pt x="92227" y="78100"/>
                  </a:cubicBezTo>
                  <a:lnTo>
                    <a:pt x="76033" y="65466"/>
                  </a:lnTo>
                  <a:lnTo>
                    <a:pt x="30436" y="123927"/>
                  </a:lnTo>
                  <a:lnTo>
                    <a:pt x="46631" y="136561"/>
                  </a:lnTo>
                  <a:cubicBezTo>
                    <a:pt x="40199" y="148506"/>
                    <a:pt x="34915" y="161139"/>
                    <a:pt x="30666" y="174462"/>
                  </a:cubicBezTo>
                  <a:lnTo>
                    <a:pt x="10222" y="171706"/>
                  </a:lnTo>
                  <a:lnTo>
                    <a:pt x="0" y="245212"/>
                  </a:lnTo>
                  <a:lnTo>
                    <a:pt x="20444" y="247969"/>
                  </a:lnTo>
                  <a:cubicBezTo>
                    <a:pt x="20789" y="261866"/>
                    <a:pt x="22511" y="275534"/>
                    <a:pt x="25497" y="288856"/>
                  </a:cubicBezTo>
                  <a:lnTo>
                    <a:pt x="6432" y="296552"/>
                  </a:lnTo>
                  <a:lnTo>
                    <a:pt x="34341" y="365234"/>
                  </a:lnTo>
                  <a:lnTo>
                    <a:pt x="53407" y="357424"/>
                  </a:lnTo>
                  <a:cubicBezTo>
                    <a:pt x="60643" y="369139"/>
                    <a:pt x="68912" y="380165"/>
                    <a:pt x="78215" y="390272"/>
                  </a:cubicBezTo>
                  <a:lnTo>
                    <a:pt x="65581" y="406581"/>
                  </a:lnTo>
                  <a:lnTo>
                    <a:pt x="124042" y="452063"/>
                  </a:lnTo>
                  <a:lnTo>
                    <a:pt x="136676" y="435869"/>
                  </a:lnTo>
                  <a:cubicBezTo>
                    <a:pt x="148620" y="442301"/>
                    <a:pt x="161369" y="447699"/>
                    <a:pt x="174577" y="451833"/>
                  </a:cubicBezTo>
                  <a:lnTo>
                    <a:pt x="171706" y="472163"/>
                  </a:lnTo>
                  <a:lnTo>
                    <a:pt x="245212" y="482385"/>
                  </a:lnTo>
                  <a:lnTo>
                    <a:pt x="248084" y="461941"/>
                  </a:lnTo>
                  <a:cubicBezTo>
                    <a:pt x="261981" y="461481"/>
                    <a:pt x="275648" y="459873"/>
                    <a:pt x="288971" y="456887"/>
                  </a:cubicBezTo>
                  <a:lnTo>
                    <a:pt x="296667" y="475953"/>
                  </a:lnTo>
                  <a:lnTo>
                    <a:pt x="365349" y="448043"/>
                  </a:lnTo>
                  <a:lnTo>
                    <a:pt x="357654" y="428978"/>
                  </a:lnTo>
                  <a:cubicBezTo>
                    <a:pt x="369254" y="421742"/>
                    <a:pt x="380280" y="413472"/>
                    <a:pt x="390502" y="404169"/>
                  </a:cubicBezTo>
                  <a:lnTo>
                    <a:pt x="406696" y="416803"/>
                  </a:lnTo>
                  <a:lnTo>
                    <a:pt x="452178" y="358343"/>
                  </a:lnTo>
                  <a:lnTo>
                    <a:pt x="435984" y="345709"/>
                  </a:lnTo>
                  <a:cubicBezTo>
                    <a:pt x="442416" y="333764"/>
                    <a:pt x="447699" y="321015"/>
                    <a:pt x="451949" y="307693"/>
                  </a:cubicBezTo>
                  <a:lnTo>
                    <a:pt x="472392" y="310564"/>
                  </a:lnTo>
                  <a:close/>
                  <a:moveTo>
                    <a:pt x="343642" y="376949"/>
                  </a:moveTo>
                  <a:cubicBezTo>
                    <a:pt x="268757" y="433572"/>
                    <a:pt x="161829" y="418641"/>
                    <a:pt x="105321" y="343986"/>
                  </a:cubicBezTo>
                  <a:cubicBezTo>
                    <a:pt x="48813" y="269217"/>
                    <a:pt x="63629" y="162288"/>
                    <a:pt x="138398" y="105780"/>
                  </a:cubicBezTo>
                  <a:cubicBezTo>
                    <a:pt x="174577" y="78330"/>
                    <a:pt x="219370" y="66615"/>
                    <a:pt x="264393" y="72817"/>
                  </a:cubicBezTo>
                  <a:cubicBezTo>
                    <a:pt x="309415" y="79019"/>
                    <a:pt x="349270" y="102449"/>
                    <a:pt x="376720" y="138628"/>
                  </a:cubicBezTo>
                  <a:cubicBezTo>
                    <a:pt x="433342" y="213398"/>
                    <a:pt x="418526" y="320326"/>
                    <a:pt x="343757" y="376949"/>
                  </a:cubicBezTo>
                  <a:close/>
                  <a:moveTo>
                    <a:pt x="338933" y="370747"/>
                  </a:moveTo>
                  <a:cubicBezTo>
                    <a:pt x="374537" y="343757"/>
                    <a:pt x="395900" y="304821"/>
                    <a:pt x="401643" y="263704"/>
                  </a:cubicBezTo>
                  <a:cubicBezTo>
                    <a:pt x="407271" y="222471"/>
                    <a:pt x="397393" y="179057"/>
                    <a:pt x="370403" y="143452"/>
                  </a:cubicBezTo>
                  <a:cubicBezTo>
                    <a:pt x="344331" y="108881"/>
                    <a:pt x="306314" y="86600"/>
                    <a:pt x="263359" y="80627"/>
                  </a:cubicBezTo>
                  <a:lnTo>
                    <a:pt x="263359" y="80627"/>
                  </a:lnTo>
                  <a:cubicBezTo>
                    <a:pt x="220519" y="74655"/>
                    <a:pt x="177793" y="85796"/>
                    <a:pt x="143222" y="111982"/>
                  </a:cubicBezTo>
                  <a:cubicBezTo>
                    <a:pt x="71898" y="166078"/>
                    <a:pt x="57656" y="267953"/>
                    <a:pt x="111638" y="339277"/>
                  </a:cubicBezTo>
                  <a:cubicBezTo>
                    <a:pt x="165619" y="410601"/>
                    <a:pt x="267609" y="424843"/>
                    <a:pt x="339048" y="370862"/>
                  </a:cubicBezTo>
                  <a:close/>
                  <a:moveTo>
                    <a:pt x="222127" y="377294"/>
                  </a:moveTo>
                  <a:cubicBezTo>
                    <a:pt x="147012" y="366957"/>
                    <a:pt x="94524" y="297470"/>
                    <a:pt x="104861" y="222356"/>
                  </a:cubicBezTo>
                  <a:cubicBezTo>
                    <a:pt x="115313" y="147127"/>
                    <a:pt x="184799" y="94639"/>
                    <a:pt x="259914" y="105206"/>
                  </a:cubicBezTo>
                  <a:cubicBezTo>
                    <a:pt x="335143" y="115543"/>
                    <a:pt x="387631" y="184914"/>
                    <a:pt x="377179" y="260143"/>
                  </a:cubicBezTo>
                  <a:cubicBezTo>
                    <a:pt x="366727" y="335257"/>
                    <a:pt x="297241" y="387745"/>
                    <a:pt x="222127" y="377294"/>
                  </a:cubicBezTo>
                  <a:close/>
                </a:path>
              </a:pathLst>
            </a:custGeom>
            <a:grpFill/>
            <a:ln w="11479" cap="flat">
              <a:noFill/>
              <a:prstDash val="solid"/>
              <a:miter/>
            </a:ln>
          </p:spPr>
          <p:txBody>
            <a:bodyPr rtlCol="0" anchor="ctr"/>
            <a:lstStyle/>
            <a:p>
              <a:endParaRPr lang="en-US"/>
            </a:p>
          </p:txBody>
        </p:sp>
      </p:grpSp>
      <p:sp>
        <p:nvSpPr>
          <p:cNvPr id="154" name="Freeform: Shape 54">
            <a:extLst>
              <a:ext uri="{FF2B5EF4-FFF2-40B4-BE49-F238E27FC236}">
                <a16:creationId xmlns:a16="http://schemas.microsoft.com/office/drawing/2014/main" id="{8394DD27-97BB-C458-434B-CA43FA7ACD45}"/>
              </a:ext>
            </a:extLst>
          </p:cNvPr>
          <p:cNvSpPr/>
          <p:nvPr userDrawn="1"/>
        </p:nvSpPr>
        <p:spPr>
          <a:xfrm>
            <a:off x="500487" y="880895"/>
            <a:ext cx="151587" cy="151777"/>
          </a:xfrm>
          <a:custGeom>
            <a:avLst/>
            <a:gdLst>
              <a:gd name="connsiteX0" fmla="*/ 145491 w 231828"/>
              <a:gd name="connsiteY0" fmla="*/ 177416 h 232118"/>
              <a:gd name="connsiteX1" fmla="*/ 180176 w 231828"/>
              <a:gd name="connsiteY1" fmla="*/ 138481 h 232118"/>
              <a:gd name="connsiteX2" fmla="*/ 177305 w 231828"/>
              <a:gd name="connsiteY2" fmla="*/ 86337 h 232118"/>
              <a:gd name="connsiteX3" fmla="*/ 138485 w 231828"/>
              <a:gd name="connsiteY3" fmla="*/ 51652 h 232118"/>
              <a:gd name="connsiteX4" fmla="*/ 138485 w 231828"/>
              <a:gd name="connsiteY4" fmla="*/ 51652 h 232118"/>
              <a:gd name="connsiteX5" fmla="*/ 86456 w 231828"/>
              <a:gd name="connsiteY5" fmla="*/ 54523 h 232118"/>
              <a:gd name="connsiteX6" fmla="*/ 54527 w 231828"/>
              <a:gd name="connsiteY6" fmla="*/ 145487 h 232118"/>
              <a:gd name="connsiteX7" fmla="*/ 145491 w 231828"/>
              <a:gd name="connsiteY7" fmla="*/ 177416 h 232118"/>
              <a:gd name="connsiteX8" fmla="*/ 162144 w 231828"/>
              <a:gd name="connsiteY8" fmla="*/ 132164 h 232118"/>
              <a:gd name="connsiteX9" fmla="*/ 99664 w 231828"/>
              <a:gd name="connsiteY9" fmla="*/ 162141 h 232118"/>
              <a:gd name="connsiteX10" fmla="*/ 69573 w 231828"/>
              <a:gd name="connsiteY10" fmla="*/ 99660 h 232118"/>
              <a:gd name="connsiteX11" fmla="*/ 132053 w 231828"/>
              <a:gd name="connsiteY11" fmla="*/ 69684 h 232118"/>
              <a:gd name="connsiteX12" fmla="*/ 162144 w 231828"/>
              <a:gd name="connsiteY12" fmla="*/ 132164 h 232118"/>
              <a:gd name="connsiteX13" fmla="*/ 231286 w 231828"/>
              <a:gd name="connsiteY13" fmla="*/ 126881 h 232118"/>
              <a:gd name="connsiteX14" fmla="*/ 229334 w 231828"/>
              <a:gd name="connsiteY14" fmla="*/ 92310 h 232118"/>
              <a:gd name="connsiteX15" fmla="*/ 194189 w 231828"/>
              <a:gd name="connsiteY15" fmla="*/ 78298 h 232118"/>
              <a:gd name="connsiteX16" fmla="*/ 205215 w 231828"/>
              <a:gd name="connsiteY16" fmla="*/ 42119 h 232118"/>
              <a:gd name="connsiteX17" fmla="*/ 179373 w 231828"/>
              <a:gd name="connsiteY17" fmla="*/ 18918 h 232118"/>
              <a:gd name="connsiteX18" fmla="*/ 144687 w 231828"/>
              <a:gd name="connsiteY18" fmla="*/ 33849 h 232118"/>
              <a:gd name="connsiteX19" fmla="*/ 126884 w 231828"/>
              <a:gd name="connsiteY19" fmla="*/ 542 h 232118"/>
              <a:gd name="connsiteX20" fmla="*/ 92314 w 231828"/>
              <a:gd name="connsiteY20" fmla="*/ 2494 h 232118"/>
              <a:gd name="connsiteX21" fmla="*/ 78301 w 231828"/>
              <a:gd name="connsiteY21" fmla="*/ 37640 h 232118"/>
              <a:gd name="connsiteX22" fmla="*/ 42123 w 231828"/>
              <a:gd name="connsiteY22" fmla="*/ 26729 h 232118"/>
              <a:gd name="connsiteX23" fmla="*/ 18922 w 231828"/>
              <a:gd name="connsiteY23" fmla="*/ 52571 h 232118"/>
              <a:gd name="connsiteX24" fmla="*/ 33853 w 231828"/>
              <a:gd name="connsiteY24" fmla="*/ 87256 h 232118"/>
              <a:gd name="connsiteX25" fmla="*/ 546 w 231828"/>
              <a:gd name="connsiteY25" fmla="*/ 105059 h 232118"/>
              <a:gd name="connsiteX26" fmla="*/ 2383 w 231828"/>
              <a:gd name="connsiteY26" fmla="*/ 139744 h 232118"/>
              <a:gd name="connsiteX27" fmla="*/ 37528 w 231828"/>
              <a:gd name="connsiteY27" fmla="*/ 153756 h 232118"/>
              <a:gd name="connsiteX28" fmla="*/ 26503 w 231828"/>
              <a:gd name="connsiteY28" fmla="*/ 189935 h 232118"/>
              <a:gd name="connsiteX29" fmla="*/ 52345 w 231828"/>
              <a:gd name="connsiteY29" fmla="*/ 213136 h 232118"/>
              <a:gd name="connsiteX30" fmla="*/ 87030 w 231828"/>
              <a:gd name="connsiteY30" fmla="*/ 198205 h 232118"/>
              <a:gd name="connsiteX31" fmla="*/ 104833 w 231828"/>
              <a:gd name="connsiteY31" fmla="*/ 231627 h 232118"/>
              <a:gd name="connsiteX32" fmla="*/ 139403 w 231828"/>
              <a:gd name="connsiteY32" fmla="*/ 229675 h 232118"/>
              <a:gd name="connsiteX33" fmla="*/ 153416 w 231828"/>
              <a:gd name="connsiteY33" fmla="*/ 194529 h 232118"/>
              <a:gd name="connsiteX34" fmla="*/ 189709 w 231828"/>
              <a:gd name="connsiteY34" fmla="*/ 205555 h 232118"/>
              <a:gd name="connsiteX35" fmla="*/ 212795 w 231828"/>
              <a:gd name="connsiteY35" fmla="*/ 179713 h 232118"/>
              <a:gd name="connsiteX36" fmla="*/ 197864 w 231828"/>
              <a:gd name="connsiteY36" fmla="*/ 145028 h 232118"/>
              <a:gd name="connsiteX37" fmla="*/ 231171 w 231828"/>
              <a:gd name="connsiteY37" fmla="*/ 127225 h 232118"/>
              <a:gd name="connsiteX38" fmla="*/ 146869 w 231828"/>
              <a:gd name="connsiteY38" fmla="*/ 180288 h 232118"/>
              <a:gd name="connsiteX39" fmla="*/ 51541 w 231828"/>
              <a:gd name="connsiteY39" fmla="*/ 146865 h 232118"/>
              <a:gd name="connsiteX40" fmla="*/ 84963 w 231828"/>
              <a:gd name="connsiteY40" fmla="*/ 51537 h 232118"/>
              <a:gd name="connsiteX41" fmla="*/ 139518 w 231828"/>
              <a:gd name="connsiteY41" fmla="*/ 48436 h 232118"/>
              <a:gd name="connsiteX42" fmla="*/ 180291 w 231828"/>
              <a:gd name="connsiteY42" fmla="*/ 84844 h 232118"/>
              <a:gd name="connsiteX43" fmla="*/ 146869 w 231828"/>
              <a:gd name="connsiteY43" fmla="*/ 180173 h 23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1828" h="232118">
                <a:moveTo>
                  <a:pt x="145491" y="177416"/>
                </a:moveTo>
                <a:cubicBezTo>
                  <a:pt x="162489" y="169262"/>
                  <a:pt x="174434" y="155020"/>
                  <a:pt x="180176" y="138481"/>
                </a:cubicBezTo>
                <a:cubicBezTo>
                  <a:pt x="185919" y="122057"/>
                  <a:pt x="185460" y="103336"/>
                  <a:pt x="177305" y="86337"/>
                </a:cubicBezTo>
                <a:cubicBezTo>
                  <a:pt x="169380" y="69913"/>
                  <a:pt x="155598" y="57624"/>
                  <a:pt x="138485" y="51652"/>
                </a:cubicBezTo>
                <a:lnTo>
                  <a:pt x="138485" y="51652"/>
                </a:lnTo>
                <a:cubicBezTo>
                  <a:pt x="121371" y="45564"/>
                  <a:pt x="102880" y="46598"/>
                  <a:pt x="86456" y="54523"/>
                </a:cubicBezTo>
                <a:cubicBezTo>
                  <a:pt x="52574" y="70832"/>
                  <a:pt x="38218" y="111605"/>
                  <a:pt x="54527" y="145487"/>
                </a:cubicBezTo>
                <a:cubicBezTo>
                  <a:pt x="70836" y="179369"/>
                  <a:pt x="111609" y="193611"/>
                  <a:pt x="145491" y="177416"/>
                </a:cubicBezTo>
                <a:close/>
                <a:moveTo>
                  <a:pt x="162144" y="132164"/>
                </a:moveTo>
                <a:cubicBezTo>
                  <a:pt x="153186" y="157662"/>
                  <a:pt x="125277" y="171099"/>
                  <a:pt x="99664" y="162141"/>
                </a:cubicBezTo>
                <a:cubicBezTo>
                  <a:pt x="74167" y="153182"/>
                  <a:pt x="60614" y="125273"/>
                  <a:pt x="69573" y="99660"/>
                </a:cubicBezTo>
                <a:cubicBezTo>
                  <a:pt x="78531" y="74163"/>
                  <a:pt x="106441" y="60725"/>
                  <a:pt x="132053" y="69684"/>
                </a:cubicBezTo>
                <a:cubicBezTo>
                  <a:pt x="157550" y="78642"/>
                  <a:pt x="170988" y="106667"/>
                  <a:pt x="162144" y="132164"/>
                </a:cubicBezTo>
                <a:close/>
                <a:moveTo>
                  <a:pt x="231286" y="126881"/>
                </a:moveTo>
                <a:cubicBezTo>
                  <a:pt x="232435" y="115166"/>
                  <a:pt x="231746" y="103451"/>
                  <a:pt x="229334" y="92310"/>
                </a:cubicBezTo>
                <a:cubicBezTo>
                  <a:pt x="215896" y="97363"/>
                  <a:pt x="200506" y="91506"/>
                  <a:pt x="194189" y="78298"/>
                </a:cubicBezTo>
                <a:cubicBezTo>
                  <a:pt x="187872" y="65090"/>
                  <a:pt x="192810" y="49470"/>
                  <a:pt x="205215" y="42119"/>
                </a:cubicBezTo>
                <a:cubicBezTo>
                  <a:pt x="197979" y="33160"/>
                  <a:pt x="189365" y="25350"/>
                  <a:pt x="179373" y="18918"/>
                </a:cubicBezTo>
                <a:cubicBezTo>
                  <a:pt x="173515" y="32012"/>
                  <a:pt x="158469" y="38788"/>
                  <a:pt x="144687" y="33849"/>
                </a:cubicBezTo>
                <a:cubicBezTo>
                  <a:pt x="130904" y="29026"/>
                  <a:pt x="123324" y="14439"/>
                  <a:pt x="126884" y="542"/>
                </a:cubicBezTo>
                <a:cubicBezTo>
                  <a:pt x="115169" y="-607"/>
                  <a:pt x="103569" y="83"/>
                  <a:pt x="92314" y="2494"/>
                </a:cubicBezTo>
                <a:cubicBezTo>
                  <a:pt x="97367" y="15932"/>
                  <a:pt x="91510" y="31323"/>
                  <a:pt x="78301" y="37640"/>
                </a:cubicBezTo>
                <a:cubicBezTo>
                  <a:pt x="65093" y="44071"/>
                  <a:pt x="49358" y="39018"/>
                  <a:pt x="42123" y="26729"/>
                </a:cubicBezTo>
                <a:cubicBezTo>
                  <a:pt x="33279" y="33964"/>
                  <a:pt x="25469" y="42693"/>
                  <a:pt x="18922" y="52571"/>
                </a:cubicBezTo>
                <a:cubicBezTo>
                  <a:pt x="32130" y="58428"/>
                  <a:pt x="38792" y="73474"/>
                  <a:pt x="33853" y="87256"/>
                </a:cubicBezTo>
                <a:cubicBezTo>
                  <a:pt x="29029" y="101154"/>
                  <a:pt x="14443" y="108619"/>
                  <a:pt x="546" y="105059"/>
                </a:cubicBezTo>
                <a:cubicBezTo>
                  <a:pt x="-603" y="116774"/>
                  <a:pt x="86" y="128489"/>
                  <a:pt x="2383" y="139744"/>
                </a:cubicBezTo>
                <a:cubicBezTo>
                  <a:pt x="15821" y="134691"/>
                  <a:pt x="31211" y="140548"/>
                  <a:pt x="37528" y="153756"/>
                </a:cubicBezTo>
                <a:cubicBezTo>
                  <a:pt x="43845" y="166850"/>
                  <a:pt x="38907" y="182585"/>
                  <a:pt x="26503" y="189935"/>
                </a:cubicBezTo>
                <a:cubicBezTo>
                  <a:pt x="33853" y="198779"/>
                  <a:pt x="42467" y="206589"/>
                  <a:pt x="52345" y="213136"/>
                </a:cubicBezTo>
                <a:cubicBezTo>
                  <a:pt x="58202" y="199928"/>
                  <a:pt x="73248" y="193266"/>
                  <a:pt x="87030" y="198205"/>
                </a:cubicBezTo>
                <a:cubicBezTo>
                  <a:pt x="100813" y="203029"/>
                  <a:pt x="108508" y="217615"/>
                  <a:pt x="104833" y="231627"/>
                </a:cubicBezTo>
                <a:cubicBezTo>
                  <a:pt x="116548" y="232661"/>
                  <a:pt x="128263" y="232087"/>
                  <a:pt x="139403" y="229675"/>
                </a:cubicBezTo>
                <a:cubicBezTo>
                  <a:pt x="134235" y="216237"/>
                  <a:pt x="140207" y="200961"/>
                  <a:pt x="153416" y="194529"/>
                </a:cubicBezTo>
                <a:cubicBezTo>
                  <a:pt x="166624" y="188212"/>
                  <a:pt x="182244" y="193151"/>
                  <a:pt x="189709" y="205555"/>
                </a:cubicBezTo>
                <a:cubicBezTo>
                  <a:pt x="198553" y="198205"/>
                  <a:pt x="206363" y="189591"/>
                  <a:pt x="212795" y="179713"/>
                </a:cubicBezTo>
                <a:cubicBezTo>
                  <a:pt x="199702" y="173856"/>
                  <a:pt x="193040" y="158810"/>
                  <a:pt x="197864" y="145028"/>
                </a:cubicBezTo>
                <a:cubicBezTo>
                  <a:pt x="202688" y="131245"/>
                  <a:pt x="217274" y="123665"/>
                  <a:pt x="231171" y="127225"/>
                </a:cubicBezTo>
                <a:close/>
                <a:moveTo>
                  <a:pt x="146869" y="180288"/>
                </a:moveTo>
                <a:cubicBezTo>
                  <a:pt x="111379" y="197401"/>
                  <a:pt x="68654" y="182355"/>
                  <a:pt x="51541" y="146865"/>
                </a:cubicBezTo>
                <a:cubicBezTo>
                  <a:pt x="34427" y="111376"/>
                  <a:pt x="49473" y="68650"/>
                  <a:pt x="84963" y="51537"/>
                </a:cubicBezTo>
                <a:cubicBezTo>
                  <a:pt x="102076" y="43267"/>
                  <a:pt x="121601" y="42234"/>
                  <a:pt x="139518" y="48436"/>
                </a:cubicBezTo>
                <a:cubicBezTo>
                  <a:pt x="157550" y="54753"/>
                  <a:pt x="172022" y="67731"/>
                  <a:pt x="180291" y="84844"/>
                </a:cubicBezTo>
                <a:cubicBezTo>
                  <a:pt x="197405" y="120334"/>
                  <a:pt x="182359" y="163174"/>
                  <a:pt x="146869" y="180173"/>
                </a:cubicBezTo>
                <a:close/>
              </a:path>
            </a:pathLst>
          </a:custGeom>
          <a:solidFill>
            <a:srgbClr val="8E8E8E">
              <a:alpha val="16000"/>
            </a:srgbClr>
          </a:solidFill>
          <a:ln w="11479" cap="flat">
            <a:noFill/>
            <a:prstDash val="solid"/>
            <a:miter/>
          </a:ln>
        </p:spPr>
        <p:txBody>
          <a:bodyPr rtlCol="0" anchor="ctr"/>
          <a:lstStyle/>
          <a:p>
            <a:endParaRPr lang="en-US"/>
          </a:p>
        </p:txBody>
      </p:sp>
      <p:sp>
        <p:nvSpPr>
          <p:cNvPr id="155" name="Freeform: Shape 55">
            <a:extLst>
              <a:ext uri="{FF2B5EF4-FFF2-40B4-BE49-F238E27FC236}">
                <a16:creationId xmlns:a16="http://schemas.microsoft.com/office/drawing/2014/main" id="{B2E784C0-FF23-3FB6-26FE-BB8E58D89515}"/>
              </a:ext>
            </a:extLst>
          </p:cNvPr>
          <p:cNvSpPr/>
          <p:nvPr userDrawn="1"/>
        </p:nvSpPr>
        <p:spPr>
          <a:xfrm>
            <a:off x="75" y="1343942"/>
            <a:ext cx="281401" cy="259996"/>
          </a:xfrm>
          <a:custGeom>
            <a:avLst/>
            <a:gdLst>
              <a:gd name="connsiteX0" fmla="*/ 421283 w 430356"/>
              <a:gd name="connsiteY0" fmla="*/ 0 h 397622"/>
              <a:gd name="connsiteX1" fmla="*/ 0 w 430356"/>
              <a:gd name="connsiteY1" fmla="*/ 386597 h 397622"/>
              <a:gd name="connsiteX2" fmla="*/ 0 w 430356"/>
              <a:gd name="connsiteY2" fmla="*/ 397623 h 397622"/>
              <a:gd name="connsiteX3" fmla="*/ 430356 w 430356"/>
              <a:gd name="connsiteY3" fmla="*/ 4709 h 397622"/>
              <a:gd name="connsiteX4" fmla="*/ 421283 w 430356"/>
              <a:gd name="connsiteY4" fmla="*/ 0 h 39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56" h="397622">
                <a:moveTo>
                  <a:pt x="421283" y="0"/>
                </a:moveTo>
                <a:cubicBezTo>
                  <a:pt x="328481" y="178023"/>
                  <a:pt x="178253" y="312746"/>
                  <a:pt x="0" y="386597"/>
                </a:cubicBezTo>
                <a:lnTo>
                  <a:pt x="0" y="397623"/>
                </a:lnTo>
                <a:cubicBezTo>
                  <a:pt x="182158" y="323198"/>
                  <a:pt x="335717" y="186178"/>
                  <a:pt x="430356" y="4709"/>
                </a:cubicBezTo>
                <a:lnTo>
                  <a:pt x="421283" y="0"/>
                </a:lnTo>
                <a:close/>
              </a:path>
            </a:pathLst>
          </a:custGeom>
          <a:solidFill>
            <a:srgbClr val="8E8E8E">
              <a:alpha val="16000"/>
            </a:srgbClr>
          </a:solidFill>
          <a:ln w="11479" cap="flat">
            <a:noFill/>
            <a:prstDash val="solid"/>
            <a:miter/>
          </a:ln>
        </p:spPr>
        <p:txBody>
          <a:bodyPr rtlCol="0" anchor="ctr"/>
          <a:lstStyle/>
          <a:p>
            <a:endParaRPr lang="en-US"/>
          </a:p>
        </p:txBody>
      </p:sp>
      <p:sp>
        <p:nvSpPr>
          <p:cNvPr id="156" name="Freeform: Shape 56">
            <a:extLst>
              <a:ext uri="{FF2B5EF4-FFF2-40B4-BE49-F238E27FC236}">
                <a16:creationId xmlns:a16="http://schemas.microsoft.com/office/drawing/2014/main" id="{CFC827A6-4D1A-ADD4-E904-BC2CA4CB5863}"/>
              </a:ext>
            </a:extLst>
          </p:cNvPr>
          <p:cNvSpPr/>
          <p:nvPr userDrawn="1"/>
        </p:nvSpPr>
        <p:spPr>
          <a:xfrm>
            <a:off x="1094586" y="230206"/>
            <a:ext cx="661183" cy="703388"/>
          </a:xfrm>
          <a:custGeom>
            <a:avLst/>
            <a:gdLst>
              <a:gd name="connsiteX0" fmla="*/ 473311 w 1011170"/>
              <a:gd name="connsiteY0" fmla="*/ 1075718 h 1075717"/>
              <a:gd name="connsiteX1" fmla="*/ 1011170 w 1011170"/>
              <a:gd name="connsiteY1" fmla="*/ 537859 h 1075717"/>
              <a:gd name="connsiteX2" fmla="*/ 473311 w 1011170"/>
              <a:gd name="connsiteY2" fmla="*/ 0 h 1075717"/>
              <a:gd name="connsiteX3" fmla="*/ 263933 w 1011170"/>
              <a:gd name="connsiteY3" fmla="*/ 42266 h 1075717"/>
              <a:gd name="connsiteX4" fmla="*/ 267953 w 1011170"/>
              <a:gd name="connsiteY4" fmla="*/ 51684 h 1075717"/>
              <a:gd name="connsiteX5" fmla="*/ 473311 w 1011170"/>
              <a:gd name="connsiteY5" fmla="*/ 10222 h 1075717"/>
              <a:gd name="connsiteX6" fmla="*/ 1000948 w 1011170"/>
              <a:gd name="connsiteY6" fmla="*/ 537859 h 1075717"/>
              <a:gd name="connsiteX7" fmla="*/ 473311 w 1011170"/>
              <a:gd name="connsiteY7" fmla="*/ 1065496 h 1075717"/>
              <a:gd name="connsiteX8" fmla="*/ 8959 w 1011170"/>
              <a:gd name="connsiteY8" fmla="*/ 788469 h 1075717"/>
              <a:gd name="connsiteX9" fmla="*/ 0 w 1011170"/>
              <a:gd name="connsiteY9" fmla="*/ 793293 h 1075717"/>
              <a:gd name="connsiteX10" fmla="*/ 473426 w 1011170"/>
              <a:gd name="connsiteY10" fmla="*/ 1075718 h 107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170" h="1075717">
                <a:moveTo>
                  <a:pt x="473311" y="1075718"/>
                </a:moveTo>
                <a:cubicBezTo>
                  <a:pt x="769863" y="1075718"/>
                  <a:pt x="1011170" y="834410"/>
                  <a:pt x="1011170" y="537859"/>
                </a:cubicBezTo>
                <a:cubicBezTo>
                  <a:pt x="1011170" y="241307"/>
                  <a:pt x="769863" y="0"/>
                  <a:pt x="473311" y="0"/>
                </a:cubicBezTo>
                <a:cubicBezTo>
                  <a:pt x="400724" y="0"/>
                  <a:pt x="330319" y="14242"/>
                  <a:pt x="263933" y="42266"/>
                </a:cubicBezTo>
                <a:lnTo>
                  <a:pt x="267953" y="51684"/>
                </a:lnTo>
                <a:cubicBezTo>
                  <a:pt x="332960" y="24119"/>
                  <a:pt x="402102" y="10222"/>
                  <a:pt x="473311" y="10222"/>
                </a:cubicBezTo>
                <a:cubicBezTo>
                  <a:pt x="764235" y="10222"/>
                  <a:pt x="1000948" y="246935"/>
                  <a:pt x="1000948" y="537859"/>
                </a:cubicBezTo>
                <a:cubicBezTo>
                  <a:pt x="1000948" y="828783"/>
                  <a:pt x="764235" y="1065496"/>
                  <a:pt x="473311" y="1065496"/>
                </a:cubicBezTo>
                <a:cubicBezTo>
                  <a:pt x="279209" y="1065496"/>
                  <a:pt x="101301" y="959371"/>
                  <a:pt x="8959" y="788469"/>
                </a:cubicBezTo>
                <a:lnTo>
                  <a:pt x="0" y="793293"/>
                </a:lnTo>
                <a:cubicBezTo>
                  <a:pt x="94180" y="967411"/>
                  <a:pt x="275533" y="1075718"/>
                  <a:pt x="473426" y="1075718"/>
                </a:cubicBezTo>
                <a:close/>
              </a:path>
            </a:pathLst>
          </a:custGeom>
          <a:solidFill>
            <a:srgbClr val="8E8E8E">
              <a:alpha val="16000"/>
            </a:srgbClr>
          </a:solidFill>
          <a:ln w="11479" cap="flat">
            <a:noFill/>
            <a:prstDash val="solid"/>
            <a:miter/>
          </a:ln>
        </p:spPr>
        <p:txBody>
          <a:bodyPr rtlCol="0" anchor="ctr"/>
          <a:lstStyle/>
          <a:p>
            <a:endParaRPr lang="en-US"/>
          </a:p>
        </p:txBody>
      </p:sp>
      <p:sp>
        <p:nvSpPr>
          <p:cNvPr id="157" name="Freeform: Shape 57">
            <a:extLst>
              <a:ext uri="{FF2B5EF4-FFF2-40B4-BE49-F238E27FC236}">
                <a16:creationId xmlns:a16="http://schemas.microsoft.com/office/drawing/2014/main" id="{47BBB3FA-0CF3-6711-77CD-B907DB38CAEF}"/>
              </a:ext>
            </a:extLst>
          </p:cNvPr>
          <p:cNvSpPr/>
          <p:nvPr userDrawn="1"/>
        </p:nvSpPr>
        <p:spPr>
          <a:xfrm>
            <a:off x="242648" y="1320812"/>
            <a:ext cx="49791" cy="53622"/>
          </a:xfrm>
          <a:custGeom>
            <a:avLst/>
            <a:gdLst>
              <a:gd name="connsiteX0" fmla="*/ 38017 w 76147"/>
              <a:gd name="connsiteY0" fmla="*/ 65926 h 82005"/>
              <a:gd name="connsiteX1" fmla="*/ 76148 w 76147"/>
              <a:gd name="connsiteY1" fmla="*/ 82005 h 82005"/>
              <a:gd name="connsiteX2" fmla="*/ 71094 w 76147"/>
              <a:gd name="connsiteY2" fmla="*/ 41003 h 82005"/>
              <a:gd name="connsiteX3" fmla="*/ 66041 w 76147"/>
              <a:gd name="connsiteY3" fmla="*/ 0 h 82005"/>
              <a:gd name="connsiteX4" fmla="*/ 33078 w 76147"/>
              <a:gd name="connsiteY4" fmla="*/ 24808 h 82005"/>
              <a:gd name="connsiteX5" fmla="*/ 0 w 76147"/>
              <a:gd name="connsiteY5" fmla="*/ 49732 h 82005"/>
              <a:gd name="connsiteX6" fmla="*/ 38017 w 76147"/>
              <a:gd name="connsiteY6" fmla="*/ 65926 h 8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47" h="82005">
                <a:moveTo>
                  <a:pt x="38017" y="65926"/>
                </a:moveTo>
                <a:lnTo>
                  <a:pt x="76148" y="82005"/>
                </a:lnTo>
                <a:lnTo>
                  <a:pt x="71094" y="41003"/>
                </a:lnTo>
                <a:lnTo>
                  <a:pt x="66041" y="0"/>
                </a:lnTo>
                <a:lnTo>
                  <a:pt x="33078" y="24808"/>
                </a:lnTo>
                <a:lnTo>
                  <a:pt x="0" y="49732"/>
                </a:lnTo>
                <a:lnTo>
                  <a:pt x="38017" y="65926"/>
                </a:lnTo>
                <a:close/>
              </a:path>
            </a:pathLst>
          </a:custGeom>
          <a:solidFill>
            <a:srgbClr val="8E8E8E">
              <a:alpha val="16000"/>
            </a:srgbClr>
          </a:solidFill>
          <a:ln w="11479" cap="flat">
            <a:noFill/>
            <a:prstDash val="solid"/>
            <a:miter/>
          </a:ln>
        </p:spPr>
        <p:txBody>
          <a:bodyPr rtlCol="0" anchor="ctr"/>
          <a:lstStyle/>
          <a:p>
            <a:endParaRPr lang="en-US"/>
          </a:p>
        </p:txBody>
      </p:sp>
      <p:sp>
        <p:nvSpPr>
          <p:cNvPr id="158" name="Freeform: Shape 58">
            <a:extLst>
              <a:ext uri="{FF2B5EF4-FFF2-40B4-BE49-F238E27FC236}">
                <a16:creationId xmlns:a16="http://schemas.microsoft.com/office/drawing/2014/main" id="{1A5AEE12-EC74-4E05-5C1C-B37D381392E6}"/>
              </a:ext>
            </a:extLst>
          </p:cNvPr>
          <p:cNvSpPr/>
          <p:nvPr userDrawn="1"/>
        </p:nvSpPr>
        <p:spPr>
          <a:xfrm>
            <a:off x="1071681" y="707392"/>
            <a:ext cx="51668" cy="52720"/>
          </a:xfrm>
          <a:custGeom>
            <a:avLst/>
            <a:gdLst>
              <a:gd name="connsiteX0" fmla="*/ 39510 w 79019"/>
              <a:gd name="connsiteY0" fmla="*/ 68453 h 80627"/>
              <a:gd name="connsiteX1" fmla="*/ 79019 w 79019"/>
              <a:gd name="connsiteY1" fmla="*/ 56278 h 80627"/>
              <a:gd name="connsiteX2" fmla="*/ 48698 w 79019"/>
              <a:gd name="connsiteY2" fmla="*/ 28139 h 80627"/>
              <a:gd name="connsiteX3" fmla="*/ 18376 w 79019"/>
              <a:gd name="connsiteY3" fmla="*/ 0 h 80627"/>
              <a:gd name="connsiteX4" fmla="*/ 9188 w 79019"/>
              <a:gd name="connsiteY4" fmla="*/ 40314 h 80627"/>
              <a:gd name="connsiteX5" fmla="*/ 0 w 79019"/>
              <a:gd name="connsiteY5" fmla="*/ 80627 h 80627"/>
              <a:gd name="connsiteX6" fmla="*/ 39510 w 79019"/>
              <a:gd name="connsiteY6" fmla="*/ 68453 h 8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9" h="80627">
                <a:moveTo>
                  <a:pt x="39510" y="68453"/>
                </a:moveTo>
                <a:lnTo>
                  <a:pt x="79019" y="56278"/>
                </a:lnTo>
                <a:lnTo>
                  <a:pt x="48698" y="28139"/>
                </a:lnTo>
                <a:lnTo>
                  <a:pt x="18376" y="0"/>
                </a:lnTo>
                <a:lnTo>
                  <a:pt x="9188" y="40314"/>
                </a:lnTo>
                <a:lnTo>
                  <a:pt x="0" y="80627"/>
                </a:lnTo>
                <a:lnTo>
                  <a:pt x="39510" y="68453"/>
                </a:lnTo>
                <a:close/>
              </a:path>
            </a:pathLst>
          </a:custGeom>
          <a:solidFill>
            <a:srgbClr val="8E8E8E">
              <a:alpha val="16000"/>
            </a:srgbClr>
          </a:solidFill>
          <a:ln w="11479" cap="flat">
            <a:noFill/>
            <a:prstDash val="solid"/>
            <a:miter/>
          </a:ln>
        </p:spPr>
        <p:txBody>
          <a:bodyPr rtlCol="0" anchor="ctr"/>
          <a:lstStyle/>
          <a:p>
            <a:endParaRPr lang="en-US"/>
          </a:p>
        </p:txBody>
      </p:sp>
      <p:sp>
        <p:nvSpPr>
          <p:cNvPr id="159" name="Freeform: Shape 59">
            <a:extLst>
              <a:ext uri="{FF2B5EF4-FFF2-40B4-BE49-F238E27FC236}">
                <a16:creationId xmlns:a16="http://schemas.microsoft.com/office/drawing/2014/main" id="{F614D8B4-AA98-2518-10EC-10C3037BDC0C}"/>
              </a:ext>
            </a:extLst>
          </p:cNvPr>
          <p:cNvSpPr/>
          <p:nvPr userDrawn="1"/>
        </p:nvSpPr>
        <p:spPr>
          <a:xfrm>
            <a:off x="1230217" y="233585"/>
            <a:ext cx="53996" cy="48364"/>
          </a:xfrm>
          <a:custGeom>
            <a:avLst/>
            <a:gdLst>
              <a:gd name="connsiteX0" fmla="*/ 59954 w 82579"/>
              <a:gd name="connsiteY0" fmla="*/ 34571 h 73965"/>
              <a:gd name="connsiteX1" fmla="*/ 37212 w 82579"/>
              <a:gd name="connsiteY1" fmla="*/ 0 h 73965"/>
              <a:gd name="connsiteX2" fmla="*/ 18606 w 82579"/>
              <a:gd name="connsiteY2" fmla="*/ 36983 h 73965"/>
              <a:gd name="connsiteX3" fmla="*/ 0 w 82579"/>
              <a:gd name="connsiteY3" fmla="*/ 73966 h 73965"/>
              <a:gd name="connsiteX4" fmla="*/ 41347 w 82579"/>
              <a:gd name="connsiteY4" fmla="*/ 71554 h 73965"/>
              <a:gd name="connsiteX5" fmla="*/ 82580 w 82579"/>
              <a:gd name="connsiteY5" fmla="*/ 69142 h 73965"/>
              <a:gd name="connsiteX6" fmla="*/ 59954 w 82579"/>
              <a:gd name="connsiteY6" fmla="*/ 34571 h 7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79" h="73965">
                <a:moveTo>
                  <a:pt x="59954" y="34571"/>
                </a:moveTo>
                <a:lnTo>
                  <a:pt x="37212" y="0"/>
                </a:lnTo>
                <a:lnTo>
                  <a:pt x="18606" y="36983"/>
                </a:lnTo>
                <a:lnTo>
                  <a:pt x="0" y="73966"/>
                </a:lnTo>
                <a:lnTo>
                  <a:pt x="41347" y="71554"/>
                </a:lnTo>
                <a:lnTo>
                  <a:pt x="82580" y="69142"/>
                </a:lnTo>
                <a:lnTo>
                  <a:pt x="59954" y="34571"/>
                </a:lnTo>
                <a:close/>
              </a:path>
            </a:pathLst>
          </a:custGeom>
          <a:solidFill>
            <a:srgbClr val="8E8E8E">
              <a:alpha val="16000"/>
            </a:srgbClr>
          </a:solidFill>
          <a:ln w="11479" cap="flat">
            <a:noFill/>
            <a:prstDash val="solid"/>
            <a:miter/>
          </a:ln>
        </p:spPr>
        <p:txBody>
          <a:bodyPr rtlCol="0" anchor="ctr"/>
          <a:lstStyle/>
          <a:p>
            <a:endParaRPr lang="en-US"/>
          </a:p>
        </p:txBody>
      </p:sp>
      <p:sp>
        <p:nvSpPr>
          <p:cNvPr id="160" name="Freeform: Shape 60">
            <a:extLst>
              <a:ext uri="{FF2B5EF4-FFF2-40B4-BE49-F238E27FC236}">
                <a16:creationId xmlns:a16="http://schemas.microsoft.com/office/drawing/2014/main" id="{D8E1776B-940A-CE68-525D-3A9431D1A007}"/>
              </a:ext>
            </a:extLst>
          </p:cNvPr>
          <p:cNvSpPr/>
          <p:nvPr userDrawn="1"/>
        </p:nvSpPr>
        <p:spPr>
          <a:xfrm>
            <a:off x="75" y="150373"/>
            <a:ext cx="982913" cy="1198600"/>
          </a:xfrm>
          <a:custGeom>
            <a:avLst/>
            <a:gdLst>
              <a:gd name="connsiteX0" fmla="*/ 723233 w 1503202"/>
              <a:gd name="connsiteY0" fmla="*/ 94754 h 1833061"/>
              <a:gd name="connsiteX1" fmla="*/ 720476 w 1503202"/>
              <a:gd name="connsiteY1" fmla="*/ 94410 h 1833061"/>
              <a:gd name="connsiteX2" fmla="*/ 0 w 1503202"/>
              <a:gd name="connsiteY2" fmla="*/ 0 h 1833061"/>
              <a:gd name="connsiteX3" fmla="*/ 0 w 1503202"/>
              <a:gd name="connsiteY3" fmla="*/ 10337 h 1833061"/>
              <a:gd name="connsiteX4" fmla="*/ 716226 w 1503202"/>
              <a:gd name="connsiteY4" fmla="*/ 104172 h 1833061"/>
              <a:gd name="connsiteX5" fmla="*/ 1493900 w 1503202"/>
              <a:gd name="connsiteY5" fmla="*/ 1833061 h 1833061"/>
              <a:gd name="connsiteX6" fmla="*/ 1503203 w 1503202"/>
              <a:gd name="connsiteY6" fmla="*/ 1828927 h 1833061"/>
              <a:gd name="connsiteX7" fmla="*/ 723233 w 1503202"/>
              <a:gd name="connsiteY7" fmla="*/ 94754 h 183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202" h="1833061">
                <a:moveTo>
                  <a:pt x="723233" y="94754"/>
                </a:moveTo>
                <a:lnTo>
                  <a:pt x="720476" y="94410"/>
                </a:lnTo>
                <a:lnTo>
                  <a:pt x="0" y="0"/>
                </a:lnTo>
                <a:lnTo>
                  <a:pt x="0" y="10337"/>
                </a:lnTo>
                <a:lnTo>
                  <a:pt x="716226" y="104172"/>
                </a:lnTo>
                <a:lnTo>
                  <a:pt x="1493900" y="1833061"/>
                </a:lnTo>
                <a:lnTo>
                  <a:pt x="1503203" y="1828927"/>
                </a:lnTo>
                <a:lnTo>
                  <a:pt x="723233" y="94754"/>
                </a:lnTo>
                <a:close/>
              </a:path>
            </a:pathLst>
          </a:custGeom>
          <a:solidFill>
            <a:srgbClr val="8E8E8E">
              <a:alpha val="16000"/>
            </a:srgbClr>
          </a:solidFill>
          <a:ln w="11479" cap="flat">
            <a:noFill/>
            <a:prstDash val="solid"/>
            <a:miter/>
          </a:ln>
        </p:spPr>
        <p:txBody>
          <a:bodyPr rtlCol="0" anchor="ctr"/>
          <a:lstStyle/>
          <a:p>
            <a:endParaRPr lang="en-US"/>
          </a:p>
        </p:txBody>
      </p:sp>
      <p:sp>
        <p:nvSpPr>
          <p:cNvPr id="161" name="Freeform: Shape 61">
            <a:extLst>
              <a:ext uri="{FF2B5EF4-FFF2-40B4-BE49-F238E27FC236}">
                <a16:creationId xmlns:a16="http://schemas.microsoft.com/office/drawing/2014/main" id="{E532F0E6-2361-C1AF-AA4F-69A6C3A40024}"/>
              </a:ext>
            </a:extLst>
          </p:cNvPr>
          <p:cNvSpPr/>
          <p:nvPr userDrawn="1"/>
        </p:nvSpPr>
        <p:spPr>
          <a:xfrm>
            <a:off x="954825" y="1337559"/>
            <a:ext cx="50242" cy="53546"/>
          </a:xfrm>
          <a:custGeom>
            <a:avLst/>
            <a:gdLst>
              <a:gd name="connsiteX0" fmla="*/ 38361 w 76837"/>
              <a:gd name="connsiteY0" fmla="*/ 15276 h 81890"/>
              <a:gd name="connsiteX1" fmla="*/ 0 w 76837"/>
              <a:gd name="connsiteY1" fmla="*/ 30551 h 81890"/>
              <a:gd name="connsiteX2" fmla="*/ 32389 w 76837"/>
              <a:gd name="connsiteY2" fmla="*/ 56278 h 81890"/>
              <a:gd name="connsiteX3" fmla="*/ 64892 w 76837"/>
              <a:gd name="connsiteY3" fmla="*/ 81891 h 81890"/>
              <a:gd name="connsiteX4" fmla="*/ 70865 w 76837"/>
              <a:gd name="connsiteY4" fmla="*/ 40888 h 81890"/>
              <a:gd name="connsiteX5" fmla="*/ 76837 w 76837"/>
              <a:gd name="connsiteY5" fmla="*/ 0 h 81890"/>
              <a:gd name="connsiteX6" fmla="*/ 38361 w 76837"/>
              <a:gd name="connsiteY6" fmla="*/ 15276 h 8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7" h="81890">
                <a:moveTo>
                  <a:pt x="38361" y="15276"/>
                </a:moveTo>
                <a:lnTo>
                  <a:pt x="0" y="30551"/>
                </a:lnTo>
                <a:lnTo>
                  <a:pt x="32389" y="56278"/>
                </a:lnTo>
                <a:lnTo>
                  <a:pt x="64892" y="81891"/>
                </a:lnTo>
                <a:lnTo>
                  <a:pt x="70865" y="40888"/>
                </a:lnTo>
                <a:lnTo>
                  <a:pt x="76837" y="0"/>
                </a:lnTo>
                <a:lnTo>
                  <a:pt x="38361" y="15276"/>
                </a:lnTo>
                <a:close/>
              </a:path>
            </a:pathLst>
          </a:custGeom>
          <a:solidFill>
            <a:srgbClr val="8E8E8E">
              <a:alpha val="16000"/>
            </a:srgbClr>
          </a:solidFill>
          <a:ln w="11479" cap="flat">
            <a:noFill/>
            <a:prstDash val="solid"/>
            <a:miter/>
          </a:ln>
        </p:spPr>
        <p:txBody>
          <a:bodyPr rtlCol="0" anchor="ctr"/>
          <a:lstStyle/>
          <a:p>
            <a:endParaRPr lang="en-US"/>
          </a:p>
        </p:txBody>
      </p:sp>
      <p:sp>
        <p:nvSpPr>
          <p:cNvPr id="162" name="Freeform: Shape 62">
            <a:extLst>
              <a:ext uri="{FF2B5EF4-FFF2-40B4-BE49-F238E27FC236}">
                <a16:creationId xmlns:a16="http://schemas.microsoft.com/office/drawing/2014/main" id="{FE522C9F-EC0A-CC22-A5E0-E2331EF10535}"/>
              </a:ext>
            </a:extLst>
          </p:cNvPr>
          <p:cNvSpPr/>
          <p:nvPr userDrawn="1"/>
        </p:nvSpPr>
        <p:spPr>
          <a:xfrm>
            <a:off x="457361" y="202043"/>
            <a:ext cx="26735" cy="26735"/>
          </a:xfrm>
          <a:custGeom>
            <a:avLst/>
            <a:gdLst>
              <a:gd name="connsiteX0" fmla="*/ 40888 w 40887"/>
              <a:gd name="connsiteY0" fmla="*/ 20444 h 40887"/>
              <a:gd name="connsiteX1" fmla="*/ 20444 w 40887"/>
              <a:gd name="connsiteY1" fmla="*/ 40888 h 40887"/>
              <a:gd name="connsiteX2" fmla="*/ 0 w 40887"/>
              <a:gd name="connsiteY2" fmla="*/ 20444 h 40887"/>
              <a:gd name="connsiteX3" fmla="*/ 20444 w 40887"/>
              <a:gd name="connsiteY3" fmla="*/ 0 h 40887"/>
              <a:gd name="connsiteX4" fmla="*/ 40888 w 40887"/>
              <a:gd name="connsiteY4" fmla="*/ 20444 h 4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7" h="40887">
                <a:moveTo>
                  <a:pt x="40888" y="20444"/>
                </a:moveTo>
                <a:cubicBezTo>
                  <a:pt x="40888" y="31735"/>
                  <a:pt x="31735" y="40888"/>
                  <a:pt x="20444" y="40888"/>
                </a:cubicBezTo>
                <a:cubicBezTo>
                  <a:pt x="9153" y="40888"/>
                  <a:pt x="0" y="31735"/>
                  <a:pt x="0" y="20444"/>
                </a:cubicBezTo>
                <a:cubicBezTo>
                  <a:pt x="0" y="9153"/>
                  <a:pt x="9153" y="0"/>
                  <a:pt x="20444" y="0"/>
                </a:cubicBezTo>
                <a:cubicBezTo>
                  <a:pt x="31735" y="0"/>
                  <a:pt x="40888" y="9153"/>
                  <a:pt x="40888" y="20444"/>
                </a:cubicBezTo>
                <a:close/>
              </a:path>
            </a:pathLst>
          </a:custGeom>
          <a:solidFill>
            <a:srgbClr val="8E8E8E">
              <a:alpha val="16000"/>
            </a:srgbClr>
          </a:solidFill>
          <a:ln w="11479" cap="flat">
            <a:noFill/>
            <a:prstDash val="solid"/>
            <a:miter/>
          </a:ln>
        </p:spPr>
        <p:txBody>
          <a:bodyPr rtlCol="0" anchor="ctr"/>
          <a:lstStyle/>
          <a:p>
            <a:endParaRPr lang="en-US"/>
          </a:p>
        </p:txBody>
      </p:sp>
      <p:sp>
        <p:nvSpPr>
          <p:cNvPr id="2" name="Google Shape;147;p13">
            <a:extLst>
              <a:ext uri="{FF2B5EF4-FFF2-40B4-BE49-F238E27FC236}">
                <a16:creationId xmlns:a16="http://schemas.microsoft.com/office/drawing/2014/main" id="{7C28F813-C144-753C-9AF3-346A9F8CB5E0}"/>
              </a:ext>
            </a:extLst>
          </p:cNvPr>
          <p:cNvSpPr txBox="1">
            <a:spLocks noGrp="1"/>
          </p:cNvSpPr>
          <p:nvPr>
            <p:ph type="sldNum" idx="12"/>
          </p:nvPr>
        </p:nvSpPr>
        <p:spPr>
          <a:xfrm>
            <a:off x="11296611" y="6297833"/>
            <a:ext cx="731600" cy="524800"/>
          </a:xfrm>
          <a:prstGeom prst="rect">
            <a:avLst/>
          </a:prstGeom>
        </p:spPr>
        <p:txBody>
          <a:bodyPr spcFirstLastPara="1" wrap="square" lIns="91425" tIns="91425" rIns="91425" bIns="91425" anchor="ctr" anchorCtr="0">
            <a:noAutofit/>
          </a:bodyPr>
          <a:lstStyle>
            <a:lvl1pPr lvl="0">
              <a:buNone/>
              <a:defRPr>
                <a:solidFill>
                  <a:schemeClr val="tx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dirty="0"/>
          </a:p>
        </p:txBody>
      </p:sp>
      <p:pic>
        <p:nvPicPr>
          <p:cNvPr id="3" name="Picture 2" descr="Text&#10;&#10;Description automatically generated with medium confidence">
            <a:extLst>
              <a:ext uri="{FF2B5EF4-FFF2-40B4-BE49-F238E27FC236}">
                <a16:creationId xmlns:a16="http://schemas.microsoft.com/office/drawing/2014/main" id="{C6047DF3-F075-D7D0-4E42-92FD026F2C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982" r="15675" b="21841"/>
          <a:stretch/>
        </p:blipFill>
        <p:spPr>
          <a:xfrm>
            <a:off x="96252" y="6461525"/>
            <a:ext cx="1005840" cy="337421"/>
          </a:xfrm>
          <a:prstGeom prst="rect">
            <a:avLst/>
          </a:prstGeom>
        </p:spPr>
      </p:pic>
    </p:spTree>
    <p:extLst>
      <p:ext uri="{BB962C8B-B14F-4D97-AF65-F5344CB8AC3E}">
        <p14:creationId xmlns:p14="http://schemas.microsoft.com/office/powerpoint/2010/main" val="33479807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Layout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0E510BD-98C1-7D45-0D68-FF374C88C828}"/>
              </a:ext>
            </a:extLst>
          </p:cNvPr>
          <p:cNvSpPr/>
          <p:nvPr userDrawn="1"/>
        </p:nvSpPr>
        <p:spPr>
          <a:xfrm>
            <a:off x="8656096" y="6620936"/>
            <a:ext cx="3535904" cy="237064"/>
          </a:xfrm>
          <a:custGeom>
            <a:avLst/>
            <a:gdLst>
              <a:gd name="connsiteX0" fmla="*/ 2188646 w 2267665"/>
              <a:gd name="connsiteY0" fmla="*/ 81086 h 202716"/>
              <a:gd name="connsiteX1" fmla="*/ 2206908 w 2267665"/>
              <a:gd name="connsiteY1" fmla="*/ 81086 h 202716"/>
              <a:gd name="connsiteX2" fmla="*/ 2206908 w 2267665"/>
              <a:gd name="connsiteY2" fmla="*/ 202716 h 202716"/>
              <a:gd name="connsiteX3" fmla="*/ 2188646 w 2267665"/>
              <a:gd name="connsiteY3" fmla="*/ 202716 h 202716"/>
              <a:gd name="connsiteX4" fmla="*/ 2127889 w 2267665"/>
              <a:gd name="connsiteY4" fmla="*/ 81086 h 202716"/>
              <a:gd name="connsiteX5" fmla="*/ 2146151 w 2267665"/>
              <a:gd name="connsiteY5" fmla="*/ 81086 h 202716"/>
              <a:gd name="connsiteX6" fmla="*/ 2146151 w 2267665"/>
              <a:gd name="connsiteY6" fmla="*/ 202716 h 202716"/>
              <a:gd name="connsiteX7" fmla="*/ 2127889 w 2267665"/>
              <a:gd name="connsiteY7" fmla="*/ 202716 h 202716"/>
              <a:gd name="connsiteX8" fmla="*/ 2067016 w 2267665"/>
              <a:gd name="connsiteY8" fmla="*/ 81086 h 202716"/>
              <a:gd name="connsiteX9" fmla="*/ 2085278 w 2267665"/>
              <a:gd name="connsiteY9" fmla="*/ 81086 h 202716"/>
              <a:gd name="connsiteX10" fmla="*/ 2085278 w 2267665"/>
              <a:gd name="connsiteY10" fmla="*/ 202716 h 202716"/>
              <a:gd name="connsiteX11" fmla="*/ 2067016 w 2267665"/>
              <a:gd name="connsiteY11" fmla="*/ 202716 h 202716"/>
              <a:gd name="connsiteX12" fmla="*/ 2006259 w 2267665"/>
              <a:gd name="connsiteY12" fmla="*/ 81086 h 202716"/>
              <a:gd name="connsiteX13" fmla="*/ 2024521 w 2267665"/>
              <a:gd name="connsiteY13" fmla="*/ 81086 h 202716"/>
              <a:gd name="connsiteX14" fmla="*/ 2024521 w 2267665"/>
              <a:gd name="connsiteY14" fmla="*/ 202716 h 202716"/>
              <a:gd name="connsiteX15" fmla="*/ 2006259 w 2267665"/>
              <a:gd name="connsiteY15" fmla="*/ 202716 h 202716"/>
              <a:gd name="connsiteX16" fmla="*/ 1884629 w 2267665"/>
              <a:gd name="connsiteY16" fmla="*/ 81086 h 202716"/>
              <a:gd name="connsiteX17" fmla="*/ 1902891 w 2267665"/>
              <a:gd name="connsiteY17" fmla="*/ 81086 h 202716"/>
              <a:gd name="connsiteX18" fmla="*/ 1902891 w 2267665"/>
              <a:gd name="connsiteY18" fmla="*/ 202716 h 202716"/>
              <a:gd name="connsiteX19" fmla="*/ 1884629 w 2267665"/>
              <a:gd name="connsiteY19" fmla="*/ 202716 h 202716"/>
              <a:gd name="connsiteX20" fmla="*/ 1823871 w 2267665"/>
              <a:gd name="connsiteY20" fmla="*/ 81086 h 202716"/>
              <a:gd name="connsiteX21" fmla="*/ 1842133 w 2267665"/>
              <a:gd name="connsiteY21" fmla="*/ 81086 h 202716"/>
              <a:gd name="connsiteX22" fmla="*/ 1842133 w 2267665"/>
              <a:gd name="connsiteY22" fmla="*/ 202716 h 202716"/>
              <a:gd name="connsiteX23" fmla="*/ 1823871 w 2267665"/>
              <a:gd name="connsiteY23" fmla="*/ 202716 h 202716"/>
              <a:gd name="connsiteX24" fmla="*/ 1763114 w 2267665"/>
              <a:gd name="connsiteY24" fmla="*/ 81086 h 202716"/>
              <a:gd name="connsiteX25" fmla="*/ 1781376 w 2267665"/>
              <a:gd name="connsiteY25" fmla="*/ 81086 h 202716"/>
              <a:gd name="connsiteX26" fmla="*/ 1781376 w 2267665"/>
              <a:gd name="connsiteY26" fmla="*/ 202716 h 202716"/>
              <a:gd name="connsiteX27" fmla="*/ 1763114 w 2267665"/>
              <a:gd name="connsiteY27" fmla="*/ 202716 h 202716"/>
              <a:gd name="connsiteX28" fmla="*/ 1641484 w 2267665"/>
              <a:gd name="connsiteY28" fmla="*/ 81086 h 202716"/>
              <a:gd name="connsiteX29" fmla="*/ 1659746 w 2267665"/>
              <a:gd name="connsiteY29" fmla="*/ 81086 h 202716"/>
              <a:gd name="connsiteX30" fmla="*/ 1659746 w 2267665"/>
              <a:gd name="connsiteY30" fmla="*/ 202716 h 202716"/>
              <a:gd name="connsiteX31" fmla="*/ 1641484 w 2267665"/>
              <a:gd name="connsiteY31" fmla="*/ 202716 h 202716"/>
              <a:gd name="connsiteX32" fmla="*/ 1580727 w 2267665"/>
              <a:gd name="connsiteY32" fmla="*/ 81086 h 202716"/>
              <a:gd name="connsiteX33" fmla="*/ 1598989 w 2267665"/>
              <a:gd name="connsiteY33" fmla="*/ 81086 h 202716"/>
              <a:gd name="connsiteX34" fmla="*/ 1598989 w 2267665"/>
              <a:gd name="connsiteY34" fmla="*/ 202716 h 202716"/>
              <a:gd name="connsiteX35" fmla="*/ 1580727 w 2267665"/>
              <a:gd name="connsiteY35" fmla="*/ 202716 h 202716"/>
              <a:gd name="connsiteX36" fmla="*/ 1519969 w 2267665"/>
              <a:gd name="connsiteY36" fmla="*/ 81086 h 202716"/>
              <a:gd name="connsiteX37" fmla="*/ 1538231 w 2267665"/>
              <a:gd name="connsiteY37" fmla="*/ 81086 h 202716"/>
              <a:gd name="connsiteX38" fmla="*/ 1538231 w 2267665"/>
              <a:gd name="connsiteY38" fmla="*/ 202716 h 202716"/>
              <a:gd name="connsiteX39" fmla="*/ 1519969 w 2267665"/>
              <a:gd name="connsiteY39" fmla="*/ 202716 h 202716"/>
              <a:gd name="connsiteX40" fmla="*/ 1459097 w 2267665"/>
              <a:gd name="connsiteY40" fmla="*/ 81086 h 202716"/>
              <a:gd name="connsiteX41" fmla="*/ 1477359 w 2267665"/>
              <a:gd name="connsiteY41" fmla="*/ 81086 h 202716"/>
              <a:gd name="connsiteX42" fmla="*/ 1477359 w 2267665"/>
              <a:gd name="connsiteY42" fmla="*/ 202716 h 202716"/>
              <a:gd name="connsiteX43" fmla="*/ 1459097 w 2267665"/>
              <a:gd name="connsiteY43" fmla="*/ 202716 h 202716"/>
              <a:gd name="connsiteX44" fmla="*/ 1337467 w 2267665"/>
              <a:gd name="connsiteY44" fmla="*/ 81086 h 202716"/>
              <a:gd name="connsiteX45" fmla="*/ 1355729 w 2267665"/>
              <a:gd name="connsiteY45" fmla="*/ 81086 h 202716"/>
              <a:gd name="connsiteX46" fmla="*/ 1355729 w 2267665"/>
              <a:gd name="connsiteY46" fmla="*/ 202716 h 202716"/>
              <a:gd name="connsiteX47" fmla="*/ 1337467 w 2267665"/>
              <a:gd name="connsiteY47" fmla="*/ 202716 h 202716"/>
              <a:gd name="connsiteX48" fmla="*/ 1276709 w 2267665"/>
              <a:gd name="connsiteY48" fmla="*/ 81086 h 202716"/>
              <a:gd name="connsiteX49" fmla="*/ 1294971 w 2267665"/>
              <a:gd name="connsiteY49" fmla="*/ 81086 h 202716"/>
              <a:gd name="connsiteX50" fmla="*/ 1294971 w 2267665"/>
              <a:gd name="connsiteY50" fmla="*/ 202716 h 202716"/>
              <a:gd name="connsiteX51" fmla="*/ 1276709 w 2267665"/>
              <a:gd name="connsiteY51" fmla="*/ 202716 h 202716"/>
              <a:gd name="connsiteX52" fmla="*/ 1215952 w 2267665"/>
              <a:gd name="connsiteY52" fmla="*/ 81086 h 202716"/>
              <a:gd name="connsiteX53" fmla="*/ 1234214 w 2267665"/>
              <a:gd name="connsiteY53" fmla="*/ 81086 h 202716"/>
              <a:gd name="connsiteX54" fmla="*/ 1234214 w 2267665"/>
              <a:gd name="connsiteY54" fmla="*/ 202716 h 202716"/>
              <a:gd name="connsiteX55" fmla="*/ 1215952 w 2267665"/>
              <a:gd name="connsiteY55" fmla="*/ 202716 h 202716"/>
              <a:gd name="connsiteX56" fmla="*/ 1155079 w 2267665"/>
              <a:gd name="connsiteY56" fmla="*/ 81086 h 202716"/>
              <a:gd name="connsiteX57" fmla="*/ 1173341 w 2267665"/>
              <a:gd name="connsiteY57" fmla="*/ 81086 h 202716"/>
              <a:gd name="connsiteX58" fmla="*/ 1173341 w 2267665"/>
              <a:gd name="connsiteY58" fmla="*/ 202716 h 202716"/>
              <a:gd name="connsiteX59" fmla="*/ 1155079 w 2267665"/>
              <a:gd name="connsiteY59" fmla="*/ 202716 h 202716"/>
              <a:gd name="connsiteX60" fmla="*/ 1033565 w 2267665"/>
              <a:gd name="connsiteY60" fmla="*/ 81086 h 202716"/>
              <a:gd name="connsiteX61" fmla="*/ 1033565 w 2267665"/>
              <a:gd name="connsiteY61" fmla="*/ 81086 h 202716"/>
              <a:gd name="connsiteX62" fmla="*/ 1051826 w 2267665"/>
              <a:gd name="connsiteY62" fmla="*/ 81086 h 202716"/>
              <a:gd name="connsiteX63" fmla="*/ 1051826 w 2267665"/>
              <a:gd name="connsiteY63" fmla="*/ 202716 h 202716"/>
              <a:gd name="connsiteX64" fmla="*/ 1033565 w 2267665"/>
              <a:gd name="connsiteY64" fmla="*/ 202716 h 202716"/>
              <a:gd name="connsiteX65" fmla="*/ 1033565 w 2267665"/>
              <a:gd name="connsiteY65" fmla="*/ 202716 h 202716"/>
              <a:gd name="connsiteX66" fmla="*/ 972693 w 2267665"/>
              <a:gd name="connsiteY66" fmla="*/ 81086 h 202716"/>
              <a:gd name="connsiteX67" fmla="*/ 972693 w 2267665"/>
              <a:gd name="connsiteY67" fmla="*/ 81086 h 202716"/>
              <a:gd name="connsiteX68" fmla="*/ 990955 w 2267665"/>
              <a:gd name="connsiteY68" fmla="*/ 81086 h 202716"/>
              <a:gd name="connsiteX69" fmla="*/ 990955 w 2267665"/>
              <a:gd name="connsiteY69" fmla="*/ 81086 h 202716"/>
              <a:gd name="connsiteX70" fmla="*/ 990955 w 2267665"/>
              <a:gd name="connsiteY70" fmla="*/ 202716 h 202716"/>
              <a:gd name="connsiteX71" fmla="*/ 990955 w 2267665"/>
              <a:gd name="connsiteY71" fmla="*/ 202716 h 202716"/>
              <a:gd name="connsiteX72" fmla="*/ 972693 w 2267665"/>
              <a:gd name="connsiteY72" fmla="*/ 202716 h 202716"/>
              <a:gd name="connsiteX73" fmla="*/ 972693 w 2267665"/>
              <a:gd name="connsiteY73" fmla="*/ 202716 h 202716"/>
              <a:gd name="connsiteX74" fmla="*/ 911936 w 2267665"/>
              <a:gd name="connsiteY74" fmla="*/ 81086 h 202716"/>
              <a:gd name="connsiteX75" fmla="*/ 911937 w 2267665"/>
              <a:gd name="connsiteY75" fmla="*/ 81086 h 202716"/>
              <a:gd name="connsiteX76" fmla="*/ 930198 w 2267665"/>
              <a:gd name="connsiteY76" fmla="*/ 81086 h 202716"/>
              <a:gd name="connsiteX77" fmla="*/ 930198 w 2267665"/>
              <a:gd name="connsiteY77" fmla="*/ 202716 h 202716"/>
              <a:gd name="connsiteX78" fmla="*/ 911937 w 2267665"/>
              <a:gd name="connsiteY78" fmla="*/ 202716 h 202716"/>
              <a:gd name="connsiteX79" fmla="*/ 911936 w 2267665"/>
              <a:gd name="connsiteY79" fmla="*/ 202716 h 202716"/>
              <a:gd name="connsiteX80" fmla="*/ 851178 w 2267665"/>
              <a:gd name="connsiteY80" fmla="*/ 81086 h 202716"/>
              <a:gd name="connsiteX81" fmla="*/ 851178 w 2267665"/>
              <a:gd name="connsiteY81" fmla="*/ 81086 h 202716"/>
              <a:gd name="connsiteX82" fmla="*/ 869441 w 2267665"/>
              <a:gd name="connsiteY82" fmla="*/ 81086 h 202716"/>
              <a:gd name="connsiteX83" fmla="*/ 869441 w 2267665"/>
              <a:gd name="connsiteY83" fmla="*/ 81086 h 202716"/>
              <a:gd name="connsiteX84" fmla="*/ 869441 w 2267665"/>
              <a:gd name="connsiteY84" fmla="*/ 202716 h 202716"/>
              <a:gd name="connsiteX85" fmla="*/ 869441 w 2267665"/>
              <a:gd name="connsiteY85" fmla="*/ 202716 h 202716"/>
              <a:gd name="connsiteX86" fmla="*/ 851178 w 2267665"/>
              <a:gd name="connsiteY86" fmla="*/ 202716 h 202716"/>
              <a:gd name="connsiteX87" fmla="*/ 851178 w 2267665"/>
              <a:gd name="connsiteY87" fmla="*/ 202716 h 202716"/>
              <a:gd name="connsiteX88" fmla="*/ 729549 w 2267665"/>
              <a:gd name="connsiteY88" fmla="*/ 81086 h 202716"/>
              <a:gd name="connsiteX89" fmla="*/ 729549 w 2267665"/>
              <a:gd name="connsiteY89" fmla="*/ 81086 h 202716"/>
              <a:gd name="connsiteX90" fmla="*/ 747811 w 2267665"/>
              <a:gd name="connsiteY90" fmla="*/ 81086 h 202716"/>
              <a:gd name="connsiteX91" fmla="*/ 747811 w 2267665"/>
              <a:gd name="connsiteY91" fmla="*/ 81086 h 202716"/>
              <a:gd name="connsiteX92" fmla="*/ 747811 w 2267665"/>
              <a:gd name="connsiteY92" fmla="*/ 202716 h 202716"/>
              <a:gd name="connsiteX93" fmla="*/ 747811 w 2267665"/>
              <a:gd name="connsiteY93" fmla="*/ 202716 h 202716"/>
              <a:gd name="connsiteX94" fmla="*/ 729549 w 2267665"/>
              <a:gd name="connsiteY94" fmla="*/ 202716 h 202716"/>
              <a:gd name="connsiteX95" fmla="*/ 729549 w 2267665"/>
              <a:gd name="connsiteY95" fmla="*/ 202716 h 202716"/>
              <a:gd name="connsiteX96" fmla="*/ 668792 w 2267665"/>
              <a:gd name="connsiteY96" fmla="*/ 81086 h 202716"/>
              <a:gd name="connsiteX97" fmla="*/ 687054 w 2267665"/>
              <a:gd name="connsiteY97" fmla="*/ 81086 h 202716"/>
              <a:gd name="connsiteX98" fmla="*/ 687054 w 2267665"/>
              <a:gd name="connsiteY98" fmla="*/ 81086 h 202716"/>
              <a:gd name="connsiteX99" fmla="*/ 687054 w 2267665"/>
              <a:gd name="connsiteY99" fmla="*/ 202716 h 202716"/>
              <a:gd name="connsiteX100" fmla="*/ 687054 w 2267665"/>
              <a:gd name="connsiteY100" fmla="*/ 202716 h 202716"/>
              <a:gd name="connsiteX101" fmla="*/ 668792 w 2267665"/>
              <a:gd name="connsiteY101" fmla="*/ 202716 h 202716"/>
              <a:gd name="connsiteX102" fmla="*/ 607919 w 2267665"/>
              <a:gd name="connsiteY102" fmla="*/ 81086 h 202716"/>
              <a:gd name="connsiteX103" fmla="*/ 626181 w 2267665"/>
              <a:gd name="connsiteY103" fmla="*/ 81086 h 202716"/>
              <a:gd name="connsiteX104" fmla="*/ 626181 w 2267665"/>
              <a:gd name="connsiteY104" fmla="*/ 81086 h 202716"/>
              <a:gd name="connsiteX105" fmla="*/ 626181 w 2267665"/>
              <a:gd name="connsiteY105" fmla="*/ 202716 h 202716"/>
              <a:gd name="connsiteX106" fmla="*/ 626181 w 2267665"/>
              <a:gd name="connsiteY106" fmla="*/ 202716 h 202716"/>
              <a:gd name="connsiteX107" fmla="*/ 607919 w 2267665"/>
              <a:gd name="connsiteY107" fmla="*/ 202716 h 202716"/>
              <a:gd name="connsiteX108" fmla="*/ 486404 w 2267665"/>
              <a:gd name="connsiteY108" fmla="*/ 81086 h 202716"/>
              <a:gd name="connsiteX109" fmla="*/ 486404 w 2267665"/>
              <a:gd name="connsiteY109" fmla="*/ 81086 h 202716"/>
              <a:gd name="connsiteX110" fmla="*/ 504666 w 2267665"/>
              <a:gd name="connsiteY110" fmla="*/ 81086 h 202716"/>
              <a:gd name="connsiteX111" fmla="*/ 504666 w 2267665"/>
              <a:gd name="connsiteY111" fmla="*/ 81086 h 202716"/>
              <a:gd name="connsiteX112" fmla="*/ 504666 w 2267665"/>
              <a:gd name="connsiteY112" fmla="*/ 202716 h 202716"/>
              <a:gd name="connsiteX113" fmla="*/ 504666 w 2267665"/>
              <a:gd name="connsiteY113" fmla="*/ 202716 h 202716"/>
              <a:gd name="connsiteX114" fmla="*/ 486404 w 2267665"/>
              <a:gd name="connsiteY114" fmla="*/ 202716 h 202716"/>
              <a:gd name="connsiteX115" fmla="*/ 486404 w 2267665"/>
              <a:gd name="connsiteY115" fmla="*/ 202716 h 202716"/>
              <a:gd name="connsiteX116" fmla="*/ 425532 w 2267665"/>
              <a:gd name="connsiteY116" fmla="*/ 81086 h 202716"/>
              <a:gd name="connsiteX117" fmla="*/ 425532 w 2267665"/>
              <a:gd name="connsiteY117" fmla="*/ 81086 h 202716"/>
              <a:gd name="connsiteX118" fmla="*/ 443794 w 2267665"/>
              <a:gd name="connsiteY118" fmla="*/ 81086 h 202716"/>
              <a:gd name="connsiteX119" fmla="*/ 443794 w 2267665"/>
              <a:gd name="connsiteY119" fmla="*/ 81086 h 202716"/>
              <a:gd name="connsiteX120" fmla="*/ 443794 w 2267665"/>
              <a:gd name="connsiteY120" fmla="*/ 202716 h 202716"/>
              <a:gd name="connsiteX121" fmla="*/ 443794 w 2267665"/>
              <a:gd name="connsiteY121" fmla="*/ 202716 h 202716"/>
              <a:gd name="connsiteX122" fmla="*/ 425532 w 2267665"/>
              <a:gd name="connsiteY122" fmla="*/ 202716 h 202716"/>
              <a:gd name="connsiteX123" fmla="*/ 425532 w 2267665"/>
              <a:gd name="connsiteY123" fmla="*/ 202716 h 202716"/>
              <a:gd name="connsiteX124" fmla="*/ 364774 w 2267665"/>
              <a:gd name="connsiteY124" fmla="*/ 81086 h 202716"/>
              <a:gd name="connsiteX125" fmla="*/ 364774 w 2267665"/>
              <a:gd name="connsiteY125" fmla="*/ 81086 h 202716"/>
              <a:gd name="connsiteX126" fmla="*/ 383036 w 2267665"/>
              <a:gd name="connsiteY126" fmla="*/ 81086 h 202716"/>
              <a:gd name="connsiteX127" fmla="*/ 383036 w 2267665"/>
              <a:gd name="connsiteY127" fmla="*/ 81086 h 202716"/>
              <a:gd name="connsiteX128" fmla="*/ 383036 w 2267665"/>
              <a:gd name="connsiteY128" fmla="*/ 202716 h 202716"/>
              <a:gd name="connsiteX129" fmla="*/ 383036 w 2267665"/>
              <a:gd name="connsiteY129" fmla="*/ 202716 h 202716"/>
              <a:gd name="connsiteX130" fmla="*/ 364774 w 2267665"/>
              <a:gd name="connsiteY130" fmla="*/ 202716 h 202716"/>
              <a:gd name="connsiteX131" fmla="*/ 364774 w 2267665"/>
              <a:gd name="connsiteY131" fmla="*/ 202716 h 202716"/>
              <a:gd name="connsiteX132" fmla="*/ 304017 w 2267665"/>
              <a:gd name="connsiteY132" fmla="*/ 81086 h 202716"/>
              <a:gd name="connsiteX133" fmla="*/ 304017 w 2267665"/>
              <a:gd name="connsiteY133" fmla="*/ 81086 h 202716"/>
              <a:gd name="connsiteX134" fmla="*/ 322279 w 2267665"/>
              <a:gd name="connsiteY134" fmla="*/ 81086 h 202716"/>
              <a:gd name="connsiteX135" fmla="*/ 322279 w 2267665"/>
              <a:gd name="connsiteY135" fmla="*/ 202716 h 202716"/>
              <a:gd name="connsiteX136" fmla="*/ 304017 w 2267665"/>
              <a:gd name="connsiteY136" fmla="*/ 202716 h 202716"/>
              <a:gd name="connsiteX137" fmla="*/ 304017 w 2267665"/>
              <a:gd name="connsiteY137" fmla="*/ 202716 h 202716"/>
              <a:gd name="connsiteX138" fmla="*/ 182387 w 2267665"/>
              <a:gd name="connsiteY138" fmla="*/ 81086 h 202716"/>
              <a:gd name="connsiteX139" fmla="*/ 182387 w 2267665"/>
              <a:gd name="connsiteY139" fmla="*/ 81086 h 202716"/>
              <a:gd name="connsiteX140" fmla="*/ 200649 w 2267665"/>
              <a:gd name="connsiteY140" fmla="*/ 81086 h 202716"/>
              <a:gd name="connsiteX141" fmla="*/ 200649 w 2267665"/>
              <a:gd name="connsiteY141" fmla="*/ 81086 h 202716"/>
              <a:gd name="connsiteX142" fmla="*/ 200649 w 2267665"/>
              <a:gd name="connsiteY142" fmla="*/ 202716 h 202716"/>
              <a:gd name="connsiteX143" fmla="*/ 200649 w 2267665"/>
              <a:gd name="connsiteY143" fmla="*/ 202716 h 202716"/>
              <a:gd name="connsiteX144" fmla="*/ 182387 w 2267665"/>
              <a:gd name="connsiteY144" fmla="*/ 202716 h 202716"/>
              <a:gd name="connsiteX145" fmla="*/ 182387 w 2267665"/>
              <a:gd name="connsiteY145" fmla="*/ 202716 h 202716"/>
              <a:gd name="connsiteX146" fmla="*/ 121630 w 2267665"/>
              <a:gd name="connsiteY146" fmla="*/ 81086 h 202716"/>
              <a:gd name="connsiteX147" fmla="*/ 121630 w 2267665"/>
              <a:gd name="connsiteY147" fmla="*/ 81086 h 202716"/>
              <a:gd name="connsiteX148" fmla="*/ 139892 w 2267665"/>
              <a:gd name="connsiteY148" fmla="*/ 81086 h 202716"/>
              <a:gd name="connsiteX149" fmla="*/ 139892 w 2267665"/>
              <a:gd name="connsiteY149" fmla="*/ 81086 h 202716"/>
              <a:gd name="connsiteX150" fmla="*/ 139892 w 2267665"/>
              <a:gd name="connsiteY150" fmla="*/ 202716 h 202716"/>
              <a:gd name="connsiteX151" fmla="*/ 139892 w 2267665"/>
              <a:gd name="connsiteY151" fmla="*/ 202716 h 202716"/>
              <a:gd name="connsiteX152" fmla="*/ 121630 w 2267665"/>
              <a:gd name="connsiteY152" fmla="*/ 202716 h 202716"/>
              <a:gd name="connsiteX153" fmla="*/ 121630 w 2267665"/>
              <a:gd name="connsiteY153" fmla="*/ 202716 h 202716"/>
              <a:gd name="connsiteX154" fmla="*/ 60757 w 2267665"/>
              <a:gd name="connsiteY154" fmla="*/ 81086 h 202716"/>
              <a:gd name="connsiteX155" fmla="*/ 60757 w 2267665"/>
              <a:gd name="connsiteY155" fmla="*/ 81086 h 202716"/>
              <a:gd name="connsiteX156" fmla="*/ 79019 w 2267665"/>
              <a:gd name="connsiteY156" fmla="*/ 81086 h 202716"/>
              <a:gd name="connsiteX157" fmla="*/ 79019 w 2267665"/>
              <a:gd name="connsiteY157" fmla="*/ 81086 h 202716"/>
              <a:gd name="connsiteX158" fmla="*/ 79019 w 2267665"/>
              <a:gd name="connsiteY158" fmla="*/ 202716 h 202716"/>
              <a:gd name="connsiteX159" fmla="*/ 79019 w 2267665"/>
              <a:gd name="connsiteY159" fmla="*/ 202716 h 202716"/>
              <a:gd name="connsiteX160" fmla="*/ 60757 w 2267665"/>
              <a:gd name="connsiteY160" fmla="*/ 202716 h 202716"/>
              <a:gd name="connsiteX161" fmla="*/ 60757 w 2267665"/>
              <a:gd name="connsiteY161" fmla="*/ 202716 h 202716"/>
              <a:gd name="connsiteX162" fmla="*/ 0 w 2267665"/>
              <a:gd name="connsiteY162" fmla="*/ 81086 h 202716"/>
              <a:gd name="connsiteX163" fmla="*/ 0 w 2267665"/>
              <a:gd name="connsiteY163" fmla="*/ 81086 h 202716"/>
              <a:gd name="connsiteX164" fmla="*/ 18262 w 2267665"/>
              <a:gd name="connsiteY164" fmla="*/ 81086 h 202716"/>
              <a:gd name="connsiteX165" fmla="*/ 18262 w 2267665"/>
              <a:gd name="connsiteY165" fmla="*/ 81086 h 202716"/>
              <a:gd name="connsiteX166" fmla="*/ 18262 w 2267665"/>
              <a:gd name="connsiteY166" fmla="*/ 202716 h 202716"/>
              <a:gd name="connsiteX167" fmla="*/ 18262 w 2267665"/>
              <a:gd name="connsiteY167" fmla="*/ 202716 h 202716"/>
              <a:gd name="connsiteX168" fmla="*/ 0 w 2267665"/>
              <a:gd name="connsiteY168" fmla="*/ 202716 h 202716"/>
              <a:gd name="connsiteX169" fmla="*/ 0 w 2267665"/>
              <a:gd name="connsiteY169" fmla="*/ 202716 h 202716"/>
              <a:gd name="connsiteX170" fmla="*/ 2249518 w 2267665"/>
              <a:gd name="connsiteY170" fmla="*/ 0 h 202716"/>
              <a:gd name="connsiteX171" fmla="*/ 2267665 w 2267665"/>
              <a:gd name="connsiteY171" fmla="*/ 0 h 202716"/>
              <a:gd name="connsiteX172" fmla="*/ 2267665 w 2267665"/>
              <a:gd name="connsiteY172" fmla="*/ 202602 h 202716"/>
              <a:gd name="connsiteX173" fmla="*/ 2249518 w 2267665"/>
              <a:gd name="connsiteY173" fmla="*/ 202602 h 202716"/>
              <a:gd name="connsiteX174" fmla="*/ 1945501 w 2267665"/>
              <a:gd name="connsiteY174" fmla="*/ 0 h 202716"/>
              <a:gd name="connsiteX175" fmla="*/ 1963763 w 2267665"/>
              <a:gd name="connsiteY175" fmla="*/ 0 h 202716"/>
              <a:gd name="connsiteX176" fmla="*/ 1963763 w 2267665"/>
              <a:gd name="connsiteY176" fmla="*/ 202602 h 202716"/>
              <a:gd name="connsiteX177" fmla="*/ 1945501 w 2267665"/>
              <a:gd name="connsiteY177" fmla="*/ 202602 h 202716"/>
              <a:gd name="connsiteX178" fmla="*/ 1702242 w 2267665"/>
              <a:gd name="connsiteY178" fmla="*/ 0 h 202716"/>
              <a:gd name="connsiteX179" fmla="*/ 1720504 w 2267665"/>
              <a:gd name="connsiteY179" fmla="*/ 0 h 202716"/>
              <a:gd name="connsiteX180" fmla="*/ 1720504 w 2267665"/>
              <a:gd name="connsiteY180" fmla="*/ 81086 h 202716"/>
              <a:gd name="connsiteX181" fmla="*/ 1720504 w 2267665"/>
              <a:gd name="connsiteY181" fmla="*/ 202602 h 202716"/>
              <a:gd name="connsiteX182" fmla="*/ 1720504 w 2267665"/>
              <a:gd name="connsiteY182" fmla="*/ 202716 h 202716"/>
              <a:gd name="connsiteX183" fmla="*/ 1702242 w 2267665"/>
              <a:gd name="connsiteY183" fmla="*/ 202716 h 202716"/>
              <a:gd name="connsiteX184" fmla="*/ 1702242 w 2267665"/>
              <a:gd name="connsiteY184" fmla="*/ 202602 h 202716"/>
              <a:gd name="connsiteX185" fmla="*/ 1702242 w 2267665"/>
              <a:gd name="connsiteY185" fmla="*/ 81086 h 202716"/>
              <a:gd name="connsiteX186" fmla="*/ 1398339 w 2267665"/>
              <a:gd name="connsiteY186" fmla="*/ 0 h 202716"/>
              <a:gd name="connsiteX187" fmla="*/ 1416601 w 2267665"/>
              <a:gd name="connsiteY187" fmla="*/ 0 h 202716"/>
              <a:gd name="connsiteX188" fmla="*/ 1416601 w 2267665"/>
              <a:gd name="connsiteY188" fmla="*/ 202602 h 202716"/>
              <a:gd name="connsiteX189" fmla="*/ 1398339 w 2267665"/>
              <a:gd name="connsiteY189" fmla="*/ 202602 h 202716"/>
              <a:gd name="connsiteX190" fmla="*/ 1094322 w 2267665"/>
              <a:gd name="connsiteY190" fmla="*/ 0 h 202716"/>
              <a:gd name="connsiteX191" fmla="*/ 1112584 w 2267665"/>
              <a:gd name="connsiteY191" fmla="*/ 0 h 202716"/>
              <a:gd name="connsiteX192" fmla="*/ 1112584 w 2267665"/>
              <a:gd name="connsiteY192" fmla="*/ 202602 h 202716"/>
              <a:gd name="connsiteX193" fmla="*/ 1094322 w 2267665"/>
              <a:gd name="connsiteY193" fmla="*/ 202602 h 202716"/>
              <a:gd name="connsiteX194" fmla="*/ 790307 w 2267665"/>
              <a:gd name="connsiteY194" fmla="*/ 0 h 202716"/>
              <a:gd name="connsiteX195" fmla="*/ 808569 w 2267665"/>
              <a:gd name="connsiteY195" fmla="*/ 0 h 202716"/>
              <a:gd name="connsiteX196" fmla="*/ 808569 w 2267665"/>
              <a:gd name="connsiteY196" fmla="*/ 202602 h 202716"/>
              <a:gd name="connsiteX197" fmla="*/ 790307 w 2267665"/>
              <a:gd name="connsiteY197" fmla="*/ 202602 h 202716"/>
              <a:gd name="connsiteX198" fmla="*/ 547162 w 2267665"/>
              <a:gd name="connsiteY198" fmla="*/ 0 h 202716"/>
              <a:gd name="connsiteX199" fmla="*/ 565424 w 2267665"/>
              <a:gd name="connsiteY199" fmla="*/ 0 h 202716"/>
              <a:gd name="connsiteX200" fmla="*/ 565424 w 2267665"/>
              <a:gd name="connsiteY200" fmla="*/ 202602 h 202716"/>
              <a:gd name="connsiteX201" fmla="*/ 565424 w 2267665"/>
              <a:gd name="connsiteY201" fmla="*/ 202602 h 202716"/>
              <a:gd name="connsiteX202" fmla="*/ 565424 w 2267665"/>
              <a:gd name="connsiteY202" fmla="*/ 202716 h 202716"/>
              <a:gd name="connsiteX203" fmla="*/ 547162 w 2267665"/>
              <a:gd name="connsiteY203" fmla="*/ 202716 h 202716"/>
              <a:gd name="connsiteX204" fmla="*/ 547162 w 2267665"/>
              <a:gd name="connsiteY204" fmla="*/ 81086 h 202716"/>
              <a:gd name="connsiteX205" fmla="*/ 547162 w 2267665"/>
              <a:gd name="connsiteY205" fmla="*/ 81086 h 202716"/>
              <a:gd name="connsiteX206" fmla="*/ 243145 w 2267665"/>
              <a:gd name="connsiteY206" fmla="*/ 0 h 202716"/>
              <a:gd name="connsiteX207" fmla="*/ 261408 w 2267665"/>
              <a:gd name="connsiteY207" fmla="*/ 0 h 202716"/>
              <a:gd name="connsiteX208" fmla="*/ 261408 w 2267665"/>
              <a:gd name="connsiteY208" fmla="*/ 202602 h 202716"/>
              <a:gd name="connsiteX209" fmla="*/ 243145 w 2267665"/>
              <a:gd name="connsiteY209" fmla="*/ 202602 h 20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267665" h="202716">
                <a:moveTo>
                  <a:pt x="2188646" y="81086"/>
                </a:moveTo>
                <a:lnTo>
                  <a:pt x="2206908" y="81086"/>
                </a:lnTo>
                <a:lnTo>
                  <a:pt x="2206908" y="202716"/>
                </a:lnTo>
                <a:lnTo>
                  <a:pt x="2188646" y="202716"/>
                </a:lnTo>
                <a:close/>
                <a:moveTo>
                  <a:pt x="2127889" y="81086"/>
                </a:moveTo>
                <a:lnTo>
                  <a:pt x="2146151" y="81086"/>
                </a:lnTo>
                <a:lnTo>
                  <a:pt x="2146151" y="202716"/>
                </a:lnTo>
                <a:lnTo>
                  <a:pt x="2127889" y="202716"/>
                </a:lnTo>
                <a:close/>
                <a:moveTo>
                  <a:pt x="2067016" y="81086"/>
                </a:moveTo>
                <a:lnTo>
                  <a:pt x="2085278" y="81086"/>
                </a:lnTo>
                <a:lnTo>
                  <a:pt x="2085278" y="202716"/>
                </a:lnTo>
                <a:lnTo>
                  <a:pt x="2067016" y="202716"/>
                </a:lnTo>
                <a:close/>
                <a:moveTo>
                  <a:pt x="2006259" y="81086"/>
                </a:moveTo>
                <a:lnTo>
                  <a:pt x="2024521" y="81086"/>
                </a:lnTo>
                <a:lnTo>
                  <a:pt x="2024521" y="202716"/>
                </a:lnTo>
                <a:lnTo>
                  <a:pt x="2006259" y="202716"/>
                </a:lnTo>
                <a:close/>
                <a:moveTo>
                  <a:pt x="1884629" y="81086"/>
                </a:moveTo>
                <a:lnTo>
                  <a:pt x="1902891" y="81086"/>
                </a:lnTo>
                <a:lnTo>
                  <a:pt x="1902891" y="202716"/>
                </a:lnTo>
                <a:lnTo>
                  <a:pt x="1884629" y="202716"/>
                </a:lnTo>
                <a:close/>
                <a:moveTo>
                  <a:pt x="1823871" y="81086"/>
                </a:moveTo>
                <a:lnTo>
                  <a:pt x="1842133" y="81086"/>
                </a:lnTo>
                <a:lnTo>
                  <a:pt x="1842133" y="202716"/>
                </a:lnTo>
                <a:lnTo>
                  <a:pt x="1823871" y="202716"/>
                </a:lnTo>
                <a:close/>
                <a:moveTo>
                  <a:pt x="1763114" y="81086"/>
                </a:moveTo>
                <a:lnTo>
                  <a:pt x="1781376" y="81086"/>
                </a:lnTo>
                <a:lnTo>
                  <a:pt x="1781376" y="202716"/>
                </a:lnTo>
                <a:lnTo>
                  <a:pt x="1763114" y="202716"/>
                </a:lnTo>
                <a:close/>
                <a:moveTo>
                  <a:pt x="1641484" y="81086"/>
                </a:moveTo>
                <a:lnTo>
                  <a:pt x="1659746" y="81086"/>
                </a:lnTo>
                <a:lnTo>
                  <a:pt x="1659746" y="202716"/>
                </a:lnTo>
                <a:lnTo>
                  <a:pt x="1641484" y="202716"/>
                </a:lnTo>
                <a:close/>
                <a:moveTo>
                  <a:pt x="1580727" y="81086"/>
                </a:moveTo>
                <a:lnTo>
                  <a:pt x="1598989" y="81086"/>
                </a:lnTo>
                <a:lnTo>
                  <a:pt x="1598989" y="202716"/>
                </a:lnTo>
                <a:lnTo>
                  <a:pt x="1580727" y="202716"/>
                </a:lnTo>
                <a:close/>
                <a:moveTo>
                  <a:pt x="1519969" y="81086"/>
                </a:moveTo>
                <a:lnTo>
                  <a:pt x="1538231" y="81086"/>
                </a:lnTo>
                <a:lnTo>
                  <a:pt x="1538231" y="202716"/>
                </a:lnTo>
                <a:lnTo>
                  <a:pt x="1519969" y="202716"/>
                </a:lnTo>
                <a:close/>
                <a:moveTo>
                  <a:pt x="1459097" y="81086"/>
                </a:moveTo>
                <a:lnTo>
                  <a:pt x="1477359" y="81086"/>
                </a:lnTo>
                <a:lnTo>
                  <a:pt x="1477359" y="202716"/>
                </a:lnTo>
                <a:lnTo>
                  <a:pt x="1459097" y="202716"/>
                </a:lnTo>
                <a:close/>
                <a:moveTo>
                  <a:pt x="1337467" y="81086"/>
                </a:moveTo>
                <a:lnTo>
                  <a:pt x="1355729" y="81086"/>
                </a:lnTo>
                <a:lnTo>
                  <a:pt x="1355729" y="202716"/>
                </a:lnTo>
                <a:lnTo>
                  <a:pt x="1337467" y="202716"/>
                </a:lnTo>
                <a:close/>
                <a:moveTo>
                  <a:pt x="1276709" y="81086"/>
                </a:moveTo>
                <a:lnTo>
                  <a:pt x="1294971" y="81086"/>
                </a:lnTo>
                <a:lnTo>
                  <a:pt x="1294971" y="202716"/>
                </a:lnTo>
                <a:lnTo>
                  <a:pt x="1276709" y="202716"/>
                </a:lnTo>
                <a:close/>
                <a:moveTo>
                  <a:pt x="1215952" y="81086"/>
                </a:moveTo>
                <a:lnTo>
                  <a:pt x="1234214" y="81086"/>
                </a:lnTo>
                <a:lnTo>
                  <a:pt x="1234214" y="202716"/>
                </a:lnTo>
                <a:lnTo>
                  <a:pt x="1215952" y="202716"/>
                </a:lnTo>
                <a:close/>
                <a:moveTo>
                  <a:pt x="1155079" y="81086"/>
                </a:moveTo>
                <a:lnTo>
                  <a:pt x="1173341" y="81086"/>
                </a:lnTo>
                <a:lnTo>
                  <a:pt x="1173341" y="202716"/>
                </a:lnTo>
                <a:lnTo>
                  <a:pt x="1155079" y="202716"/>
                </a:lnTo>
                <a:close/>
                <a:moveTo>
                  <a:pt x="1033565" y="81086"/>
                </a:moveTo>
                <a:lnTo>
                  <a:pt x="1033565" y="81086"/>
                </a:lnTo>
                <a:lnTo>
                  <a:pt x="1051826" y="81086"/>
                </a:lnTo>
                <a:lnTo>
                  <a:pt x="1051826" y="202716"/>
                </a:lnTo>
                <a:lnTo>
                  <a:pt x="1033565" y="202716"/>
                </a:lnTo>
                <a:lnTo>
                  <a:pt x="1033565" y="202716"/>
                </a:lnTo>
                <a:close/>
                <a:moveTo>
                  <a:pt x="972693" y="81086"/>
                </a:moveTo>
                <a:lnTo>
                  <a:pt x="972693" y="81086"/>
                </a:lnTo>
                <a:lnTo>
                  <a:pt x="990955" y="81086"/>
                </a:lnTo>
                <a:lnTo>
                  <a:pt x="990955" y="81086"/>
                </a:lnTo>
                <a:lnTo>
                  <a:pt x="990955" y="202716"/>
                </a:lnTo>
                <a:lnTo>
                  <a:pt x="990955" y="202716"/>
                </a:lnTo>
                <a:lnTo>
                  <a:pt x="972693" y="202716"/>
                </a:lnTo>
                <a:lnTo>
                  <a:pt x="972693" y="202716"/>
                </a:lnTo>
                <a:close/>
                <a:moveTo>
                  <a:pt x="911936" y="81086"/>
                </a:moveTo>
                <a:lnTo>
                  <a:pt x="911937" y="81086"/>
                </a:lnTo>
                <a:lnTo>
                  <a:pt x="930198" y="81086"/>
                </a:lnTo>
                <a:lnTo>
                  <a:pt x="930198" y="202716"/>
                </a:lnTo>
                <a:lnTo>
                  <a:pt x="911937" y="202716"/>
                </a:lnTo>
                <a:lnTo>
                  <a:pt x="911936" y="202716"/>
                </a:lnTo>
                <a:close/>
                <a:moveTo>
                  <a:pt x="851178" y="81086"/>
                </a:moveTo>
                <a:lnTo>
                  <a:pt x="851178" y="81086"/>
                </a:lnTo>
                <a:lnTo>
                  <a:pt x="869441" y="81086"/>
                </a:lnTo>
                <a:lnTo>
                  <a:pt x="869441" y="81086"/>
                </a:lnTo>
                <a:lnTo>
                  <a:pt x="869441" y="202716"/>
                </a:lnTo>
                <a:lnTo>
                  <a:pt x="869441" y="202716"/>
                </a:lnTo>
                <a:lnTo>
                  <a:pt x="851178" y="202716"/>
                </a:lnTo>
                <a:lnTo>
                  <a:pt x="851178" y="202716"/>
                </a:lnTo>
                <a:close/>
                <a:moveTo>
                  <a:pt x="729549" y="81086"/>
                </a:moveTo>
                <a:lnTo>
                  <a:pt x="729549" y="81086"/>
                </a:lnTo>
                <a:lnTo>
                  <a:pt x="747811" y="81086"/>
                </a:lnTo>
                <a:lnTo>
                  <a:pt x="747811" y="81086"/>
                </a:lnTo>
                <a:lnTo>
                  <a:pt x="747811" y="202716"/>
                </a:lnTo>
                <a:lnTo>
                  <a:pt x="747811" y="202716"/>
                </a:lnTo>
                <a:lnTo>
                  <a:pt x="729549" y="202716"/>
                </a:lnTo>
                <a:lnTo>
                  <a:pt x="729549" y="202716"/>
                </a:lnTo>
                <a:close/>
                <a:moveTo>
                  <a:pt x="668792" y="81086"/>
                </a:moveTo>
                <a:lnTo>
                  <a:pt x="687054" y="81086"/>
                </a:lnTo>
                <a:lnTo>
                  <a:pt x="687054" y="81086"/>
                </a:lnTo>
                <a:lnTo>
                  <a:pt x="687054" y="202716"/>
                </a:lnTo>
                <a:lnTo>
                  <a:pt x="687054" y="202716"/>
                </a:lnTo>
                <a:lnTo>
                  <a:pt x="668792" y="202716"/>
                </a:lnTo>
                <a:close/>
                <a:moveTo>
                  <a:pt x="607919" y="81086"/>
                </a:moveTo>
                <a:lnTo>
                  <a:pt x="626181" y="81086"/>
                </a:lnTo>
                <a:lnTo>
                  <a:pt x="626181" y="81086"/>
                </a:lnTo>
                <a:lnTo>
                  <a:pt x="626181" y="202716"/>
                </a:lnTo>
                <a:lnTo>
                  <a:pt x="626181" y="202716"/>
                </a:lnTo>
                <a:lnTo>
                  <a:pt x="607919" y="202716"/>
                </a:lnTo>
                <a:close/>
                <a:moveTo>
                  <a:pt x="486404" y="81086"/>
                </a:moveTo>
                <a:lnTo>
                  <a:pt x="486404" y="81086"/>
                </a:lnTo>
                <a:lnTo>
                  <a:pt x="504666" y="81086"/>
                </a:lnTo>
                <a:lnTo>
                  <a:pt x="504666" y="81086"/>
                </a:lnTo>
                <a:lnTo>
                  <a:pt x="504666" y="202716"/>
                </a:lnTo>
                <a:lnTo>
                  <a:pt x="504666" y="202716"/>
                </a:lnTo>
                <a:lnTo>
                  <a:pt x="486404" y="202716"/>
                </a:lnTo>
                <a:lnTo>
                  <a:pt x="486404" y="202716"/>
                </a:lnTo>
                <a:close/>
                <a:moveTo>
                  <a:pt x="425532" y="81086"/>
                </a:moveTo>
                <a:lnTo>
                  <a:pt x="425532" y="81086"/>
                </a:lnTo>
                <a:lnTo>
                  <a:pt x="443794" y="81086"/>
                </a:lnTo>
                <a:lnTo>
                  <a:pt x="443794" y="81086"/>
                </a:lnTo>
                <a:lnTo>
                  <a:pt x="443794" y="202716"/>
                </a:lnTo>
                <a:lnTo>
                  <a:pt x="443794" y="202716"/>
                </a:lnTo>
                <a:lnTo>
                  <a:pt x="425532" y="202716"/>
                </a:lnTo>
                <a:lnTo>
                  <a:pt x="425532" y="202716"/>
                </a:lnTo>
                <a:close/>
                <a:moveTo>
                  <a:pt x="364774" y="81086"/>
                </a:moveTo>
                <a:lnTo>
                  <a:pt x="364774" y="81086"/>
                </a:lnTo>
                <a:lnTo>
                  <a:pt x="383036" y="81086"/>
                </a:lnTo>
                <a:lnTo>
                  <a:pt x="383036" y="81086"/>
                </a:lnTo>
                <a:lnTo>
                  <a:pt x="383036" y="202716"/>
                </a:lnTo>
                <a:lnTo>
                  <a:pt x="383036" y="202716"/>
                </a:lnTo>
                <a:lnTo>
                  <a:pt x="364774" y="202716"/>
                </a:lnTo>
                <a:lnTo>
                  <a:pt x="364774" y="202716"/>
                </a:lnTo>
                <a:close/>
                <a:moveTo>
                  <a:pt x="304017" y="81086"/>
                </a:moveTo>
                <a:lnTo>
                  <a:pt x="304017" y="81086"/>
                </a:lnTo>
                <a:lnTo>
                  <a:pt x="322279" y="81086"/>
                </a:lnTo>
                <a:lnTo>
                  <a:pt x="322279" y="202716"/>
                </a:lnTo>
                <a:lnTo>
                  <a:pt x="304017" y="202716"/>
                </a:lnTo>
                <a:lnTo>
                  <a:pt x="304017" y="202716"/>
                </a:lnTo>
                <a:close/>
                <a:moveTo>
                  <a:pt x="182387" y="81086"/>
                </a:moveTo>
                <a:lnTo>
                  <a:pt x="182387" y="81086"/>
                </a:lnTo>
                <a:lnTo>
                  <a:pt x="200649" y="81086"/>
                </a:lnTo>
                <a:lnTo>
                  <a:pt x="200649" y="81086"/>
                </a:lnTo>
                <a:lnTo>
                  <a:pt x="200649" y="202716"/>
                </a:lnTo>
                <a:lnTo>
                  <a:pt x="200649" y="202716"/>
                </a:lnTo>
                <a:lnTo>
                  <a:pt x="182387" y="202716"/>
                </a:lnTo>
                <a:lnTo>
                  <a:pt x="182387" y="202716"/>
                </a:lnTo>
                <a:close/>
                <a:moveTo>
                  <a:pt x="121630" y="81086"/>
                </a:moveTo>
                <a:lnTo>
                  <a:pt x="121630" y="81086"/>
                </a:lnTo>
                <a:lnTo>
                  <a:pt x="139892" y="81086"/>
                </a:lnTo>
                <a:lnTo>
                  <a:pt x="139892" y="81086"/>
                </a:lnTo>
                <a:lnTo>
                  <a:pt x="139892" y="202716"/>
                </a:lnTo>
                <a:lnTo>
                  <a:pt x="139892" y="202716"/>
                </a:lnTo>
                <a:lnTo>
                  <a:pt x="121630" y="202716"/>
                </a:lnTo>
                <a:lnTo>
                  <a:pt x="121630" y="202716"/>
                </a:lnTo>
                <a:close/>
                <a:moveTo>
                  <a:pt x="60757" y="81086"/>
                </a:moveTo>
                <a:lnTo>
                  <a:pt x="60757" y="81086"/>
                </a:lnTo>
                <a:lnTo>
                  <a:pt x="79019" y="81086"/>
                </a:lnTo>
                <a:lnTo>
                  <a:pt x="79019" y="81086"/>
                </a:lnTo>
                <a:lnTo>
                  <a:pt x="79019" y="202716"/>
                </a:lnTo>
                <a:lnTo>
                  <a:pt x="79019" y="202716"/>
                </a:lnTo>
                <a:lnTo>
                  <a:pt x="60757" y="202716"/>
                </a:lnTo>
                <a:lnTo>
                  <a:pt x="60757" y="202716"/>
                </a:lnTo>
                <a:close/>
                <a:moveTo>
                  <a:pt x="0" y="81086"/>
                </a:moveTo>
                <a:lnTo>
                  <a:pt x="0" y="81086"/>
                </a:lnTo>
                <a:lnTo>
                  <a:pt x="18262" y="81086"/>
                </a:lnTo>
                <a:lnTo>
                  <a:pt x="18262" y="81086"/>
                </a:lnTo>
                <a:lnTo>
                  <a:pt x="18262" y="202716"/>
                </a:lnTo>
                <a:lnTo>
                  <a:pt x="18262" y="202716"/>
                </a:lnTo>
                <a:lnTo>
                  <a:pt x="0" y="202716"/>
                </a:lnTo>
                <a:lnTo>
                  <a:pt x="0" y="202716"/>
                </a:lnTo>
                <a:close/>
                <a:moveTo>
                  <a:pt x="2249518" y="0"/>
                </a:moveTo>
                <a:lnTo>
                  <a:pt x="2267665" y="0"/>
                </a:lnTo>
                <a:lnTo>
                  <a:pt x="2267665" y="202602"/>
                </a:lnTo>
                <a:lnTo>
                  <a:pt x="2249518" y="202602"/>
                </a:lnTo>
                <a:close/>
                <a:moveTo>
                  <a:pt x="1945501" y="0"/>
                </a:moveTo>
                <a:lnTo>
                  <a:pt x="1963763" y="0"/>
                </a:lnTo>
                <a:lnTo>
                  <a:pt x="1963763" y="202602"/>
                </a:lnTo>
                <a:lnTo>
                  <a:pt x="1945501" y="202602"/>
                </a:lnTo>
                <a:close/>
                <a:moveTo>
                  <a:pt x="1702242" y="0"/>
                </a:moveTo>
                <a:lnTo>
                  <a:pt x="1720504" y="0"/>
                </a:lnTo>
                <a:lnTo>
                  <a:pt x="1720504" y="81086"/>
                </a:lnTo>
                <a:lnTo>
                  <a:pt x="1720504" y="202602"/>
                </a:lnTo>
                <a:lnTo>
                  <a:pt x="1720504" y="202716"/>
                </a:lnTo>
                <a:lnTo>
                  <a:pt x="1702242" y="202716"/>
                </a:lnTo>
                <a:lnTo>
                  <a:pt x="1702242" y="202602"/>
                </a:lnTo>
                <a:lnTo>
                  <a:pt x="1702242" y="81086"/>
                </a:lnTo>
                <a:close/>
                <a:moveTo>
                  <a:pt x="1398339" y="0"/>
                </a:moveTo>
                <a:lnTo>
                  <a:pt x="1416601" y="0"/>
                </a:lnTo>
                <a:lnTo>
                  <a:pt x="1416601" y="202602"/>
                </a:lnTo>
                <a:lnTo>
                  <a:pt x="1398339" y="202602"/>
                </a:lnTo>
                <a:close/>
                <a:moveTo>
                  <a:pt x="1094322" y="0"/>
                </a:moveTo>
                <a:lnTo>
                  <a:pt x="1112584" y="0"/>
                </a:lnTo>
                <a:lnTo>
                  <a:pt x="1112584" y="202602"/>
                </a:lnTo>
                <a:lnTo>
                  <a:pt x="1094322" y="202602"/>
                </a:lnTo>
                <a:close/>
                <a:moveTo>
                  <a:pt x="790307" y="0"/>
                </a:moveTo>
                <a:lnTo>
                  <a:pt x="808569" y="0"/>
                </a:lnTo>
                <a:lnTo>
                  <a:pt x="808569" y="202602"/>
                </a:lnTo>
                <a:lnTo>
                  <a:pt x="790307" y="202602"/>
                </a:lnTo>
                <a:close/>
                <a:moveTo>
                  <a:pt x="547162" y="0"/>
                </a:moveTo>
                <a:lnTo>
                  <a:pt x="565424" y="0"/>
                </a:lnTo>
                <a:lnTo>
                  <a:pt x="565424" y="202602"/>
                </a:lnTo>
                <a:lnTo>
                  <a:pt x="565424" y="202602"/>
                </a:lnTo>
                <a:lnTo>
                  <a:pt x="565424" y="202716"/>
                </a:lnTo>
                <a:lnTo>
                  <a:pt x="547162" y="202716"/>
                </a:lnTo>
                <a:lnTo>
                  <a:pt x="547162" y="81086"/>
                </a:lnTo>
                <a:lnTo>
                  <a:pt x="547162" y="81086"/>
                </a:lnTo>
                <a:close/>
                <a:moveTo>
                  <a:pt x="243145" y="0"/>
                </a:moveTo>
                <a:lnTo>
                  <a:pt x="261408" y="0"/>
                </a:lnTo>
                <a:lnTo>
                  <a:pt x="261408" y="202602"/>
                </a:lnTo>
                <a:lnTo>
                  <a:pt x="243145" y="202602"/>
                </a:lnTo>
                <a:close/>
              </a:path>
            </a:pathLst>
          </a:custGeom>
          <a:solidFill>
            <a:schemeClr val="accent2">
              <a:lumMod val="50000"/>
              <a:alpha val="50000"/>
            </a:schemeClr>
          </a:solidFill>
          <a:ln w="11479" cap="flat">
            <a:noFill/>
            <a:prstDash val="solid"/>
            <a:miter/>
          </a:ln>
        </p:spPr>
        <p:txBody>
          <a:bodyPr rtlCol="0" anchor="ctr"/>
          <a:lstStyle/>
          <a:p>
            <a:endParaRPr lang="en-US" sz="1800"/>
          </a:p>
        </p:txBody>
      </p:sp>
      <p:sp>
        <p:nvSpPr>
          <p:cNvPr id="215" name="Freeform: Shape 214">
            <a:extLst>
              <a:ext uri="{FF2B5EF4-FFF2-40B4-BE49-F238E27FC236}">
                <a16:creationId xmlns:a16="http://schemas.microsoft.com/office/drawing/2014/main" id="{6F933F8A-77B8-68D1-B24D-472DACB912BC}"/>
              </a:ext>
            </a:extLst>
          </p:cNvPr>
          <p:cNvSpPr/>
          <p:nvPr userDrawn="1"/>
        </p:nvSpPr>
        <p:spPr>
          <a:xfrm rot="10800000">
            <a:off x="40" y="11846"/>
            <a:ext cx="3535904" cy="237064"/>
          </a:xfrm>
          <a:custGeom>
            <a:avLst/>
            <a:gdLst>
              <a:gd name="connsiteX0" fmla="*/ 2188646 w 2267665"/>
              <a:gd name="connsiteY0" fmla="*/ 81086 h 202716"/>
              <a:gd name="connsiteX1" fmla="*/ 2206908 w 2267665"/>
              <a:gd name="connsiteY1" fmla="*/ 81086 h 202716"/>
              <a:gd name="connsiteX2" fmla="*/ 2206908 w 2267665"/>
              <a:gd name="connsiteY2" fmla="*/ 202716 h 202716"/>
              <a:gd name="connsiteX3" fmla="*/ 2188646 w 2267665"/>
              <a:gd name="connsiteY3" fmla="*/ 202716 h 202716"/>
              <a:gd name="connsiteX4" fmla="*/ 2127889 w 2267665"/>
              <a:gd name="connsiteY4" fmla="*/ 81086 h 202716"/>
              <a:gd name="connsiteX5" fmla="*/ 2146151 w 2267665"/>
              <a:gd name="connsiteY5" fmla="*/ 81086 h 202716"/>
              <a:gd name="connsiteX6" fmla="*/ 2146151 w 2267665"/>
              <a:gd name="connsiteY6" fmla="*/ 202716 h 202716"/>
              <a:gd name="connsiteX7" fmla="*/ 2127889 w 2267665"/>
              <a:gd name="connsiteY7" fmla="*/ 202716 h 202716"/>
              <a:gd name="connsiteX8" fmla="*/ 2067016 w 2267665"/>
              <a:gd name="connsiteY8" fmla="*/ 81086 h 202716"/>
              <a:gd name="connsiteX9" fmla="*/ 2085278 w 2267665"/>
              <a:gd name="connsiteY9" fmla="*/ 81086 h 202716"/>
              <a:gd name="connsiteX10" fmla="*/ 2085278 w 2267665"/>
              <a:gd name="connsiteY10" fmla="*/ 202716 h 202716"/>
              <a:gd name="connsiteX11" fmla="*/ 2067016 w 2267665"/>
              <a:gd name="connsiteY11" fmla="*/ 202716 h 202716"/>
              <a:gd name="connsiteX12" fmla="*/ 2006259 w 2267665"/>
              <a:gd name="connsiteY12" fmla="*/ 81086 h 202716"/>
              <a:gd name="connsiteX13" fmla="*/ 2024521 w 2267665"/>
              <a:gd name="connsiteY13" fmla="*/ 81086 h 202716"/>
              <a:gd name="connsiteX14" fmla="*/ 2024521 w 2267665"/>
              <a:gd name="connsiteY14" fmla="*/ 202716 h 202716"/>
              <a:gd name="connsiteX15" fmla="*/ 2006259 w 2267665"/>
              <a:gd name="connsiteY15" fmla="*/ 202716 h 202716"/>
              <a:gd name="connsiteX16" fmla="*/ 1884629 w 2267665"/>
              <a:gd name="connsiteY16" fmla="*/ 81086 h 202716"/>
              <a:gd name="connsiteX17" fmla="*/ 1902891 w 2267665"/>
              <a:gd name="connsiteY17" fmla="*/ 81086 h 202716"/>
              <a:gd name="connsiteX18" fmla="*/ 1902891 w 2267665"/>
              <a:gd name="connsiteY18" fmla="*/ 202716 h 202716"/>
              <a:gd name="connsiteX19" fmla="*/ 1884629 w 2267665"/>
              <a:gd name="connsiteY19" fmla="*/ 202716 h 202716"/>
              <a:gd name="connsiteX20" fmla="*/ 1823871 w 2267665"/>
              <a:gd name="connsiteY20" fmla="*/ 81086 h 202716"/>
              <a:gd name="connsiteX21" fmla="*/ 1842133 w 2267665"/>
              <a:gd name="connsiteY21" fmla="*/ 81086 h 202716"/>
              <a:gd name="connsiteX22" fmla="*/ 1842133 w 2267665"/>
              <a:gd name="connsiteY22" fmla="*/ 202716 h 202716"/>
              <a:gd name="connsiteX23" fmla="*/ 1823871 w 2267665"/>
              <a:gd name="connsiteY23" fmla="*/ 202716 h 202716"/>
              <a:gd name="connsiteX24" fmla="*/ 1763114 w 2267665"/>
              <a:gd name="connsiteY24" fmla="*/ 81086 h 202716"/>
              <a:gd name="connsiteX25" fmla="*/ 1781376 w 2267665"/>
              <a:gd name="connsiteY25" fmla="*/ 81086 h 202716"/>
              <a:gd name="connsiteX26" fmla="*/ 1781376 w 2267665"/>
              <a:gd name="connsiteY26" fmla="*/ 202716 h 202716"/>
              <a:gd name="connsiteX27" fmla="*/ 1763114 w 2267665"/>
              <a:gd name="connsiteY27" fmla="*/ 202716 h 202716"/>
              <a:gd name="connsiteX28" fmla="*/ 1641484 w 2267665"/>
              <a:gd name="connsiteY28" fmla="*/ 81086 h 202716"/>
              <a:gd name="connsiteX29" fmla="*/ 1659746 w 2267665"/>
              <a:gd name="connsiteY29" fmla="*/ 81086 h 202716"/>
              <a:gd name="connsiteX30" fmla="*/ 1659746 w 2267665"/>
              <a:gd name="connsiteY30" fmla="*/ 202716 h 202716"/>
              <a:gd name="connsiteX31" fmla="*/ 1641484 w 2267665"/>
              <a:gd name="connsiteY31" fmla="*/ 202716 h 202716"/>
              <a:gd name="connsiteX32" fmla="*/ 1580727 w 2267665"/>
              <a:gd name="connsiteY32" fmla="*/ 81086 h 202716"/>
              <a:gd name="connsiteX33" fmla="*/ 1598989 w 2267665"/>
              <a:gd name="connsiteY33" fmla="*/ 81086 h 202716"/>
              <a:gd name="connsiteX34" fmla="*/ 1598989 w 2267665"/>
              <a:gd name="connsiteY34" fmla="*/ 202716 h 202716"/>
              <a:gd name="connsiteX35" fmla="*/ 1580727 w 2267665"/>
              <a:gd name="connsiteY35" fmla="*/ 202716 h 202716"/>
              <a:gd name="connsiteX36" fmla="*/ 1519969 w 2267665"/>
              <a:gd name="connsiteY36" fmla="*/ 81086 h 202716"/>
              <a:gd name="connsiteX37" fmla="*/ 1538231 w 2267665"/>
              <a:gd name="connsiteY37" fmla="*/ 81086 h 202716"/>
              <a:gd name="connsiteX38" fmla="*/ 1538231 w 2267665"/>
              <a:gd name="connsiteY38" fmla="*/ 202716 h 202716"/>
              <a:gd name="connsiteX39" fmla="*/ 1519969 w 2267665"/>
              <a:gd name="connsiteY39" fmla="*/ 202716 h 202716"/>
              <a:gd name="connsiteX40" fmla="*/ 1459097 w 2267665"/>
              <a:gd name="connsiteY40" fmla="*/ 81086 h 202716"/>
              <a:gd name="connsiteX41" fmla="*/ 1477359 w 2267665"/>
              <a:gd name="connsiteY41" fmla="*/ 81086 h 202716"/>
              <a:gd name="connsiteX42" fmla="*/ 1477359 w 2267665"/>
              <a:gd name="connsiteY42" fmla="*/ 202716 h 202716"/>
              <a:gd name="connsiteX43" fmla="*/ 1459097 w 2267665"/>
              <a:gd name="connsiteY43" fmla="*/ 202716 h 202716"/>
              <a:gd name="connsiteX44" fmla="*/ 1337467 w 2267665"/>
              <a:gd name="connsiteY44" fmla="*/ 81086 h 202716"/>
              <a:gd name="connsiteX45" fmla="*/ 1355729 w 2267665"/>
              <a:gd name="connsiteY45" fmla="*/ 81086 h 202716"/>
              <a:gd name="connsiteX46" fmla="*/ 1355729 w 2267665"/>
              <a:gd name="connsiteY46" fmla="*/ 202716 h 202716"/>
              <a:gd name="connsiteX47" fmla="*/ 1337467 w 2267665"/>
              <a:gd name="connsiteY47" fmla="*/ 202716 h 202716"/>
              <a:gd name="connsiteX48" fmla="*/ 1276709 w 2267665"/>
              <a:gd name="connsiteY48" fmla="*/ 81086 h 202716"/>
              <a:gd name="connsiteX49" fmla="*/ 1294971 w 2267665"/>
              <a:gd name="connsiteY49" fmla="*/ 81086 h 202716"/>
              <a:gd name="connsiteX50" fmla="*/ 1294971 w 2267665"/>
              <a:gd name="connsiteY50" fmla="*/ 202716 h 202716"/>
              <a:gd name="connsiteX51" fmla="*/ 1276709 w 2267665"/>
              <a:gd name="connsiteY51" fmla="*/ 202716 h 202716"/>
              <a:gd name="connsiteX52" fmla="*/ 1215952 w 2267665"/>
              <a:gd name="connsiteY52" fmla="*/ 81086 h 202716"/>
              <a:gd name="connsiteX53" fmla="*/ 1234214 w 2267665"/>
              <a:gd name="connsiteY53" fmla="*/ 81086 h 202716"/>
              <a:gd name="connsiteX54" fmla="*/ 1234214 w 2267665"/>
              <a:gd name="connsiteY54" fmla="*/ 202716 h 202716"/>
              <a:gd name="connsiteX55" fmla="*/ 1215952 w 2267665"/>
              <a:gd name="connsiteY55" fmla="*/ 202716 h 202716"/>
              <a:gd name="connsiteX56" fmla="*/ 1155079 w 2267665"/>
              <a:gd name="connsiteY56" fmla="*/ 81086 h 202716"/>
              <a:gd name="connsiteX57" fmla="*/ 1173341 w 2267665"/>
              <a:gd name="connsiteY57" fmla="*/ 81086 h 202716"/>
              <a:gd name="connsiteX58" fmla="*/ 1173341 w 2267665"/>
              <a:gd name="connsiteY58" fmla="*/ 202716 h 202716"/>
              <a:gd name="connsiteX59" fmla="*/ 1155079 w 2267665"/>
              <a:gd name="connsiteY59" fmla="*/ 202716 h 202716"/>
              <a:gd name="connsiteX60" fmla="*/ 1033565 w 2267665"/>
              <a:gd name="connsiteY60" fmla="*/ 81086 h 202716"/>
              <a:gd name="connsiteX61" fmla="*/ 1033565 w 2267665"/>
              <a:gd name="connsiteY61" fmla="*/ 81086 h 202716"/>
              <a:gd name="connsiteX62" fmla="*/ 1051826 w 2267665"/>
              <a:gd name="connsiteY62" fmla="*/ 81086 h 202716"/>
              <a:gd name="connsiteX63" fmla="*/ 1051826 w 2267665"/>
              <a:gd name="connsiteY63" fmla="*/ 202716 h 202716"/>
              <a:gd name="connsiteX64" fmla="*/ 1033565 w 2267665"/>
              <a:gd name="connsiteY64" fmla="*/ 202716 h 202716"/>
              <a:gd name="connsiteX65" fmla="*/ 1033565 w 2267665"/>
              <a:gd name="connsiteY65" fmla="*/ 202716 h 202716"/>
              <a:gd name="connsiteX66" fmla="*/ 972693 w 2267665"/>
              <a:gd name="connsiteY66" fmla="*/ 81086 h 202716"/>
              <a:gd name="connsiteX67" fmla="*/ 972693 w 2267665"/>
              <a:gd name="connsiteY67" fmla="*/ 81086 h 202716"/>
              <a:gd name="connsiteX68" fmla="*/ 990955 w 2267665"/>
              <a:gd name="connsiteY68" fmla="*/ 81086 h 202716"/>
              <a:gd name="connsiteX69" fmla="*/ 990955 w 2267665"/>
              <a:gd name="connsiteY69" fmla="*/ 81086 h 202716"/>
              <a:gd name="connsiteX70" fmla="*/ 990955 w 2267665"/>
              <a:gd name="connsiteY70" fmla="*/ 202716 h 202716"/>
              <a:gd name="connsiteX71" fmla="*/ 990955 w 2267665"/>
              <a:gd name="connsiteY71" fmla="*/ 202716 h 202716"/>
              <a:gd name="connsiteX72" fmla="*/ 972693 w 2267665"/>
              <a:gd name="connsiteY72" fmla="*/ 202716 h 202716"/>
              <a:gd name="connsiteX73" fmla="*/ 972693 w 2267665"/>
              <a:gd name="connsiteY73" fmla="*/ 202716 h 202716"/>
              <a:gd name="connsiteX74" fmla="*/ 911936 w 2267665"/>
              <a:gd name="connsiteY74" fmla="*/ 81086 h 202716"/>
              <a:gd name="connsiteX75" fmla="*/ 911937 w 2267665"/>
              <a:gd name="connsiteY75" fmla="*/ 81086 h 202716"/>
              <a:gd name="connsiteX76" fmla="*/ 930198 w 2267665"/>
              <a:gd name="connsiteY76" fmla="*/ 81086 h 202716"/>
              <a:gd name="connsiteX77" fmla="*/ 930198 w 2267665"/>
              <a:gd name="connsiteY77" fmla="*/ 202716 h 202716"/>
              <a:gd name="connsiteX78" fmla="*/ 911937 w 2267665"/>
              <a:gd name="connsiteY78" fmla="*/ 202716 h 202716"/>
              <a:gd name="connsiteX79" fmla="*/ 911936 w 2267665"/>
              <a:gd name="connsiteY79" fmla="*/ 202716 h 202716"/>
              <a:gd name="connsiteX80" fmla="*/ 851178 w 2267665"/>
              <a:gd name="connsiteY80" fmla="*/ 81086 h 202716"/>
              <a:gd name="connsiteX81" fmla="*/ 851178 w 2267665"/>
              <a:gd name="connsiteY81" fmla="*/ 81086 h 202716"/>
              <a:gd name="connsiteX82" fmla="*/ 869441 w 2267665"/>
              <a:gd name="connsiteY82" fmla="*/ 81086 h 202716"/>
              <a:gd name="connsiteX83" fmla="*/ 869441 w 2267665"/>
              <a:gd name="connsiteY83" fmla="*/ 81086 h 202716"/>
              <a:gd name="connsiteX84" fmla="*/ 869441 w 2267665"/>
              <a:gd name="connsiteY84" fmla="*/ 202716 h 202716"/>
              <a:gd name="connsiteX85" fmla="*/ 869441 w 2267665"/>
              <a:gd name="connsiteY85" fmla="*/ 202716 h 202716"/>
              <a:gd name="connsiteX86" fmla="*/ 851178 w 2267665"/>
              <a:gd name="connsiteY86" fmla="*/ 202716 h 202716"/>
              <a:gd name="connsiteX87" fmla="*/ 851178 w 2267665"/>
              <a:gd name="connsiteY87" fmla="*/ 202716 h 202716"/>
              <a:gd name="connsiteX88" fmla="*/ 729549 w 2267665"/>
              <a:gd name="connsiteY88" fmla="*/ 81086 h 202716"/>
              <a:gd name="connsiteX89" fmla="*/ 729549 w 2267665"/>
              <a:gd name="connsiteY89" fmla="*/ 81086 h 202716"/>
              <a:gd name="connsiteX90" fmla="*/ 747811 w 2267665"/>
              <a:gd name="connsiteY90" fmla="*/ 81086 h 202716"/>
              <a:gd name="connsiteX91" fmla="*/ 747811 w 2267665"/>
              <a:gd name="connsiteY91" fmla="*/ 81086 h 202716"/>
              <a:gd name="connsiteX92" fmla="*/ 747811 w 2267665"/>
              <a:gd name="connsiteY92" fmla="*/ 202716 h 202716"/>
              <a:gd name="connsiteX93" fmla="*/ 747811 w 2267665"/>
              <a:gd name="connsiteY93" fmla="*/ 202716 h 202716"/>
              <a:gd name="connsiteX94" fmla="*/ 729549 w 2267665"/>
              <a:gd name="connsiteY94" fmla="*/ 202716 h 202716"/>
              <a:gd name="connsiteX95" fmla="*/ 729549 w 2267665"/>
              <a:gd name="connsiteY95" fmla="*/ 202716 h 202716"/>
              <a:gd name="connsiteX96" fmla="*/ 668792 w 2267665"/>
              <a:gd name="connsiteY96" fmla="*/ 81086 h 202716"/>
              <a:gd name="connsiteX97" fmla="*/ 687054 w 2267665"/>
              <a:gd name="connsiteY97" fmla="*/ 81086 h 202716"/>
              <a:gd name="connsiteX98" fmla="*/ 687054 w 2267665"/>
              <a:gd name="connsiteY98" fmla="*/ 81086 h 202716"/>
              <a:gd name="connsiteX99" fmla="*/ 687054 w 2267665"/>
              <a:gd name="connsiteY99" fmla="*/ 202716 h 202716"/>
              <a:gd name="connsiteX100" fmla="*/ 687054 w 2267665"/>
              <a:gd name="connsiteY100" fmla="*/ 202716 h 202716"/>
              <a:gd name="connsiteX101" fmla="*/ 668792 w 2267665"/>
              <a:gd name="connsiteY101" fmla="*/ 202716 h 202716"/>
              <a:gd name="connsiteX102" fmla="*/ 607919 w 2267665"/>
              <a:gd name="connsiteY102" fmla="*/ 81086 h 202716"/>
              <a:gd name="connsiteX103" fmla="*/ 626181 w 2267665"/>
              <a:gd name="connsiteY103" fmla="*/ 81086 h 202716"/>
              <a:gd name="connsiteX104" fmla="*/ 626181 w 2267665"/>
              <a:gd name="connsiteY104" fmla="*/ 81086 h 202716"/>
              <a:gd name="connsiteX105" fmla="*/ 626181 w 2267665"/>
              <a:gd name="connsiteY105" fmla="*/ 202716 h 202716"/>
              <a:gd name="connsiteX106" fmla="*/ 626181 w 2267665"/>
              <a:gd name="connsiteY106" fmla="*/ 202716 h 202716"/>
              <a:gd name="connsiteX107" fmla="*/ 607919 w 2267665"/>
              <a:gd name="connsiteY107" fmla="*/ 202716 h 202716"/>
              <a:gd name="connsiteX108" fmla="*/ 486404 w 2267665"/>
              <a:gd name="connsiteY108" fmla="*/ 81086 h 202716"/>
              <a:gd name="connsiteX109" fmla="*/ 486404 w 2267665"/>
              <a:gd name="connsiteY109" fmla="*/ 81086 h 202716"/>
              <a:gd name="connsiteX110" fmla="*/ 504666 w 2267665"/>
              <a:gd name="connsiteY110" fmla="*/ 81086 h 202716"/>
              <a:gd name="connsiteX111" fmla="*/ 504666 w 2267665"/>
              <a:gd name="connsiteY111" fmla="*/ 81086 h 202716"/>
              <a:gd name="connsiteX112" fmla="*/ 504666 w 2267665"/>
              <a:gd name="connsiteY112" fmla="*/ 202716 h 202716"/>
              <a:gd name="connsiteX113" fmla="*/ 504666 w 2267665"/>
              <a:gd name="connsiteY113" fmla="*/ 202716 h 202716"/>
              <a:gd name="connsiteX114" fmla="*/ 486404 w 2267665"/>
              <a:gd name="connsiteY114" fmla="*/ 202716 h 202716"/>
              <a:gd name="connsiteX115" fmla="*/ 486404 w 2267665"/>
              <a:gd name="connsiteY115" fmla="*/ 202716 h 202716"/>
              <a:gd name="connsiteX116" fmla="*/ 425532 w 2267665"/>
              <a:gd name="connsiteY116" fmla="*/ 81086 h 202716"/>
              <a:gd name="connsiteX117" fmla="*/ 425532 w 2267665"/>
              <a:gd name="connsiteY117" fmla="*/ 81086 h 202716"/>
              <a:gd name="connsiteX118" fmla="*/ 443794 w 2267665"/>
              <a:gd name="connsiteY118" fmla="*/ 81086 h 202716"/>
              <a:gd name="connsiteX119" fmla="*/ 443794 w 2267665"/>
              <a:gd name="connsiteY119" fmla="*/ 81086 h 202716"/>
              <a:gd name="connsiteX120" fmla="*/ 443794 w 2267665"/>
              <a:gd name="connsiteY120" fmla="*/ 202716 h 202716"/>
              <a:gd name="connsiteX121" fmla="*/ 443794 w 2267665"/>
              <a:gd name="connsiteY121" fmla="*/ 202716 h 202716"/>
              <a:gd name="connsiteX122" fmla="*/ 425532 w 2267665"/>
              <a:gd name="connsiteY122" fmla="*/ 202716 h 202716"/>
              <a:gd name="connsiteX123" fmla="*/ 425532 w 2267665"/>
              <a:gd name="connsiteY123" fmla="*/ 202716 h 202716"/>
              <a:gd name="connsiteX124" fmla="*/ 364774 w 2267665"/>
              <a:gd name="connsiteY124" fmla="*/ 81086 h 202716"/>
              <a:gd name="connsiteX125" fmla="*/ 364774 w 2267665"/>
              <a:gd name="connsiteY125" fmla="*/ 81086 h 202716"/>
              <a:gd name="connsiteX126" fmla="*/ 383036 w 2267665"/>
              <a:gd name="connsiteY126" fmla="*/ 81086 h 202716"/>
              <a:gd name="connsiteX127" fmla="*/ 383036 w 2267665"/>
              <a:gd name="connsiteY127" fmla="*/ 81086 h 202716"/>
              <a:gd name="connsiteX128" fmla="*/ 383036 w 2267665"/>
              <a:gd name="connsiteY128" fmla="*/ 202716 h 202716"/>
              <a:gd name="connsiteX129" fmla="*/ 383036 w 2267665"/>
              <a:gd name="connsiteY129" fmla="*/ 202716 h 202716"/>
              <a:gd name="connsiteX130" fmla="*/ 364774 w 2267665"/>
              <a:gd name="connsiteY130" fmla="*/ 202716 h 202716"/>
              <a:gd name="connsiteX131" fmla="*/ 364774 w 2267665"/>
              <a:gd name="connsiteY131" fmla="*/ 202716 h 202716"/>
              <a:gd name="connsiteX132" fmla="*/ 304017 w 2267665"/>
              <a:gd name="connsiteY132" fmla="*/ 81086 h 202716"/>
              <a:gd name="connsiteX133" fmla="*/ 304017 w 2267665"/>
              <a:gd name="connsiteY133" fmla="*/ 81086 h 202716"/>
              <a:gd name="connsiteX134" fmla="*/ 322279 w 2267665"/>
              <a:gd name="connsiteY134" fmla="*/ 81086 h 202716"/>
              <a:gd name="connsiteX135" fmla="*/ 322279 w 2267665"/>
              <a:gd name="connsiteY135" fmla="*/ 202716 h 202716"/>
              <a:gd name="connsiteX136" fmla="*/ 304017 w 2267665"/>
              <a:gd name="connsiteY136" fmla="*/ 202716 h 202716"/>
              <a:gd name="connsiteX137" fmla="*/ 304017 w 2267665"/>
              <a:gd name="connsiteY137" fmla="*/ 202716 h 202716"/>
              <a:gd name="connsiteX138" fmla="*/ 182387 w 2267665"/>
              <a:gd name="connsiteY138" fmla="*/ 81086 h 202716"/>
              <a:gd name="connsiteX139" fmla="*/ 182387 w 2267665"/>
              <a:gd name="connsiteY139" fmla="*/ 81086 h 202716"/>
              <a:gd name="connsiteX140" fmla="*/ 200649 w 2267665"/>
              <a:gd name="connsiteY140" fmla="*/ 81086 h 202716"/>
              <a:gd name="connsiteX141" fmla="*/ 200649 w 2267665"/>
              <a:gd name="connsiteY141" fmla="*/ 81086 h 202716"/>
              <a:gd name="connsiteX142" fmla="*/ 200649 w 2267665"/>
              <a:gd name="connsiteY142" fmla="*/ 202716 h 202716"/>
              <a:gd name="connsiteX143" fmla="*/ 200649 w 2267665"/>
              <a:gd name="connsiteY143" fmla="*/ 202716 h 202716"/>
              <a:gd name="connsiteX144" fmla="*/ 182387 w 2267665"/>
              <a:gd name="connsiteY144" fmla="*/ 202716 h 202716"/>
              <a:gd name="connsiteX145" fmla="*/ 182387 w 2267665"/>
              <a:gd name="connsiteY145" fmla="*/ 202716 h 202716"/>
              <a:gd name="connsiteX146" fmla="*/ 121630 w 2267665"/>
              <a:gd name="connsiteY146" fmla="*/ 81086 h 202716"/>
              <a:gd name="connsiteX147" fmla="*/ 121630 w 2267665"/>
              <a:gd name="connsiteY147" fmla="*/ 81086 h 202716"/>
              <a:gd name="connsiteX148" fmla="*/ 139892 w 2267665"/>
              <a:gd name="connsiteY148" fmla="*/ 81086 h 202716"/>
              <a:gd name="connsiteX149" fmla="*/ 139892 w 2267665"/>
              <a:gd name="connsiteY149" fmla="*/ 81086 h 202716"/>
              <a:gd name="connsiteX150" fmla="*/ 139892 w 2267665"/>
              <a:gd name="connsiteY150" fmla="*/ 202716 h 202716"/>
              <a:gd name="connsiteX151" fmla="*/ 139892 w 2267665"/>
              <a:gd name="connsiteY151" fmla="*/ 202716 h 202716"/>
              <a:gd name="connsiteX152" fmla="*/ 121630 w 2267665"/>
              <a:gd name="connsiteY152" fmla="*/ 202716 h 202716"/>
              <a:gd name="connsiteX153" fmla="*/ 121630 w 2267665"/>
              <a:gd name="connsiteY153" fmla="*/ 202716 h 202716"/>
              <a:gd name="connsiteX154" fmla="*/ 60757 w 2267665"/>
              <a:gd name="connsiteY154" fmla="*/ 81086 h 202716"/>
              <a:gd name="connsiteX155" fmla="*/ 60757 w 2267665"/>
              <a:gd name="connsiteY155" fmla="*/ 81086 h 202716"/>
              <a:gd name="connsiteX156" fmla="*/ 79019 w 2267665"/>
              <a:gd name="connsiteY156" fmla="*/ 81086 h 202716"/>
              <a:gd name="connsiteX157" fmla="*/ 79019 w 2267665"/>
              <a:gd name="connsiteY157" fmla="*/ 81086 h 202716"/>
              <a:gd name="connsiteX158" fmla="*/ 79019 w 2267665"/>
              <a:gd name="connsiteY158" fmla="*/ 202716 h 202716"/>
              <a:gd name="connsiteX159" fmla="*/ 79019 w 2267665"/>
              <a:gd name="connsiteY159" fmla="*/ 202716 h 202716"/>
              <a:gd name="connsiteX160" fmla="*/ 60757 w 2267665"/>
              <a:gd name="connsiteY160" fmla="*/ 202716 h 202716"/>
              <a:gd name="connsiteX161" fmla="*/ 60757 w 2267665"/>
              <a:gd name="connsiteY161" fmla="*/ 202716 h 202716"/>
              <a:gd name="connsiteX162" fmla="*/ 0 w 2267665"/>
              <a:gd name="connsiteY162" fmla="*/ 81086 h 202716"/>
              <a:gd name="connsiteX163" fmla="*/ 0 w 2267665"/>
              <a:gd name="connsiteY163" fmla="*/ 81086 h 202716"/>
              <a:gd name="connsiteX164" fmla="*/ 18262 w 2267665"/>
              <a:gd name="connsiteY164" fmla="*/ 81086 h 202716"/>
              <a:gd name="connsiteX165" fmla="*/ 18262 w 2267665"/>
              <a:gd name="connsiteY165" fmla="*/ 81086 h 202716"/>
              <a:gd name="connsiteX166" fmla="*/ 18262 w 2267665"/>
              <a:gd name="connsiteY166" fmla="*/ 202716 h 202716"/>
              <a:gd name="connsiteX167" fmla="*/ 18262 w 2267665"/>
              <a:gd name="connsiteY167" fmla="*/ 202716 h 202716"/>
              <a:gd name="connsiteX168" fmla="*/ 0 w 2267665"/>
              <a:gd name="connsiteY168" fmla="*/ 202716 h 202716"/>
              <a:gd name="connsiteX169" fmla="*/ 0 w 2267665"/>
              <a:gd name="connsiteY169" fmla="*/ 202716 h 202716"/>
              <a:gd name="connsiteX170" fmla="*/ 2249518 w 2267665"/>
              <a:gd name="connsiteY170" fmla="*/ 0 h 202716"/>
              <a:gd name="connsiteX171" fmla="*/ 2267665 w 2267665"/>
              <a:gd name="connsiteY171" fmla="*/ 0 h 202716"/>
              <a:gd name="connsiteX172" fmla="*/ 2267665 w 2267665"/>
              <a:gd name="connsiteY172" fmla="*/ 202602 h 202716"/>
              <a:gd name="connsiteX173" fmla="*/ 2249518 w 2267665"/>
              <a:gd name="connsiteY173" fmla="*/ 202602 h 202716"/>
              <a:gd name="connsiteX174" fmla="*/ 1945501 w 2267665"/>
              <a:gd name="connsiteY174" fmla="*/ 0 h 202716"/>
              <a:gd name="connsiteX175" fmla="*/ 1963763 w 2267665"/>
              <a:gd name="connsiteY175" fmla="*/ 0 h 202716"/>
              <a:gd name="connsiteX176" fmla="*/ 1963763 w 2267665"/>
              <a:gd name="connsiteY176" fmla="*/ 202602 h 202716"/>
              <a:gd name="connsiteX177" fmla="*/ 1945501 w 2267665"/>
              <a:gd name="connsiteY177" fmla="*/ 202602 h 202716"/>
              <a:gd name="connsiteX178" fmla="*/ 1702242 w 2267665"/>
              <a:gd name="connsiteY178" fmla="*/ 0 h 202716"/>
              <a:gd name="connsiteX179" fmla="*/ 1720504 w 2267665"/>
              <a:gd name="connsiteY179" fmla="*/ 0 h 202716"/>
              <a:gd name="connsiteX180" fmla="*/ 1720504 w 2267665"/>
              <a:gd name="connsiteY180" fmla="*/ 81086 h 202716"/>
              <a:gd name="connsiteX181" fmla="*/ 1720504 w 2267665"/>
              <a:gd name="connsiteY181" fmla="*/ 202602 h 202716"/>
              <a:gd name="connsiteX182" fmla="*/ 1720504 w 2267665"/>
              <a:gd name="connsiteY182" fmla="*/ 202716 h 202716"/>
              <a:gd name="connsiteX183" fmla="*/ 1702242 w 2267665"/>
              <a:gd name="connsiteY183" fmla="*/ 202716 h 202716"/>
              <a:gd name="connsiteX184" fmla="*/ 1702242 w 2267665"/>
              <a:gd name="connsiteY184" fmla="*/ 202602 h 202716"/>
              <a:gd name="connsiteX185" fmla="*/ 1702242 w 2267665"/>
              <a:gd name="connsiteY185" fmla="*/ 81086 h 202716"/>
              <a:gd name="connsiteX186" fmla="*/ 1398339 w 2267665"/>
              <a:gd name="connsiteY186" fmla="*/ 0 h 202716"/>
              <a:gd name="connsiteX187" fmla="*/ 1416601 w 2267665"/>
              <a:gd name="connsiteY187" fmla="*/ 0 h 202716"/>
              <a:gd name="connsiteX188" fmla="*/ 1416601 w 2267665"/>
              <a:gd name="connsiteY188" fmla="*/ 202602 h 202716"/>
              <a:gd name="connsiteX189" fmla="*/ 1398339 w 2267665"/>
              <a:gd name="connsiteY189" fmla="*/ 202602 h 202716"/>
              <a:gd name="connsiteX190" fmla="*/ 1094322 w 2267665"/>
              <a:gd name="connsiteY190" fmla="*/ 0 h 202716"/>
              <a:gd name="connsiteX191" fmla="*/ 1112584 w 2267665"/>
              <a:gd name="connsiteY191" fmla="*/ 0 h 202716"/>
              <a:gd name="connsiteX192" fmla="*/ 1112584 w 2267665"/>
              <a:gd name="connsiteY192" fmla="*/ 202602 h 202716"/>
              <a:gd name="connsiteX193" fmla="*/ 1094322 w 2267665"/>
              <a:gd name="connsiteY193" fmla="*/ 202602 h 202716"/>
              <a:gd name="connsiteX194" fmla="*/ 790307 w 2267665"/>
              <a:gd name="connsiteY194" fmla="*/ 0 h 202716"/>
              <a:gd name="connsiteX195" fmla="*/ 808569 w 2267665"/>
              <a:gd name="connsiteY195" fmla="*/ 0 h 202716"/>
              <a:gd name="connsiteX196" fmla="*/ 808569 w 2267665"/>
              <a:gd name="connsiteY196" fmla="*/ 202602 h 202716"/>
              <a:gd name="connsiteX197" fmla="*/ 790307 w 2267665"/>
              <a:gd name="connsiteY197" fmla="*/ 202602 h 202716"/>
              <a:gd name="connsiteX198" fmla="*/ 547162 w 2267665"/>
              <a:gd name="connsiteY198" fmla="*/ 0 h 202716"/>
              <a:gd name="connsiteX199" fmla="*/ 565424 w 2267665"/>
              <a:gd name="connsiteY199" fmla="*/ 0 h 202716"/>
              <a:gd name="connsiteX200" fmla="*/ 565424 w 2267665"/>
              <a:gd name="connsiteY200" fmla="*/ 202602 h 202716"/>
              <a:gd name="connsiteX201" fmla="*/ 565424 w 2267665"/>
              <a:gd name="connsiteY201" fmla="*/ 202602 h 202716"/>
              <a:gd name="connsiteX202" fmla="*/ 565424 w 2267665"/>
              <a:gd name="connsiteY202" fmla="*/ 202716 h 202716"/>
              <a:gd name="connsiteX203" fmla="*/ 547162 w 2267665"/>
              <a:gd name="connsiteY203" fmla="*/ 202716 h 202716"/>
              <a:gd name="connsiteX204" fmla="*/ 547162 w 2267665"/>
              <a:gd name="connsiteY204" fmla="*/ 81086 h 202716"/>
              <a:gd name="connsiteX205" fmla="*/ 547162 w 2267665"/>
              <a:gd name="connsiteY205" fmla="*/ 81086 h 202716"/>
              <a:gd name="connsiteX206" fmla="*/ 243145 w 2267665"/>
              <a:gd name="connsiteY206" fmla="*/ 0 h 202716"/>
              <a:gd name="connsiteX207" fmla="*/ 261408 w 2267665"/>
              <a:gd name="connsiteY207" fmla="*/ 0 h 202716"/>
              <a:gd name="connsiteX208" fmla="*/ 261408 w 2267665"/>
              <a:gd name="connsiteY208" fmla="*/ 202602 h 202716"/>
              <a:gd name="connsiteX209" fmla="*/ 243145 w 2267665"/>
              <a:gd name="connsiteY209" fmla="*/ 202602 h 20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267665" h="202716">
                <a:moveTo>
                  <a:pt x="2188646" y="81086"/>
                </a:moveTo>
                <a:lnTo>
                  <a:pt x="2206908" y="81086"/>
                </a:lnTo>
                <a:lnTo>
                  <a:pt x="2206908" y="202716"/>
                </a:lnTo>
                <a:lnTo>
                  <a:pt x="2188646" y="202716"/>
                </a:lnTo>
                <a:close/>
                <a:moveTo>
                  <a:pt x="2127889" y="81086"/>
                </a:moveTo>
                <a:lnTo>
                  <a:pt x="2146151" y="81086"/>
                </a:lnTo>
                <a:lnTo>
                  <a:pt x="2146151" y="202716"/>
                </a:lnTo>
                <a:lnTo>
                  <a:pt x="2127889" y="202716"/>
                </a:lnTo>
                <a:close/>
                <a:moveTo>
                  <a:pt x="2067016" y="81086"/>
                </a:moveTo>
                <a:lnTo>
                  <a:pt x="2085278" y="81086"/>
                </a:lnTo>
                <a:lnTo>
                  <a:pt x="2085278" y="202716"/>
                </a:lnTo>
                <a:lnTo>
                  <a:pt x="2067016" y="202716"/>
                </a:lnTo>
                <a:close/>
                <a:moveTo>
                  <a:pt x="2006259" y="81086"/>
                </a:moveTo>
                <a:lnTo>
                  <a:pt x="2024521" y="81086"/>
                </a:lnTo>
                <a:lnTo>
                  <a:pt x="2024521" y="202716"/>
                </a:lnTo>
                <a:lnTo>
                  <a:pt x="2006259" y="202716"/>
                </a:lnTo>
                <a:close/>
                <a:moveTo>
                  <a:pt x="1884629" y="81086"/>
                </a:moveTo>
                <a:lnTo>
                  <a:pt x="1902891" y="81086"/>
                </a:lnTo>
                <a:lnTo>
                  <a:pt x="1902891" y="202716"/>
                </a:lnTo>
                <a:lnTo>
                  <a:pt x="1884629" y="202716"/>
                </a:lnTo>
                <a:close/>
                <a:moveTo>
                  <a:pt x="1823871" y="81086"/>
                </a:moveTo>
                <a:lnTo>
                  <a:pt x="1842133" y="81086"/>
                </a:lnTo>
                <a:lnTo>
                  <a:pt x="1842133" y="202716"/>
                </a:lnTo>
                <a:lnTo>
                  <a:pt x="1823871" y="202716"/>
                </a:lnTo>
                <a:close/>
                <a:moveTo>
                  <a:pt x="1763114" y="81086"/>
                </a:moveTo>
                <a:lnTo>
                  <a:pt x="1781376" y="81086"/>
                </a:lnTo>
                <a:lnTo>
                  <a:pt x="1781376" y="202716"/>
                </a:lnTo>
                <a:lnTo>
                  <a:pt x="1763114" y="202716"/>
                </a:lnTo>
                <a:close/>
                <a:moveTo>
                  <a:pt x="1641484" y="81086"/>
                </a:moveTo>
                <a:lnTo>
                  <a:pt x="1659746" y="81086"/>
                </a:lnTo>
                <a:lnTo>
                  <a:pt x="1659746" y="202716"/>
                </a:lnTo>
                <a:lnTo>
                  <a:pt x="1641484" y="202716"/>
                </a:lnTo>
                <a:close/>
                <a:moveTo>
                  <a:pt x="1580727" y="81086"/>
                </a:moveTo>
                <a:lnTo>
                  <a:pt x="1598989" y="81086"/>
                </a:lnTo>
                <a:lnTo>
                  <a:pt x="1598989" y="202716"/>
                </a:lnTo>
                <a:lnTo>
                  <a:pt x="1580727" y="202716"/>
                </a:lnTo>
                <a:close/>
                <a:moveTo>
                  <a:pt x="1519969" y="81086"/>
                </a:moveTo>
                <a:lnTo>
                  <a:pt x="1538231" y="81086"/>
                </a:lnTo>
                <a:lnTo>
                  <a:pt x="1538231" y="202716"/>
                </a:lnTo>
                <a:lnTo>
                  <a:pt x="1519969" y="202716"/>
                </a:lnTo>
                <a:close/>
                <a:moveTo>
                  <a:pt x="1459097" y="81086"/>
                </a:moveTo>
                <a:lnTo>
                  <a:pt x="1477359" y="81086"/>
                </a:lnTo>
                <a:lnTo>
                  <a:pt x="1477359" y="202716"/>
                </a:lnTo>
                <a:lnTo>
                  <a:pt x="1459097" y="202716"/>
                </a:lnTo>
                <a:close/>
                <a:moveTo>
                  <a:pt x="1337467" y="81086"/>
                </a:moveTo>
                <a:lnTo>
                  <a:pt x="1355729" y="81086"/>
                </a:lnTo>
                <a:lnTo>
                  <a:pt x="1355729" y="202716"/>
                </a:lnTo>
                <a:lnTo>
                  <a:pt x="1337467" y="202716"/>
                </a:lnTo>
                <a:close/>
                <a:moveTo>
                  <a:pt x="1276709" y="81086"/>
                </a:moveTo>
                <a:lnTo>
                  <a:pt x="1294971" y="81086"/>
                </a:lnTo>
                <a:lnTo>
                  <a:pt x="1294971" y="202716"/>
                </a:lnTo>
                <a:lnTo>
                  <a:pt x="1276709" y="202716"/>
                </a:lnTo>
                <a:close/>
                <a:moveTo>
                  <a:pt x="1215952" y="81086"/>
                </a:moveTo>
                <a:lnTo>
                  <a:pt x="1234214" y="81086"/>
                </a:lnTo>
                <a:lnTo>
                  <a:pt x="1234214" y="202716"/>
                </a:lnTo>
                <a:lnTo>
                  <a:pt x="1215952" y="202716"/>
                </a:lnTo>
                <a:close/>
                <a:moveTo>
                  <a:pt x="1155079" y="81086"/>
                </a:moveTo>
                <a:lnTo>
                  <a:pt x="1173341" y="81086"/>
                </a:lnTo>
                <a:lnTo>
                  <a:pt x="1173341" y="202716"/>
                </a:lnTo>
                <a:lnTo>
                  <a:pt x="1155079" y="202716"/>
                </a:lnTo>
                <a:close/>
                <a:moveTo>
                  <a:pt x="1033565" y="81086"/>
                </a:moveTo>
                <a:lnTo>
                  <a:pt x="1033565" y="81086"/>
                </a:lnTo>
                <a:lnTo>
                  <a:pt x="1051826" y="81086"/>
                </a:lnTo>
                <a:lnTo>
                  <a:pt x="1051826" y="202716"/>
                </a:lnTo>
                <a:lnTo>
                  <a:pt x="1033565" y="202716"/>
                </a:lnTo>
                <a:lnTo>
                  <a:pt x="1033565" y="202716"/>
                </a:lnTo>
                <a:close/>
                <a:moveTo>
                  <a:pt x="972693" y="81086"/>
                </a:moveTo>
                <a:lnTo>
                  <a:pt x="972693" y="81086"/>
                </a:lnTo>
                <a:lnTo>
                  <a:pt x="990955" y="81086"/>
                </a:lnTo>
                <a:lnTo>
                  <a:pt x="990955" y="81086"/>
                </a:lnTo>
                <a:lnTo>
                  <a:pt x="990955" y="202716"/>
                </a:lnTo>
                <a:lnTo>
                  <a:pt x="990955" y="202716"/>
                </a:lnTo>
                <a:lnTo>
                  <a:pt x="972693" y="202716"/>
                </a:lnTo>
                <a:lnTo>
                  <a:pt x="972693" y="202716"/>
                </a:lnTo>
                <a:close/>
                <a:moveTo>
                  <a:pt x="911936" y="81086"/>
                </a:moveTo>
                <a:lnTo>
                  <a:pt x="911937" y="81086"/>
                </a:lnTo>
                <a:lnTo>
                  <a:pt x="930198" y="81086"/>
                </a:lnTo>
                <a:lnTo>
                  <a:pt x="930198" y="202716"/>
                </a:lnTo>
                <a:lnTo>
                  <a:pt x="911937" y="202716"/>
                </a:lnTo>
                <a:lnTo>
                  <a:pt x="911936" y="202716"/>
                </a:lnTo>
                <a:close/>
                <a:moveTo>
                  <a:pt x="851178" y="81086"/>
                </a:moveTo>
                <a:lnTo>
                  <a:pt x="851178" y="81086"/>
                </a:lnTo>
                <a:lnTo>
                  <a:pt x="869441" y="81086"/>
                </a:lnTo>
                <a:lnTo>
                  <a:pt x="869441" y="81086"/>
                </a:lnTo>
                <a:lnTo>
                  <a:pt x="869441" y="202716"/>
                </a:lnTo>
                <a:lnTo>
                  <a:pt x="869441" y="202716"/>
                </a:lnTo>
                <a:lnTo>
                  <a:pt x="851178" y="202716"/>
                </a:lnTo>
                <a:lnTo>
                  <a:pt x="851178" y="202716"/>
                </a:lnTo>
                <a:close/>
                <a:moveTo>
                  <a:pt x="729549" y="81086"/>
                </a:moveTo>
                <a:lnTo>
                  <a:pt x="729549" y="81086"/>
                </a:lnTo>
                <a:lnTo>
                  <a:pt x="747811" y="81086"/>
                </a:lnTo>
                <a:lnTo>
                  <a:pt x="747811" y="81086"/>
                </a:lnTo>
                <a:lnTo>
                  <a:pt x="747811" y="202716"/>
                </a:lnTo>
                <a:lnTo>
                  <a:pt x="747811" y="202716"/>
                </a:lnTo>
                <a:lnTo>
                  <a:pt x="729549" y="202716"/>
                </a:lnTo>
                <a:lnTo>
                  <a:pt x="729549" y="202716"/>
                </a:lnTo>
                <a:close/>
                <a:moveTo>
                  <a:pt x="668792" y="81086"/>
                </a:moveTo>
                <a:lnTo>
                  <a:pt x="687054" y="81086"/>
                </a:lnTo>
                <a:lnTo>
                  <a:pt x="687054" y="81086"/>
                </a:lnTo>
                <a:lnTo>
                  <a:pt x="687054" y="202716"/>
                </a:lnTo>
                <a:lnTo>
                  <a:pt x="687054" y="202716"/>
                </a:lnTo>
                <a:lnTo>
                  <a:pt x="668792" y="202716"/>
                </a:lnTo>
                <a:close/>
                <a:moveTo>
                  <a:pt x="607919" y="81086"/>
                </a:moveTo>
                <a:lnTo>
                  <a:pt x="626181" y="81086"/>
                </a:lnTo>
                <a:lnTo>
                  <a:pt x="626181" y="81086"/>
                </a:lnTo>
                <a:lnTo>
                  <a:pt x="626181" y="202716"/>
                </a:lnTo>
                <a:lnTo>
                  <a:pt x="626181" y="202716"/>
                </a:lnTo>
                <a:lnTo>
                  <a:pt x="607919" y="202716"/>
                </a:lnTo>
                <a:close/>
                <a:moveTo>
                  <a:pt x="486404" y="81086"/>
                </a:moveTo>
                <a:lnTo>
                  <a:pt x="486404" y="81086"/>
                </a:lnTo>
                <a:lnTo>
                  <a:pt x="504666" y="81086"/>
                </a:lnTo>
                <a:lnTo>
                  <a:pt x="504666" y="81086"/>
                </a:lnTo>
                <a:lnTo>
                  <a:pt x="504666" y="202716"/>
                </a:lnTo>
                <a:lnTo>
                  <a:pt x="504666" y="202716"/>
                </a:lnTo>
                <a:lnTo>
                  <a:pt x="486404" y="202716"/>
                </a:lnTo>
                <a:lnTo>
                  <a:pt x="486404" y="202716"/>
                </a:lnTo>
                <a:close/>
                <a:moveTo>
                  <a:pt x="425532" y="81086"/>
                </a:moveTo>
                <a:lnTo>
                  <a:pt x="425532" y="81086"/>
                </a:lnTo>
                <a:lnTo>
                  <a:pt x="443794" y="81086"/>
                </a:lnTo>
                <a:lnTo>
                  <a:pt x="443794" y="81086"/>
                </a:lnTo>
                <a:lnTo>
                  <a:pt x="443794" y="202716"/>
                </a:lnTo>
                <a:lnTo>
                  <a:pt x="443794" y="202716"/>
                </a:lnTo>
                <a:lnTo>
                  <a:pt x="425532" y="202716"/>
                </a:lnTo>
                <a:lnTo>
                  <a:pt x="425532" y="202716"/>
                </a:lnTo>
                <a:close/>
                <a:moveTo>
                  <a:pt x="364774" y="81086"/>
                </a:moveTo>
                <a:lnTo>
                  <a:pt x="364774" y="81086"/>
                </a:lnTo>
                <a:lnTo>
                  <a:pt x="383036" y="81086"/>
                </a:lnTo>
                <a:lnTo>
                  <a:pt x="383036" y="81086"/>
                </a:lnTo>
                <a:lnTo>
                  <a:pt x="383036" y="202716"/>
                </a:lnTo>
                <a:lnTo>
                  <a:pt x="383036" y="202716"/>
                </a:lnTo>
                <a:lnTo>
                  <a:pt x="364774" y="202716"/>
                </a:lnTo>
                <a:lnTo>
                  <a:pt x="364774" y="202716"/>
                </a:lnTo>
                <a:close/>
                <a:moveTo>
                  <a:pt x="304017" y="81086"/>
                </a:moveTo>
                <a:lnTo>
                  <a:pt x="304017" y="81086"/>
                </a:lnTo>
                <a:lnTo>
                  <a:pt x="322279" y="81086"/>
                </a:lnTo>
                <a:lnTo>
                  <a:pt x="322279" y="202716"/>
                </a:lnTo>
                <a:lnTo>
                  <a:pt x="304017" y="202716"/>
                </a:lnTo>
                <a:lnTo>
                  <a:pt x="304017" y="202716"/>
                </a:lnTo>
                <a:close/>
                <a:moveTo>
                  <a:pt x="182387" y="81086"/>
                </a:moveTo>
                <a:lnTo>
                  <a:pt x="182387" y="81086"/>
                </a:lnTo>
                <a:lnTo>
                  <a:pt x="200649" y="81086"/>
                </a:lnTo>
                <a:lnTo>
                  <a:pt x="200649" y="81086"/>
                </a:lnTo>
                <a:lnTo>
                  <a:pt x="200649" y="202716"/>
                </a:lnTo>
                <a:lnTo>
                  <a:pt x="200649" y="202716"/>
                </a:lnTo>
                <a:lnTo>
                  <a:pt x="182387" y="202716"/>
                </a:lnTo>
                <a:lnTo>
                  <a:pt x="182387" y="202716"/>
                </a:lnTo>
                <a:close/>
                <a:moveTo>
                  <a:pt x="121630" y="81086"/>
                </a:moveTo>
                <a:lnTo>
                  <a:pt x="121630" y="81086"/>
                </a:lnTo>
                <a:lnTo>
                  <a:pt x="139892" y="81086"/>
                </a:lnTo>
                <a:lnTo>
                  <a:pt x="139892" y="81086"/>
                </a:lnTo>
                <a:lnTo>
                  <a:pt x="139892" y="202716"/>
                </a:lnTo>
                <a:lnTo>
                  <a:pt x="139892" y="202716"/>
                </a:lnTo>
                <a:lnTo>
                  <a:pt x="121630" y="202716"/>
                </a:lnTo>
                <a:lnTo>
                  <a:pt x="121630" y="202716"/>
                </a:lnTo>
                <a:close/>
                <a:moveTo>
                  <a:pt x="60757" y="81086"/>
                </a:moveTo>
                <a:lnTo>
                  <a:pt x="60757" y="81086"/>
                </a:lnTo>
                <a:lnTo>
                  <a:pt x="79019" y="81086"/>
                </a:lnTo>
                <a:lnTo>
                  <a:pt x="79019" y="81086"/>
                </a:lnTo>
                <a:lnTo>
                  <a:pt x="79019" y="202716"/>
                </a:lnTo>
                <a:lnTo>
                  <a:pt x="79019" y="202716"/>
                </a:lnTo>
                <a:lnTo>
                  <a:pt x="60757" y="202716"/>
                </a:lnTo>
                <a:lnTo>
                  <a:pt x="60757" y="202716"/>
                </a:lnTo>
                <a:close/>
                <a:moveTo>
                  <a:pt x="0" y="81086"/>
                </a:moveTo>
                <a:lnTo>
                  <a:pt x="0" y="81086"/>
                </a:lnTo>
                <a:lnTo>
                  <a:pt x="18262" y="81086"/>
                </a:lnTo>
                <a:lnTo>
                  <a:pt x="18262" y="81086"/>
                </a:lnTo>
                <a:lnTo>
                  <a:pt x="18262" y="202716"/>
                </a:lnTo>
                <a:lnTo>
                  <a:pt x="18262" y="202716"/>
                </a:lnTo>
                <a:lnTo>
                  <a:pt x="0" y="202716"/>
                </a:lnTo>
                <a:lnTo>
                  <a:pt x="0" y="202716"/>
                </a:lnTo>
                <a:close/>
                <a:moveTo>
                  <a:pt x="2249518" y="0"/>
                </a:moveTo>
                <a:lnTo>
                  <a:pt x="2267665" y="0"/>
                </a:lnTo>
                <a:lnTo>
                  <a:pt x="2267665" y="202602"/>
                </a:lnTo>
                <a:lnTo>
                  <a:pt x="2249518" y="202602"/>
                </a:lnTo>
                <a:close/>
                <a:moveTo>
                  <a:pt x="1945501" y="0"/>
                </a:moveTo>
                <a:lnTo>
                  <a:pt x="1963763" y="0"/>
                </a:lnTo>
                <a:lnTo>
                  <a:pt x="1963763" y="202602"/>
                </a:lnTo>
                <a:lnTo>
                  <a:pt x="1945501" y="202602"/>
                </a:lnTo>
                <a:close/>
                <a:moveTo>
                  <a:pt x="1702242" y="0"/>
                </a:moveTo>
                <a:lnTo>
                  <a:pt x="1720504" y="0"/>
                </a:lnTo>
                <a:lnTo>
                  <a:pt x="1720504" y="81086"/>
                </a:lnTo>
                <a:lnTo>
                  <a:pt x="1720504" y="202602"/>
                </a:lnTo>
                <a:lnTo>
                  <a:pt x="1720504" y="202716"/>
                </a:lnTo>
                <a:lnTo>
                  <a:pt x="1702242" y="202716"/>
                </a:lnTo>
                <a:lnTo>
                  <a:pt x="1702242" y="202602"/>
                </a:lnTo>
                <a:lnTo>
                  <a:pt x="1702242" y="81086"/>
                </a:lnTo>
                <a:close/>
                <a:moveTo>
                  <a:pt x="1398339" y="0"/>
                </a:moveTo>
                <a:lnTo>
                  <a:pt x="1416601" y="0"/>
                </a:lnTo>
                <a:lnTo>
                  <a:pt x="1416601" y="202602"/>
                </a:lnTo>
                <a:lnTo>
                  <a:pt x="1398339" y="202602"/>
                </a:lnTo>
                <a:close/>
                <a:moveTo>
                  <a:pt x="1094322" y="0"/>
                </a:moveTo>
                <a:lnTo>
                  <a:pt x="1112584" y="0"/>
                </a:lnTo>
                <a:lnTo>
                  <a:pt x="1112584" y="202602"/>
                </a:lnTo>
                <a:lnTo>
                  <a:pt x="1094322" y="202602"/>
                </a:lnTo>
                <a:close/>
                <a:moveTo>
                  <a:pt x="790307" y="0"/>
                </a:moveTo>
                <a:lnTo>
                  <a:pt x="808569" y="0"/>
                </a:lnTo>
                <a:lnTo>
                  <a:pt x="808569" y="202602"/>
                </a:lnTo>
                <a:lnTo>
                  <a:pt x="790307" y="202602"/>
                </a:lnTo>
                <a:close/>
                <a:moveTo>
                  <a:pt x="547162" y="0"/>
                </a:moveTo>
                <a:lnTo>
                  <a:pt x="565424" y="0"/>
                </a:lnTo>
                <a:lnTo>
                  <a:pt x="565424" y="202602"/>
                </a:lnTo>
                <a:lnTo>
                  <a:pt x="565424" y="202602"/>
                </a:lnTo>
                <a:lnTo>
                  <a:pt x="565424" y="202716"/>
                </a:lnTo>
                <a:lnTo>
                  <a:pt x="547162" y="202716"/>
                </a:lnTo>
                <a:lnTo>
                  <a:pt x="547162" y="81086"/>
                </a:lnTo>
                <a:lnTo>
                  <a:pt x="547162" y="81086"/>
                </a:lnTo>
                <a:close/>
                <a:moveTo>
                  <a:pt x="243145" y="0"/>
                </a:moveTo>
                <a:lnTo>
                  <a:pt x="261408" y="0"/>
                </a:lnTo>
                <a:lnTo>
                  <a:pt x="261408" y="202602"/>
                </a:lnTo>
                <a:lnTo>
                  <a:pt x="243145" y="202602"/>
                </a:lnTo>
                <a:close/>
              </a:path>
            </a:pathLst>
          </a:custGeom>
          <a:solidFill>
            <a:schemeClr val="accent2">
              <a:lumMod val="50000"/>
              <a:alpha val="50000"/>
            </a:schemeClr>
          </a:solidFill>
          <a:ln w="11479" cap="flat">
            <a:noFill/>
            <a:prstDash val="solid"/>
            <a:miter/>
          </a:ln>
        </p:spPr>
        <p:txBody>
          <a:bodyPr rtlCol="0" anchor="ctr"/>
          <a:lstStyle/>
          <a:p>
            <a:endParaRPr lang="en-US" sz="1800" dirty="0"/>
          </a:p>
        </p:txBody>
      </p:sp>
      <p:sp>
        <p:nvSpPr>
          <p:cNvPr id="216" name="Freeform: Shape 215">
            <a:extLst>
              <a:ext uri="{FF2B5EF4-FFF2-40B4-BE49-F238E27FC236}">
                <a16:creationId xmlns:a16="http://schemas.microsoft.com/office/drawing/2014/main" id="{142854A7-F979-544B-0A96-CCF2C3D69973}"/>
              </a:ext>
            </a:extLst>
          </p:cNvPr>
          <p:cNvSpPr/>
          <p:nvPr userDrawn="1"/>
        </p:nvSpPr>
        <p:spPr>
          <a:xfrm>
            <a:off x="10374107" y="577843"/>
            <a:ext cx="788201" cy="111293"/>
          </a:xfrm>
          <a:custGeom>
            <a:avLst/>
            <a:gdLst>
              <a:gd name="connsiteX0" fmla="*/ 481121 w 591151"/>
              <a:gd name="connsiteY0" fmla="*/ 11026 h 111293"/>
              <a:gd name="connsiteX1" fmla="*/ 533609 w 591151"/>
              <a:gd name="connsiteY1" fmla="*/ 100267 h 111293"/>
              <a:gd name="connsiteX2" fmla="*/ 571856 w 591151"/>
              <a:gd name="connsiteY2" fmla="*/ 100267 h 111293"/>
              <a:gd name="connsiteX3" fmla="*/ 519367 w 591151"/>
              <a:gd name="connsiteY3" fmla="*/ 11026 h 111293"/>
              <a:gd name="connsiteX4" fmla="*/ 388664 w 591151"/>
              <a:gd name="connsiteY4" fmla="*/ 11026 h 111293"/>
              <a:gd name="connsiteX5" fmla="*/ 441152 w 591151"/>
              <a:gd name="connsiteY5" fmla="*/ 100267 h 111293"/>
              <a:gd name="connsiteX6" fmla="*/ 479399 w 591151"/>
              <a:gd name="connsiteY6" fmla="*/ 100267 h 111293"/>
              <a:gd name="connsiteX7" fmla="*/ 426911 w 591151"/>
              <a:gd name="connsiteY7" fmla="*/ 11026 h 111293"/>
              <a:gd name="connsiteX8" fmla="*/ 296436 w 591151"/>
              <a:gd name="connsiteY8" fmla="*/ 11026 h 111293"/>
              <a:gd name="connsiteX9" fmla="*/ 348924 w 591151"/>
              <a:gd name="connsiteY9" fmla="*/ 100267 h 111293"/>
              <a:gd name="connsiteX10" fmla="*/ 387171 w 591151"/>
              <a:gd name="connsiteY10" fmla="*/ 100267 h 111293"/>
              <a:gd name="connsiteX11" fmla="*/ 334682 w 591151"/>
              <a:gd name="connsiteY11" fmla="*/ 11026 h 111293"/>
              <a:gd name="connsiteX12" fmla="*/ 204094 w 591151"/>
              <a:gd name="connsiteY12" fmla="*/ 11026 h 111293"/>
              <a:gd name="connsiteX13" fmla="*/ 256582 w 591151"/>
              <a:gd name="connsiteY13" fmla="*/ 100267 h 111293"/>
              <a:gd name="connsiteX14" fmla="*/ 294828 w 591151"/>
              <a:gd name="connsiteY14" fmla="*/ 100267 h 111293"/>
              <a:gd name="connsiteX15" fmla="*/ 242340 w 591151"/>
              <a:gd name="connsiteY15" fmla="*/ 11026 h 111293"/>
              <a:gd name="connsiteX16" fmla="*/ 111752 w 591151"/>
              <a:gd name="connsiteY16" fmla="*/ 11026 h 111293"/>
              <a:gd name="connsiteX17" fmla="*/ 164240 w 591151"/>
              <a:gd name="connsiteY17" fmla="*/ 100267 h 111293"/>
              <a:gd name="connsiteX18" fmla="*/ 202486 w 591151"/>
              <a:gd name="connsiteY18" fmla="*/ 100267 h 111293"/>
              <a:gd name="connsiteX19" fmla="*/ 149998 w 591151"/>
              <a:gd name="connsiteY19" fmla="*/ 11026 h 111293"/>
              <a:gd name="connsiteX20" fmla="*/ 19410 w 591151"/>
              <a:gd name="connsiteY20" fmla="*/ 11026 h 111293"/>
              <a:gd name="connsiteX21" fmla="*/ 71898 w 591151"/>
              <a:gd name="connsiteY21" fmla="*/ 100267 h 111293"/>
              <a:gd name="connsiteX22" fmla="*/ 110145 w 591151"/>
              <a:gd name="connsiteY22" fmla="*/ 100267 h 111293"/>
              <a:gd name="connsiteX23" fmla="*/ 57656 w 591151"/>
              <a:gd name="connsiteY23" fmla="*/ 11026 h 111293"/>
              <a:gd name="connsiteX24" fmla="*/ 461711 w 591151"/>
              <a:gd name="connsiteY24" fmla="*/ 0 h 111293"/>
              <a:gd name="connsiteX25" fmla="*/ 525684 w 591151"/>
              <a:gd name="connsiteY25" fmla="*/ 0 h 111293"/>
              <a:gd name="connsiteX26" fmla="*/ 591151 w 591151"/>
              <a:gd name="connsiteY26" fmla="*/ 111293 h 111293"/>
              <a:gd name="connsiteX27" fmla="*/ 527178 w 591151"/>
              <a:gd name="connsiteY27" fmla="*/ 111293 h 111293"/>
              <a:gd name="connsiteX28" fmla="*/ 369369 w 591151"/>
              <a:gd name="connsiteY28" fmla="*/ 0 h 111293"/>
              <a:gd name="connsiteX29" fmla="*/ 433342 w 591151"/>
              <a:gd name="connsiteY29" fmla="*/ 0 h 111293"/>
              <a:gd name="connsiteX30" fmla="*/ 498809 w 591151"/>
              <a:gd name="connsiteY30" fmla="*/ 111293 h 111293"/>
              <a:gd name="connsiteX31" fmla="*/ 434836 w 591151"/>
              <a:gd name="connsiteY31" fmla="*/ 111293 h 111293"/>
              <a:gd name="connsiteX32" fmla="*/ 277026 w 591151"/>
              <a:gd name="connsiteY32" fmla="*/ 0 h 111293"/>
              <a:gd name="connsiteX33" fmla="*/ 340999 w 591151"/>
              <a:gd name="connsiteY33" fmla="*/ 0 h 111293"/>
              <a:gd name="connsiteX34" fmla="*/ 406466 w 591151"/>
              <a:gd name="connsiteY34" fmla="*/ 111293 h 111293"/>
              <a:gd name="connsiteX35" fmla="*/ 342493 w 591151"/>
              <a:gd name="connsiteY35" fmla="*/ 111293 h 111293"/>
              <a:gd name="connsiteX36" fmla="*/ 184684 w 591151"/>
              <a:gd name="connsiteY36" fmla="*/ 0 h 111293"/>
              <a:gd name="connsiteX37" fmla="*/ 248657 w 591151"/>
              <a:gd name="connsiteY37" fmla="*/ 0 h 111293"/>
              <a:gd name="connsiteX38" fmla="*/ 314124 w 591151"/>
              <a:gd name="connsiteY38" fmla="*/ 111293 h 111293"/>
              <a:gd name="connsiteX39" fmla="*/ 250151 w 591151"/>
              <a:gd name="connsiteY39" fmla="*/ 111293 h 111293"/>
              <a:gd name="connsiteX40" fmla="*/ 92342 w 591151"/>
              <a:gd name="connsiteY40" fmla="*/ 0 h 111293"/>
              <a:gd name="connsiteX41" fmla="*/ 156315 w 591151"/>
              <a:gd name="connsiteY41" fmla="*/ 0 h 111293"/>
              <a:gd name="connsiteX42" fmla="*/ 221782 w 591151"/>
              <a:gd name="connsiteY42" fmla="*/ 111293 h 111293"/>
              <a:gd name="connsiteX43" fmla="*/ 157808 w 591151"/>
              <a:gd name="connsiteY43" fmla="*/ 111293 h 111293"/>
              <a:gd name="connsiteX44" fmla="*/ 0 w 591151"/>
              <a:gd name="connsiteY44" fmla="*/ 0 h 111293"/>
              <a:gd name="connsiteX45" fmla="*/ 63973 w 591151"/>
              <a:gd name="connsiteY45" fmla="*/ 0 h 111293"/>
              <a:gd name="connsiteX46" fmla="*/ 129440 w 591151"/>
              <a:gd name="connsiteY46" fmla="*/ 111293 h 111293"/>
              <a:gd name="connsiteX47" fmla="*/ 65466 w 591151"/>
              <a:gd name="connsiteY47" fmla="*/ 111293 h 11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91151" h="111293">
                <a:moveTo>
                  <a:pt x="481121" y="11026"/>
                </a:moveTo>
                <a:cubicBezTo>
                  <a:pt x="489161" y="24693"/>
                  <a:pt x="530853" y="95558"/>
                  <a:pt x="533609" y="100267"/>
                </a:cubicBezTo>
                <a:lnTo>
                  <a:pt x="571856" y="100267"/>
                </a:lnTo>
                <a:cubicBezTo>
                  <a:pt x="563816" y="86599"/>
                  <a:pt x="522124" y="15735"/>
                  <a:pt x="519367" y="11026"/>
                </a:cubicBezTo>
                <a:close/>
                <a:moveTo>
                  <a:pt x="388664" y="11026"/>
                </a:moveTo>
                <a:cubicBezTo>
                  <a:pt x="396704" y="24693"/>
                  <a:pt x="438396" y="95558"/>
                  <a:pt x="441152" y="100267"/>
                </a:cubicBezTo>
                <a:lnTo>
                  <a:pt x="479399" y="100267"/>
                </a:lnTo>
                <a:cubicBezTo>
                  <a:pt x="471359" y="86599"/>
                  <a:pt x="429667" y="15735"/>
                  <a:pt x="426911" y="11026"/>
                </a:cubicBezTo>
                <a:close/>
                <a:moveTo>
                  <a:pt x="296436" y="11026"/>
                </a:moveTo>
                <a:cubicBezTo>
                  <a:pt x="304476" y="24693"/>
                  <a:pt x="346168" y="95558"/>
                  <a:pt x="348924" y="100267"/>
                </a:cubicBezTo>
                <a:lnTo>
                  <a:pt x="387171" y="100267"/>
                </a:lnTo>
                <a:cubicBezTo>
                  <a:pt x="379131" y="86599"/>
                  <a:pt x="337439" y="15735"/>
                  <a:pt x="334682" y="11026"/>
                </a:cubicBezTo>
                <a:close/>
                <a:moveTo>
                  <a:pt x="204094" y="11026"/>
                </a:moveTo>
                <a:cubicBezTo>
                  <a:pt x="212134" y="24693"/>
                  <a:pt x="253826" y="95558"/>
                  <a:pt x="256582" y="100267"/>
                </a:cubicBezTo>
                <a:lnTo>
                  <a:pt x="294828" y="100267"/>
                </a:lnTo>
                <a:cubicBezTo>
                  <a:pt x="286789" y="86599"/>
                  <a:pt x="245097" y="15735"/>
                  <a:pt x="242340" y="11026"/>
                </a:cubicBezTo>
                <a:close/>
                <a:moveTo>
                  <a:pt x="111752" y="11026"/>
                </a:moveTo>
                <a:cubicBezTo>
                  <a:pt x="119792" y="24693"/>
                  <a:pt x="161484" y="95558"/>
                  <a:pt x="164240" y="100267"/>
                </a:cubicBezTo>
                <a:lnTo>
                  <a:pt x="202486" y="100267"/>
                </a:lnTo>
                <a:cubicBezTo>
                  <a:pt x="194447" y="86599"/>
                  <a:pt x="152755" y="15735"/>
                  <a:pt x="149998" y="11026"/>
                </a:cubicBezTo>
                <a:close/>
                <a:moveTo>
                  <a:pt x="19410" y="11026"/>
                </a:moveTo>
                <a:cubicBezTo>
                  <a:pt x="27450" y="24693"/>
                  <a:pt x="69142" y="95558"/>
                  <a:pt x="71898" y="100267"/>
                </a:cubicBezTo>
                <a:lnTo>
                  <a:pt x="110145" y="100267"/>
                </a:lnTo>
                <a:cubicBezTo>
                  <a:pt x="102105" y="86599"/>
                  <a:pt x="60413" y="15735"/>
                  <a:pt x="57656" y="11026"/>
                </a:cubicBezTo>
                <a:close/>
                <a:moveTo>
                  <a:pt x="461711" y="0"/>
                </a:moveTo>
                <a:lnTo>
                  <a:pt x="525684" y="0"/>
                </a:lnTo>
                <a:lnTo>
                  <a:pt x="591151" y="111293"/>
                </a:lnTo>
                <a:lnTo>
                  <a:pt x="527178" y="111293"/>
                </a:lnTo>
                <a:close/>
                <a:moveTo>
                  <a:pt x="369369" y="0"/>
                </a:moveTo>
                <a:lnTo>
                  <a:pt x="433342" y="0"/>
                </a:lnTo>
                <a:lnTo>
                  <a:pt x="498809" y="111293"/>
                </a:lnTo>
                <a:lnTo>
                  <a:pt x="434836" y="111293"/>
                </a:lnTo>
                <a:close/>
                <a:moveTo>
                  <a:pt x="277026" y="0"/>
                </a:moveTo>
                <a:lnTo>
                  <a:pt x="340999" y="0"/>
                </a:lnTo>
                <a:lnTo>
                  <a:pt x="406466" y="111293"/>
                </a:lnTo>
                <a:lnTo>
                  <a:pt x="342493" y="111293"/>
                </a:lnTo>
                <a:close/>
                <a:moveTo>
                  <a:pt x="184684" y="0"/>
                </a:moveTo>
                <a:lnTo>
                  <a:pt x="248657" y="0"/>
                </a:lnTo>
                <a:lnTo>
                  <a:pt x="314124" y="111293"/>
                </a:lnTo>
                <a:lnTo>
                  <a:pt x="250151" y="111293"/>
                </a:lnTo>
                <a:close/>
                <a:moveTo>
                  <a:pt x="92342" y="0"/>
                </a:moveTo>
                <a:lnTo>
                  <a:pt x="156315" y="0"/>
                </a:lnTo>
                <a:lnTo>
                  <a:pt x="221782" y="111293"/>
                </a:lnTo>
                <a:lnTo>
                  <a:pt x="157808" y="111293"/>
                </a:lnTo>
                <a:close/>
                <a:moveTo>
                  <a:pt x="0" y="0"/>
                </a:moveTo>
                <a:lnTo>
                  <a:pt x="63973" y="0"/>
                </a:lnTo>
                <a:lnTo>
                  <a:pt x="129440" y="111293"/>
                </a:lnTo>
                <a:lnTo>
                  <a:pt x="65466" y="111293"/>
                </a:lnTo>
                <a:close/>
              </a:path>
            </a:pathLst>
          </a:custGeom>
          <a:solidFill>
            <a:schemeClr val="accent2">
              <a:lumMod val="50000"/>
              <a:alpha val="50000"/>
            </a:schemeClr>
          </a:solidFill>
          <a:ln w="11479" cap="flat">
            <a:noFill/>
            <a:prstDash val="solid"/>
            <a:miter/>
          </a:ln>
        </p:spPr>
        <p:txBody>
          <a:bodyPr rtlCol="0" anchor="ctr"/>
          <a:lstStyle/>
          <a:p>
            <a:endParaRPr lang="en-US" sz="1800"/>
          </a:p>
        </p:txBody>
      </p:sp>
      <p:sp>
        <p:nvSpPr>
          <p:cNvPr id="2" name="Google Shape;147;p13">
            <a:extLst>
              <a:ext uri="{FF2B5EF4-FFF2-40B4-BE49-F238E27FC236}">
                <a16:creationId xmlns:a16="http://schemas.microsoft.com/office/drawing/2014/main" id="{A0E42E5C-447B-1DBF-D2A2-4CC6C4D8E6B5}"/>
              </a:ext>
            </a:extLst>
          </p:cNvPr>
          <p:cNvSpPr txBox="1">
            <a:spLocks noGrp="1"/>
          </p:cNvSpPr>
          <p:nvPr>
            <p:ph type="sldNum" idx="12"/>
          </p:nvPr>
        </p:nvSpPr>
        <p:spPr>
          <a:xfrm>
            <a:off x="11296611" y="6297833"/>
            <a:ext cx="731600" cy="524800"/>
          </a:xfrm>
          <a:prstGeom prst="rect">
            <a:avLst/>
          </a:prstGeom>
        </p:spPr>
        <p:txBody>
          <a:bodyPr spcFirstLastPara="1" wrap="square" lIns="91425" tIns="91425" rIns="91425" bIns="91425" anchor="ctr" anchorCtr="0">
            <a:noAutofit/>
          </a:bodyPr>
          <a:lstStyle>
            <a:lvl1pPr lvl="0">
              <a:buNone/>
              <a:defRPr>
                <a:solidFill>
                  <a:schemeClr val="tx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dirty="0"/>
          </a:p>
        </p:txBody>
      </p:sp>
      <p:pic>
        <p:nvPicPr>
          <p:cNvPr id="3" name="Picture 2" descr="Text&#10;&#10;Description automatically generated with medium confidence">
            <a:extLst>
              <a:ext uri="{FF2B5EF4-FFF2-40B4-BE49-F238E27FC236}">
                <a16:creationId xmlns:a16="http://schemas.microsoft.com/office/drawing/2014/main" id="{7F970F78-8584-7A80-1E51-28602D4525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982" r="15675" b="21841"/>
          <a:stretch/>
        </p:blipFill>
        <p:spPr>
          <a:xfrm>
            <a:off x="96252" y="6461525"/>
            <a:ext cx="1005840" cy="337421"/>
          </a:xfrm>
          <a:prstGeom prst="rect">
            <a:avLst/>
          </a:prstGeom>
        </p:spPr>
      </p:pic>
    </p:spTree>
    <p:extLst>
      <p:ext uri="{BB962C8B-B14F-4D97-AF65-F5344CB8AC3E}">
        <p14:creationId xmlns:p14="http://schemas.microsoft.com/office/powerpoint/2010/main" val="2277137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ayout 3">
    <p:spTree>
      <p:nvGrpSpPr>
        <p:cNvPr id="1" name=""/>
        <p:cNvGrpSpPr/>
        <p:nvPr/>
      </p:nvGrpSpPr>
      <p:grpSpPr>
        <a:xfrm>
          <a:off x="0" y="0"/>
          <a:ext cx="0" cy="0"/>
          <a:chOff x="0" y="0"/>
          <a:chExt cx="0" cy="0"/>
        </a:xfrm>
      </p:grpSpPr>
      <p:sp>
        <p:nvSpPr>
          <p:cNvPr id="2" name="Google Shape;147;p13">
            <a:extLst>
              <a:ext uri="{FF2B5EF4-FFF2-40B4-BE49-F238E27FC236}">
                <a16:creationId xmlns:a16="http://schemas.microsoft.com/office/drawing/2014/main" id="{906C87DE-1F60-5751-561F-012B254BB0CE}"/>
              </a:ext>
            </a:extLst>
          </p:cNvPr>
          <p:cNvSpPr txBox="1">
            <a:spLocks noGrp="1"/>
          </p:cNvSpPr>
          <p:nvPr>
            <p:ph type="sldNum" idx="12"/>
          </p:nvPr>
        </p:nvSpPr>
        <p:spPr>
          <a:xfrm>
            <a:off x="11296611" y="6297833"/>
            <a:ext cx="731600" cy="524800"/>
          </a:xfrm>
          <a:prstGeom prst="rect">
            <a:avLst/>
          </a:prstGeom>
        </p:spPr>
        <p:txBody>
          <a:bodyPr spcFirstLastPara="1" wrap="square" lIns="91425" tIns="91425" rIns="91425" bIns="91425" anchor="ctr" anchorCtr="0">
            <a:noAutofit/>
          </a:bodyPr>
          <a:lstStyle>
            <a:lvl1pPr lvl="0">
              <a:buNone/>
              <a:defRPr>
                <a:solidFill>
                  <a:schemeClr val="tx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dirty="0"/>
          </a:p>
        </p:txBody>
      </p:sp>
      <p:pic>
        <p:nvPicPr>
          <p:cNvPr id="3" name="Picture 2" descr="Text&#10;&#10;Description automatically generated with medium confidence">
            <a:extLst>
              <a:ext uri="{FF2B5EF4-FFF2-40B4-BE49-F238E27FC236}">
                <a16:creationId xmlns:a16="http://schemas.microsoft.com/office/drawing/2014/main" id="{37564CB5-E33E-2081-4E6E-A766B2E426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982" r="15675" b="21841"/>
          <a:stretch/>
        </p:blipFill>
        <p:spPr>
          <a:xfrm>
            <a:off x="96252" y="6461525"/>
            <a:ext cx="1005840" cy="337421"/>
          </a:xfrm>
          <a:prstGeom prst="rect">
            <a:avLst/>
          </a:prstGeom>
        </p:spPr>
      </p:pic>
    </p:spTree>
    <p:extLst>
      <p:ext uri="{BB962C8B-B14F-4D97-AF65-F5344CB8AC3E}">
        <p14:creationId xmlns:p14="http://schemas.microsoft.com/office/powerpoint/2010/main" val="2008755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5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2" name="Google Shape;147;p13">
            <a:extLst>
              <a:ext uri="{FF2B5EF4-FFF2-40B4-BE49-F238E27FC236}">
                <a16:creationId xmlns:a16="http://schemas.microsoft.com/office/drawing/2014/main" id="{4D6B50BC-B980-A48F-6400-D46899A505D8}"/>
              </a:ext>
            </a:extLst>
          </p:cNvPr>
          <p:cNvSpPr txBox="1">
            <a:spLocks/>
          </p:cNvSpPr>
          <p:nvPr userDrawn="1"/>
        </p:nvSpPr>
        <p:spPr>
          <a:xfrm>
            <a:off x="11449011" y="6370023"/>
            <a:ext cx="731600" cy="524800"/>
          </a:xfrm>
          <a:prstGeom prst="rect">
            <a:avLst/>
          </a:prstGeom>
        </p:spPr>
        <p:txBody>
          <a:bodyPr spcFirstLastPara="1" wrap="square" lIns="91425" tIns="91425" rIns="91425" bIns="91425" anchor="ctr" anchorCtr="0">
            <a:noAutofit/>
          </a:bodyPr>
          <a:lstStyle>
            <a:defPPr>
              <a:defRPr lang="en-US"/>
            </a:defPPr>
            <a:lvl1pPr marL="0" lvl="0" algn="l" defTabSz="457200" rtl="0" eaLnBrk="1" latinLnBrk="0" hangingPunct="1">
              <a:buNone/>
              <a:defRPr sz="180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pPr algn="ctr"/>
            <a:fld id="{00000000-1234-1234-1234-123412341234}" type="slidenum">
              <a:rPr lang="en-GB" smtClean="0">
                <a:solidFill>
                  <a:schemeClr val="tx1"/>
                </a:solidFill>
              </a:rPr>
              <a:pPr algn="ctr"/>
              <a:t>‹#›</a:t>
            </a:fld>
            <a:endParaRPr lang="en-GB" dirty="0">
              <a:solidFill>
                <a:schemeClr val="tx1"/>
              </a:solidFill>
            </a:endParaRPr>
          </a:p>
        </p:txBody>
      </p:sp>
      <p:pic>
        <p:nvPicPr>
          <p:cNvPr id="3" name="Picture 2" descr="Text&#10;&#10;Description automatically generated with medium confidence">
            <a:extLst>
              <a:ext uri="{FF2B5EF4-FFF2-40B4-BE49-F238E27FC236}">
                <a16:creationId xmlns:a16="http://schemas.microsoft.com/office/drawing/2014/main" id="{E2A43900-2E68-6B4A-058C-5733CBC4F4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982" r="15675" b="21841"/>
          <a:stretch/>
        </p:blipFill>
        <p:spPr>
          <a:xfrm>
            <a:off x="96252" y="6461525"/>
            <a:ext cx="1005840" cy="337421"/>
          </a:xfrm>
          <a:prstGeom prst="rect">
            <a:avLst/>
          </a:prstGeom>
        </p:spPr>
      </p:pic>
    </p:spTree>
    <p:extLst>
      <p:ext uri="{BB962C8B-B14F-4D97-AF65-F5344CB8AC3E}">
        <p14:creationId xmlns:p14="http://schemas.microsoft.com/office/powerpoint/2010/main" val="409119420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93000"/>
                <a:satMod val="150000"/>
                <a:shade val="98000"/>
                <a:lumMod val="102000"/>
              </a:schemeClr>
            </a:gs>
            <a:gs pos="74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548590"/>
      </p:ext>
    </p:extLst>
  </p:cSld>
  <p:clrMap bg1="lt1" tx1="dk1" bg2="lt2" tx2="dk2" accent1="accent1" accent2="accent2" accent3="accent3" accent4="accent4" accent5="accent5" accent6="accent6" hlink="hlink" folHlink="folHlink"/>
  <p:sldLayoutIdLst>
    <p:sldLayoutId id="2147483687" r:id="rId1"/>
    <p:sldLayoutId id="2147483697" r:id="rId2"/>
    <p:sldLayoutId id="2147483690" r:id="rId3"/>
    <p:sldLayoutId id="2147483689" r:id="rId4"/>
    <p:sldLayoutId id="2147483686" r:id="rId5"/>
    <p:sldLayoutId id="2147483688" r:id="rId6"/>
    <p:sldLayoutId id="2147483696" r:id="rId7"/>
    <p:sldLayoutId id="2147483698" r:id="rId8"/>
    <p:sldLayoutId id="214748369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clipart-library.com/clipart/change-cliparts-2.htm"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mailto:KCDocketing@labor.mo.gov" TargetMode="External"/><Relationship Id="rId3" Type="http://schemas.openxmlformats.org/officeDocument/2006/relationships/hyperlink" Target="mailto:SGFDocketing@labor.mo.gov" TargetMode="External"/><Relationship Id="rId7" Type="http://schemas.openxmlformats.org/officeDocument/2006/relationships/hyperlink" Target="mailto:STJoeDocketing@labor.mo.gov" TargetMode="External"/><Relationship Id="rId2" Type="http://schemas.openxmlformats.org/officeDocument/2006/relationships/hyperlink" Target="mailto:CGDocketing@labor.mo.gov" TargetMode="External"/><Relationship Id="rId1" Type="http://schemas.openxmlformats.org/officeDocument/2006/relationships/slideLayout" Target="../slideLayouts/slideLayout3.xml"/><Relationship Id="rId6" Type="http://schemas.openxmlformats.org/officeDocument/2006/relationships/hyperlink" Target="mailto:JoplinDocketing@labor.mo.gov" TargetMode="External"/><Relationship Id="rId5" Type="http://schemas.openxmlformats.org/officeDocument/2006/relationships/hyperlink" Target="mailto:STCDocketing@labor.mo.gov" TargetMode="External"/><Relationship Id="rId4" Type="http://schemas.openxmlformats.org/officeDocument/2006/relationships/hyperlink" Target="mailto:JCDocketing@labor.mo.gov" TargetMode="External"/><Relationship Id="rId9" Type="http://schemas.openxmlformats.org/officeDocument/2006/relationships/hyperlink" Target="mailto:STLDocketing@labor.mo.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DWCCustomerService@labor.mo.gov"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DOLIR.DMU@labor.mo.gov" TargetMode="External"/><Relationship Id="rId7" Type="http://schemas.openxmlformats.org/officeDocument/2006/relationships/hyperlink" Target="mailto:DOLIR.TVCF@labor.mo.gov"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mailto:SIFSurcharge@labor.mo.gov" TargetMode="External"/><Relationship Id="rId5" Type="http://schemas.openxmlformats.org/officeDocument/2006/relationships/hyperlink" Target="mailto:SIFBenefits@labor.mo.gov" TargetMode="External"/><Relationship Id="rId4" Type="http://schemas.openxmlformats.org/officeDocument/2006/relationships/hyperlink" Target="mailto:LOD@labor.mo.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law.cornell.edu/uscode/text/26/1402" TargetMode="External"/><Relationship Id="rId2" Type="http://schemas.openxmlformats.org/officeDocument/2006/relationships/hyperlink" Target="https://revisor.mo.gov/main/PageSelect.aspx?section=287.804"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labor.mo.gov/media/pdf/wc-138-3-ai" TargetMode="External"/><Relationship Id="rId2" Type="http://schemas.openxmlformats.org/officeDocument/2006/relationships/hyperlink" Target="https://labor.mo.gov/media/pdf/wc-138-ai-0" TargetMode="External"/><Relationship Id="rId1" Type="http://schemas.openxmlformats.org/officeDocument/2006/relationships/slideLayout" Target="../slideLayouts/slideLayout5.xml"/><Relationship Id="rId4" Type="http://schemas.openxmlformats.org/officeDocument/2006/relationships/hyperlink" Target="https://labor.mo.gov/media/pdf/wc-138-5-ai"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www.labor.mo.gov/dwc"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www.labor.mo.gov/" TargetMode="External"/><Relationship Id="rId2" Type="http://schemas.openxmlformats.org/officeDocument/2006/relationships/hyperlink" Target="mailto:fraudandnoncompliance@labor.mo.gov"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mailto:workerscomp@labor.mo.gov"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B6BBC0D5-DECD-DD7A-8AC1-D44690B4D8F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15948" y="315369"/>
            <a:ext cx="7621064" cy="2191056"/>
          </a:xfrm>
          <a:prstGeom prst="rect">
            <a:avLst/>
          </a:prstGeom>
        </p:spPr>
      </p:pic>
      <p:sp>
        <p:nvSpPr>
          <p:cNvPr id="5" name="Subtitle 1">
            <a:extLst>
              <a:ext uri="{FF2B5EF4-FFF2-40B4-BE49-F238E27FC236}">
                <a16:creationId xmlns:a16="http://schemas.microsoft.com/office/drawing/2014/main" id="{3166CCFC-5DD6-C409-51ED-02A93E7AE6A5}"/>
              </a:ext>
            </a:extLst>
          </p:cNvPr>
          <p:cNvSpPr txBox="1">
            <a:spLocks/>
          </p:cNvSpPr>
          <p:nvPr/>
        </p:nvSpPr>
        <p:spPr>
          <a:xfrm>
            <a:off x="1391002" y="3227295"/>
            <a:ext cx="9470956" cy="28706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chemeClr val="bg2">
                    <a:lumMod val="25000"/>
                  </a:schemeClr>
                </a:solidFill>
                <a:effectLst>
                  <a:innerShdw blurRad="63500" dist="50800" dir="2700000">
                    <a:prstClr val="black">
                      <a:alpha val="50000"/>
                    </a:prstClr>
                  </a:innerShdw>
                </a:effectLst>
                <a:latin typeface="Aptos Black"/>
              </a:rPr>
              <a:t>DWC Updates</a:t>
            </a:r>
          </a:p>
          <a:p>
            <a:pPr marL="0" indent="0" algn="ctr">
              <a:buNone/>
            </a:pPr>
            <a:r>
              <a:rPr lang="en-US" sz="4000" b="1" dirty="0">
                <a:solidFill>
                  <a:schemeClr val="bg2">
                    <a:lumMod val="25000"/>
                  </a:schemeClr>
                </a:solidFill>
                <a:effectLst>
                  <a:innerShdw blurRad="63500" dist="50800" dir="2700000">
                    <a:prstClr val="black">
                      <a:alpha val="50000"/>
                    </a:prstClr>
                  </a:innerShdw>
                </a:effectLst>
                <a:latin typeface="Aptos Black" panose="020B0004020202020204" pitchFamily="34" charset="0"/>
              </a:rPr>
              <a:t>DWC Educational Seminar</a:t>
            </a:r>
          </a:p>
          <a:p>
            <a:pPr marL="0" indent="0" algn="ctr">
              <a:buNone/>
            </a:pPr>
            <a:r>
              <a:rPr lang="en-US" sz="4000" b="1" dirty="0">
                <a:solidFill>
                  <a:schemeClr val="bg2">
                    <a:lumMod val="25000"/>
                  </a:schemeClr>
                </a:solidFill>
                <a:effectLst>
                  <a:innerShdw blurRad="63500" dist="50800" dir="2700000">
                    <a:prstClr val="black">
                      <a:alpha val="50000"/>
                    </a:prstClr>
                  </a:innerShdw>
                </a:effectLst>
                <a:latin typeface="Aptos" panose="020B0004020202020204" pitchFamily="34" charset="0"/>
              </a:rPr>
              <a:t>August 21, 2024</a:t>
            </a:r>
          </a:p>
        </p:txBody>
      </p:sp>
    </p:spTree>
    <p:extLst>
      <p:ext uri="{BB962C8B-B14F-4D97-AF65-F5344CB8AC3E}">
        <p14:creationId xmlns:p14="http://schemas.microsoft.com/office/powerpoint/2010/main" val="89054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5B5A0-4344-0866-71F5-D466A8EBF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422" y="1880391"/>
            <a:ext cx="5524361" cy="819448"/>
          </a:xfrm>
          <a:prstGeom prst="rect">
            <a:avLst/>
          </a:prstGeom>
        </p:spPr>
      </p:pic>
      <p:pic>
        <p:nvPicPr>
          <p:cNvPr id="5" name="Picture 4">
            <a:extLst>
              <a:ext uri="{FF2B5EF4-FFF2-40B4-BE49-F238E27FC236}">
                <a16:creationId xmlns:a16="http://schemas.microsoft.com/office/drawing/2014/main" id="{8E2591F8-014E-4B2E-B101-38C9DBCCC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510" y="3407370"/>
            <a:ext cx="3077640" cy="1660949"/>
          </a:xfrm>
          <a:prstGeom prst="rect">
            <a:avLst/>
          </a:prstGeom>
          <a:ln w="3175">
            <a:noFill/>
          </a:ln>
          <a:scene3d>
            <a:camera prst="orthographicFront"/>
            <a:lightRig rig="threePt" dir="t"/>
          </a:scene3d>
          <a:sp3d>
            <a:bevelT/>
          </a:sp3d>
        </p:spPr>
      </p:pic>
      <p:grpSp>
        <p:nvGrpSpPr>
          <p:cNvPr id="6" name="Group 5">
            <a:extLst>
              <a:ext uri="{FF2B5EF4-FFF2-40B4-BE49-F238E27FC236}">
                <a16:creationId xmlns:a16="http://schemas.microsoft.com/office/drawing/2014/main" id="{8314D0DD-697E-9120-A3C9-3760E30C2E96}"/>
              </a:ext>
            </a:extLst>
          </p:cNvPr>
          <p:cNvGrpSpPr/>
          <p:nvPr/>
        </p:nvGrpSpPr>
        <p:grpSpPr>
          <a:xfrm>
            <a:off x="2322524" y="3694299"/>
            <a:ext cx="3314299" cy="1531913"/>
            <a:chOff x="2292044" y="3694299"/>
            <a:chExt cx="3314299" cy="1531913"/>
          </a:xfrm>
        </p:grpSpPr>
        <p:pic>
          <p:nvPicPr>
            <p:cNvPr id="7" name="Picture 6" descr="A black and white sign&#10;&#10;Description automatically generated with low confidence">
              <a:extLst>
                <a:ext uri="{FF2B5EF4-FFF2-40B4-BE49-F238E27FC236}">
                  <a16:creationId xmlns:a16="http://schemas.microsoft.com/office/drawing/2014/main" id="{E33901D3-E5B7-891C-7AD8-AA5265005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3562" y="3694299"/>
              <a:ext cx="2817598" cy="713316"/>
            </a:xfrm>
            <a:prstGeom prst="rect">
              <a:avLst/>
            </a:prstGeom>
          </p:spPr>
        </p:pic>
        <p:sp>
          <p:nvSpPr>
            <p:cNvPr id="8" name="Text Placeholder 2">
              <a:extLst>
                <a:ext uri="{FF2B5EF4-FFF2-40B4-BE49-F238E27FC236}">
                  <a16:creationId xmlns:a16="http://schemas.microsoft.com/office/drawing/2014/main" id="{05436E17-E2FE-B9B6-35A2-E8888CE5E641}"/>
                </a:ext>
              </a:extLst>
            </p:cNvPr>
            <p:cNvSpPr txBox="1">
              <a:spLocks/>
            </p:cNvSpPr>
            <p:nvPr/>
          </p:nvSpPr>
          <p:spPr>
            <a:xfrm>
              <a:off x="2292044" y="4567885"/>
              <a:ext cx="3314299" cy="65832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8530" algn="ctr"/>
              <a:r>
                <a:rPr lang="en-US" sz="2600" b="1" dirty="0">
                  <a:solidFill>
                    <a:schemeClr val="tx1"/>
                  </a:solidFill>
                  <a:latin typeface="Aptos" panose="020B0004020202020204" pitchFamily="34" charset="0"/>
                </a:rPr>
                <a:t>Modernization Staff</a:t>
              </a:r>
            </a:p>
          </p:txBody>
        </p:sp>
      </p:grpSp>
      <p:sp>
        <p:nvSpPr>
          <p:cNvPr id="9" name="Title 27">
            <a:extLst>
              <a:ext uri="{FF2B5EF4-FFF2-40B4-BE49-F238E27FC236}">
                <a16:creationId xmlns:a16="http://schemas.microsoft.com/office/drawing/2014/main" id="{C84B4700-1BCB-73B6-2CEE-97CE10A64E29}"/>
              </a:ext>
            </a:extLst>
          </p:cNvPr>
          <p:cNvSpPr txBox="1">
            <a:spLocks/>
          </p:cNvSpPr>
          <p:nvPr/>
        </p:nvSpPr>
        <p:spPr>
          <a:xfrm>
            <a:off x="22457" y="296403"/>
            <a:ext cx="12192000" cy="713317"/>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3300" b="1" kern="1200">
                <a:gradFill>
                  <a:gsLst>
                    <a:gs pos="0">
                      <a:schemeClr val="accent1">
                        <a:alpha val="91000"/>
                      </a:schemeClr>
                    </a:gs>
                    <a:gs pos="100000">
                      <a:schemeClr val="accent2">
                        <a:alpha val="90000"/>
                      </a:schemeClr>
                    </a:gs>
                  </a:gsLst>
                  <a:lin ang="0" scaled="1"/>
                </a:gradFill>
                <a:effectLst/>
                <a:latin typeface="+mj-lt"/>
                <a:ea typeface="+mj-ea"/>
                <a:cs typeface="+mj-cs"/>
              </a:defRPr>
            </a:lvl1pPr>
          </a:lstStyle>
          <a:p>
            <a:pPr algn="ctr">
              <a:lnSpc>
                <a:spcPct val="100000"/>
              </a:lnSpc>
              <a:spcBef>
                <a:spcPts val="0"/>
              </a:spcBef>
            </a:pPr>
            <a:r>
              <a:rPr lang="en-US" sz="4400" cap="small" dirty="0">
                <a:solidFill>
                  <a:schemeClr val="tx1"/>
                </a:solidFill>
                <a:effectLst>
                  <a:innerShdw blurRad="63500" dist="50800" dir="2700000">
                    <a:prstClr val="black">
                      <a:alpha val="50000"/>
                    </a:prstClr>
                  </a:innerShdw>
                </a:effectLst>
                <a:latin typeface="Aptos" panose="020B0004020202020204" pitchFamily="34" charset="0"/>
                <a:ea typeface="Arial"/>
                <a:cs typeface="Arial"/>
              </a:rPr>
              <a:t>The Team</a:t>
            </a:r>
          </a:p>
        </p:txBody>
      </p:sp>
    </p:spTree>
    <p:extLst>
      <p:ext uri="{BB962C8B-B14F-4D97-AF65-F5344CB8AC3E}">
        <p14:creationId xmlns:p14="http://schemas.microsoft.com/office/powerpoint/2010/main" val="208671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40C461-62DB-27B7-C040-15EF45DF6A0C}"/>
              </a:ext>
            </a:extLst>
          </p:cNvPr>
          <p:cNvSpPr txBox="1"/>
          <p:nvPr/>
        </p:nvSpPr>
        <p:spPr>
          <a:xfrm>
            <a:off x="1322560" y="338021"/>
            <a:ext cx="9546879" cy="3862596"/>
          </a:xfrm>
          <a:prstGeom prst="rect">
            <a:avLst/>
          </a:prstGeom>
          <a:noFill/>
        </p:spPr>
        <p:txBody>
          <a:bodyPr wrap="square" rtlCol="0">
            <a:spAutoFit/>
          </a:bodyPr>
          <a:lstStyle/>
          <a:p>
            <a:pPr defTabSz="457200">
              <a:spcAft>
                <a:spcPts val="600"/>
              </a:spcAft>
              <a:buClrTx/>
            </a:pPr>
            <a:r>
              <a:rPr lang="en-US" sz="4400" b="1" cap="small" dirty="0">
                <a:effectLst>
                  <a:innerShdw blurRad="63500" dist="50800" dir="2700000">
                    <a:prstClr val="black">
                      <a:alpha val="50000"/>
                    </a:prstClr>
                  </a:innerShdw>
                </a:effectLst>
                <a:latin typeface="Aptos" panose="020B0004020202020204" pitchFamily="34" charset="0"/>
                <a:cs typeface="Arial"/>
              </a:rPr>
              <a:t>System Development Approach</a:t>
            </a:r>
          </a:p>
          <a:p>
            <a:pPr marL="457200" indent="-457200" defTabSz="457200">
              <a:buClr>
                <a:srgbClr val="1062DA"/>
              </a:buClr>
              <a:buFont typeface="Wingdings" panose="05000000000000000000" pitchFamily="2" charset="2"/>
              <a:buChar char="§"/>
            </a:pPr>
            <a:r>
              <a:rPr lang="en-US" sz="2800" kern="1200" dirty="0">
                <a:latin typeface="Aptos" panose="020B0004020202020204" pitchFamily="34" charset="0"/>
              </a:rPr>
              <a:t>Hybrid Methodology adopted</a:t>
            </a:r>
          </a:p>
          <a:p>
            <a:pPr marL="457200" indent="-457200" defTabSz="457200">
              <a:buClr>
                <a:srgbClr val="1062DA"/>
              </a:buClr>
              <a:buFont typeface="Wingdings" panose="05000000000000000000" pitchFamily="2" charset="2"/>
              <a:buChar char="§"/>
            </a:pPr>
            <a:r>
              <a:rPr lang="en-US" sz="2800" kern="1200" dirty="0">
                <a:latin typeface="Aptos" panose="020B0004020202020204" pitchFamily="34" charset="0"/>
              </a:rPr>
              <a:t>Requirements Analysis and 80% Design</a:t>
            </a:r>
          </a:p>
          <a:p>
            <a:pPr marL="457200" indent="-457200" defTabSz="457200">
              <a:buClr>
                <a:srgbClr val="1062DA"/>
              </a:buClr>
              <a:buFont typeface="Wingdings" panose="05000000000000000000" pitchFamily="2" charset="2"/>
              <a:buChar char="§"/>
            </a:pPr>
            <a:r>
              <a:rPr lang="en-US" sz="2800" kern="1200" dirty="0">
                <a:latin typeface="Aptos" panose="020B0004020202020204" pitchFamily="34" charset="0"/>
              </a:rPr>
              <a:t>Agile Sprints for Development and Testing</a:t>
            </a:r>
          </a:p>
          <a:p>
            <a:pPr marL="457200" indent="-457200" defTabSz="457200">
              <a:buClr>
                <a:srgbClr val="1062DA"/>
              </a:buClr>
              <a:buFont typeface="Wingdings" panose="05000000000000000000" pitchFamily="2" charset="2"/>
              <a:buChar char="§"/>
            </a:pPr>
            <a:r>
              <a:rPr lang="en-US" sz="2800" kern="1200" dirty="0">
                <a:latin typeface="Aptos" panose="020B0004020202020204" pitchFamily="34" charset="0"/>
              </a:rPr>
              <a:t>System Integration Testing and User Acceptance Testing</a:t>
            </a:r>
          </a:p>
          <a:p>
            <a:pPr marL="457200" indent="-457200" defTabSz="457200">
              <a:buClr>
                <a:srgbClr val="1062DA"/>
              </a:buClr>
              <a:buFont typeface="Wingdings" panose="05000000000000000000" pitchFamily="2" charset="2"/>
              <a:buChar char="§"/>
            </a:pPr>
            <a:r>
              <a:rPr lang="en-US" sz="2800" kern="1200" dirty="0">
                <a:latin typeface="Aptos" panose="020B0004020202020204" pitchFamily="34" charset="0"/>
              </a:rPr>
              <a:t>Training and Deployment</a:t>
            </a:r>
          </a:p>
          <a:p>
            <a:pPr marL="457200" indent="-457200" defTabSz="457200">
              <a:buClr>
                <a:srgbClr val="1062DA"/>
              </a:buClr>
              <a:buFont typeface="Wingdings" panose="05000000000000000000" pitchFamily="2" charset="2"/>
              <a:buChar char="§"/>
            </a:pPr>
            <a:r>
              <a:rPr lang="en-US" sz="2800" kern="1200" dirty="0">
                <a:latin typeface="Aptos" panose="020B0004020202020204" pitchFamily="34" charset="0"/>
              </a:rPr>
              <a:t>Warranty</a:t>
            </a:r>
          </a:p>
          <a:p>
            <a:pPr marL="457200" indent="-457200" defTabSz="457200">
              <a:buClr>
                <a:srgbClr val="1062DA"/>
              </a:buClr>
              <a:buFont typeface="Wingdings" panose="05000000000000000000" pitchFamily="2" charset="2"/>
              <a:buChar char="§"/>
            </a:pPr>
            <a:r>
              <a:rPr lang="en-US" sz="2800" kern="1200" dirty="0">
                <a:latin typeface="Aptos" panose="020B0004020202020204" pitchFamily="34" charset="0"/>
              </a:rPr>
              <a:t>Maintenance and Operations</a:t>
            </a:r>
            <a:endParaRPr lang="en-US" sz="2800" dirty="0">
              <a:latin typeface="Aptos" panose="020B0004020202020204" pitchFamily="34" charset="0"/>
            </a:endParaRPr>
          </a:p>
        </p:txBody>
      </p:sp>
      <p:sp>
        <p:nvSpPr>
          <p:cNvPr id="7" name="TextBox 6">
            <a:extLst>
              <a:ext uri="{FF2B5EF4-FFF2-40B4-BE49-F238E27FC236}">
                <a16:creationId xmlns:a16="http://schemas.microsoft.com/office/drawing/2014/main" id="{FCC4FEB3-9F3C-A169-F5A3-13E406EBC5D0}"/>
              </a:ext>
            </a:extLst>
          </p:cNvPr>
          <p:cNvSpPr txBox="1"/>
          <p:nvPr/>
        </p:nvSpPr>
        <p:spPr>
          <a:xfrm>
            <a:off x="3596618" y="4200617"/>
            <a:ext cx="7780915" cy="2031325"/>
          </a:xfrm>
          <a:prstGeom prst="rect">
            <a:avLst/>
          </a:prstGeom>
          <a:noFill/>
        </p:spPr>
        <p:txBody>
          <a:bodyPr wrap="square" rtlCol="0">
            <a:spAutoFit/>
          </a:bodyPr>
          <a:lstStyle/>
          <a:p>
            <a:pPr>
              <a:spcAft>
                <a:spcPts val="600"/>
              </a:spcAft>
            </a:pPr>
            <a:r>
              <a:rPr lang="en-US" sz="4000" b="1" cap="small" dirty="0">
                <a:latin typeface="Aptos" panose="020B0004020202020204" pitchFamily="34" charset="0"/>
              </a:rPr>
              <a:t>Current Status</a:t>
            </a:r>
          </a:p>
          <a:p>
            <a:pPr>
              <a:spcAft>
                <a:spcPts val="600"/>
              </a:spcAft>
            </a:pPr>
            <a:r>
              <a:rPr lang="en-US" sz="2800" i="1" dirty="0">
                <a:latin typeface="Aptos" panose="020B0004020202020204" pitchFamily="34" charset="0"/>
              </a:rPr>
              <a:t>	Overall </a:t>
            </a:r>
            <a:r>
              <a:rPr lang="en-US" sz="2800" i="1" dirty="0">
                <a:latin typeface="Aptos" panose="020B0004020202020204" pitchFamily="34" charset="0"/>
                <a:sym typeface="Symbol" panose="05050102010706020507" pitchFamily="18" charset="2"/>
              </a:rPr>
              <a:t></a:t>
            </a:r>
            <a:r>
              <a:rPr lang="en-US" sz="2800" dirty="0">
                <a:latin typeface="Aptos" panose="020B0004020202020204" pitchFamily="34" charset="0"/>
              </a:rPr>
              <a:t>  </a:t>
            </a:r>
            <a:r>
              <a:rPr lang="en-US" sz="2800" b="1" dirty="0">
                <a:latin typeface="Aptos" panose="020B0004020202020204" pitchFamily="34" charset="0"/>
              </a:rPr>
              <a:t>45%</a:t>
            </a:r>
            <a:r>
              <a:rPr lang="en-US" sz="2800" dirty="0">
                <a:latin typeface="Aptos" panose="020B0004020202020204" pitchFamily="34" charset="0"/>
              </a:rPr>
              <a:t> complete</a:t>
            </a:r>
          </a:p>
          <a:p>
            <a:r>
              <a:rPr lang="en-US" sz="2400" i="1" dirty="0">
                <a:latin typeface="Aptos" panose="020B0004020202020204" pitchFamily="34" charset="0"/>
              </a:rPr>
              <a:t>		Phase 1</a:t>
            </a:r>
            <a:r>
              <a:rPr lang="en-US" sz="2400" dirty="0">
                <a:latin typeface="Aptos" panose="020B0004020202020204" pitchFamily="34" charset="0"/>
              </a:rPr>
              <a:t> </a:t>
            </a:r>
            <a:r>
              <a:rPr lang="en-US" sz="2400" i="1" dirty="0">
                <a:latin typeface="Aptos" panose="020B0004020202020204" pitchFamily="34" charset="0"/>
                <a:sym typeface="Symbol" panose="05050102010706020507" pitchFamily="18" charset="2"/>
              </a:rPr>
              <a:t></a:t>
            </a:r>
            <a:r>
              <a:rPr lang="en-US" sz="2400" dirty="0">
                <a:latin typeface="Aptos" panose="020B0004020202020204" pitchFamily="34" charset="0"/>
              </a:rPr>
              <a:t>  </a:t>
            </a:r>
            <a:r>
              <a:rPr lang="en-US" sz="2400" b="1" dirty="0">
                <a:latin typeface="Aptos" panose="020B0004020202020204" pitchFamily="34" charset="0"/>
              </a:rPr>
              <a:t>63% </a:t>
            </a:r>
            <a:r>
              <a:rPr lang="en-US" sz="2400" dirty="0">
                <a:latin typeface="Aptos" panose="020B0004020202020204" pitchFamily="34" charset="0"/>
              </a:rPr>
              <a:t>complete</a:t>
            </a:r>
          </a:p>
          <a:p>
            <a:r>
              <a:rPr lang="en-US" sz="2400" i="1" dirty="0">
                <a:latin typeface="Aptos" panose="020B0004020202020204" pitchFamily="34" charset="0"/>
              </a:rPr>
              <a:t>		Business &amp; Technical Readiness </a:t>
            </a:r>
            <a:r>
              <a:rPr lang="en-US" sz="2400" i="1" dirty="0">
                <a:latin typeface="Aptos" panose="020B0004020202020204" pitchFamily="34" charset="0"/>
                <a:sym typeface="Symbol" panose="05050102010706020507" pitchFamily="18" charset="2"/>
              </a:rPr>
              <a:t></a:t>
            </a:r>
            <a:r>
              <a:rPr lang="en-US" sz="2400" dirty="0">
                <a:latin typeface="Aptos" panose="020B0004020202020204" pitchFamily="34" charset="0"/>
              </a:rPr>
              <a:t>  </a:t>
            </a:r>
            <a:r>
              <a:rPr lang="en-US" sz="2400" b="1" dirty="0">
                <a:latin typeface="Aptos" panose="020B0004020202020204" pitchFamily="34" charset="0"/>
              </a:rPr>
              <a:t>60% </a:t>
            </a:r>
            <a:r>
              <a:rPr lang="en-US" sz="2400" dirty="0">
                <a:latin typeface="Aptos" panose="020B0004020202020204" pitchFamily="34" charset="0"/>
              </a:rPr>
              <a:t>complete </a:t>
            </a:r>
          </a:p>
        </p:txBody>
      </p:sp>
    </p:spTree>
    <p:extLst>
      <p:ext uri="{BB962C8B-B14F-4D97-AF65-F5344CB8AC3E}">
        <p14:creationId xmlns:p14="http://schemas.microsoft.com/office/powerpoint/2010/main" val="248695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3DBCB6EA-F511-20F8-2163-EFC482CC3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2" y="146784"/>
            <a:ext cx="10924674" cy="6554805"/>
          </a:xfrm>
          <a:prstGeom prst="rect">
            <a:avLst/>
          </a:prstGeom>
        </p:spPr>
      </p:pic>
    </p:spTree>
    <p:extLst>
      <p:ext uri="{BB962C8B-B14F-4D97-AF65-F5344CB8AC3E}">
        <p14:creationId xmlns:p14="http://schemas.microsoft.com/office/powerpoint/2010/main" val="1087280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B8BCD3-940B-BB95-C019-D6BD0D348657}"/>
              </a:ext>
            </a:extLst>
          </p:cNvPr>
          <p:cNvSpPr txBox="1">
            <a:spLocks/>
          </p:cNvSpPr>
          <p:nvPr/>
        </p:nvSpPr>
        <p:spPr>
          <a:xfrm>
            <a:off x="1" y="309489"/>
            <a:ext cx="12117788" cy="6467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cap="small" dirty="0">
                <a:solidFill>
                  <a:schemeClr val="tx1"/>
                </a:solidFill>
                <a:effectLst>
                  <a:innerShdw blurRad="63500" dist="50800" dir="2700000">
                    <a:prstClr val="black">
                      <a:alpha val="50000"/>
                    </a:prstClr>
                  </a:innerShdw>
                </a:effectLst>
                <a:latin typeface="Aptos" panose="020B0004020202020204" pitchFamily="34" charset="0"/>
              </a:rPr>
              <a:t>Key Phase 1 Milestones</a:t>
            </a:r>
          </a:p>
        </p:txBody>
      </p:sp>
      <p:sp>
        <p:nvSpPr>
          <p:cNvPr id="2" name="Google Shape;147;p13">
            <a:extLst>
              <a:ext uri="{FF2B5EF4-FFF2-40B4-BE49-F238E27FC236}">
                <a16:creationId xmlns:a16="http://schemas.microsoft.com/office/drawing/2014/main" id="{EC4D2E26-9080-2179-A440-5EF37A02EF8F}"/>
              </a:ext>
            </a:extLst>
          </p:cNvPr>
          <p:cNvSpPr txBox="1">
            <a:spLocks/>
          </p:cNvSpPr>
          <p:nvPr/>
        </p:nvSpPr>
        <p:spPr>
          <a:xfrm>
            <a:off x="11449011" y="6370023"/>
            <a:ext cx="731600" cy="524800"/>
          </a:xfrm>
          <a:prstGeom prst="rect">
            <a:avLst/>
          </a:prstGeom>
        </p:spPr>
        <p:txBody>
          <a:bodyPr spcFirstLastPara="1" wrap="square" lIns="91425" tIns="91425" rIns="91425" bIns="91425" anchor="ctr" anchorCtr="0">
            <a:noAutofit/>
          </a:bodyPr>
          <a:lstStyle>
            <a:defPPr>
              <a:defRPr lang="en-US"/>
            </a:defPPr>
            <a:lvl1pPr marL="0" lvl="0" algn="l" defTabSz="457200" rtl="0" eaLnBrk="1" latinLnBrk="0" hangingPunct="1">
              <a:buNone/>
              <a:defRPr sz="180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pPr algn="ctr"/>
            <a:fld id="{00000000-1234-1234-1234-123412341234}" type="slidenum">
              <a:rPr lang="en-GB" smtClean="0"/>
              <a:pPr algn="ctr"/>
              <a:t>13</a:t>
            </a:fld>
            <a:endParaRPr lang="en-GB" dirty="0"/>
          </a:p>
        </p:txBody>
      </p:sp>
      <p:graphicFrame>
        <p:nvGraphicFramePr>
          <p:cNvPr id="3" name="Table 2">
            <a:extLst>
              <a:ext uri="{FF2B5EF4-FFF2-40B4-BE49-F238E27FC236}">
                <a16:creationId xmlns:a16="http://schemas.microsoft.com/office/drawing/2014/main" id="{077E986E-AA1D-DF67-5F96-618F2A347C67}"/>
              </a:ext>
            </a:extLst>
          </p:cNvPr>
          <p:cNvGraphicFramePr>
            <a:graphicFrameLocks noGrp="1"/>
          </p:cNvGraphicFramePr>
          <p:nvPr/>
        </p:nvGraphicFramePr>
        <p:xfrm>
          <a:off x="2032000" y="1229332"/>
          <a:ext cx="8128000" cy="3657600"/>
        </p:xfrm>
        <a:graphic>
          <a:graphicData uri="http://schemas.openxmlformats.org/drawingml/2006/table">
            <a:tbl>
              <a:tblPr firstRow="1" bandRow="1">
                <a:tableStyleId>{5C22544A-7EE6-4342-B048-85BDC9FD1C3A}</a:tableStyleId>
              </a:tblPr>
              <a:tblGrid>
                <a:gridCol w="5642964">
                  <a:extLst>
                    <a:ext uri="{9D8B030D-6E8A-4147-A177-3AD203B41FA5}">
                      <a16:colId xmlns:a16="http://schemas.microsoft.com/office/drawing/2014/main" val="925657184"/>
                    </a:ext>
                  </a:extLst>
                </a:gridCol>
                <a:gridCol w="2485036">
                  <a:extLst>
                    <a:ext uri="{9D8B030D-6E8A-4147-A177-3AD203B41FA5}">
                      <a16:colId xmlns:a16="http://schemas.microsoft.com/office/drawing/2014/main" val="261425723"/>
                    </a:ext>
                  </a:extLst>
                </a:gridCol>
              </a:tblGrid>
              <a:tr h="370840">
                <a:tc>
                  <a:txBody>
                    <a:bodyPr/>
                    <a:lstStyle/>
                    <a:p>
                      <a:r>
                        <a:rPr lang="en-US" sz="2400" dirty="0"/>
                        <a:t>Milestone</a:t>
                      </a:r>
                    </a:p>
                  </a:txBody>
                  <a:tcPr/>
                </a:tc>
                <a:tc>
                  <a:txBody>
                    <a:bodyPr/>
                    <a:lstStyle/>
                    <a:p>
                      <a:r>
                        <a:rPr lang="en-US" sz="2400" dirty="0"/>
                        <a:t>Timeframe</a:t>
                      </a:r>
                      <a:r>
                        <a:rPr lang="en-US" sz="2400" baseline="30000" dirty="0"/>
                        <a:t>*</a:t>
                      </a:r>
                      <a:endParaRPr lang="en-US" sz="2400" dirty="0"/>
                    </a:p>
                  </a:txBody>
                  <a:tcPr/>
                </a:tc>
                <a:extLst>
                  <a:ext uri="{0D108BD9-81ED-4DB2-BD59-A6C34878D82A}">
                    <a16:rowId xmlns:a16="http://schemas.microsoft.com/office/drawing/2014/main" val="2689705930"/>
                  </a:ext>
                </a:extLst>
              </a:tr>
              <a:tr h="370840">
                <a:tc>
                  <a:txBody>
                    <a:bodyPr/>
                    <a:lstStyle/>
                    <a:p>
                      <a:r>
                        <a:rPr lang="en-US" sz="2400" dirty="0"/>
                        <a:t>Completion of Development Sprints</a:t>
                      </a:r>
                    </a:p>
                  </a:txBody>
                  <a:tcPr/>
                </a:tc>
                <a:tc>
                  <a:txBody>
                    <a:bodyPr/>
                    <a:lstStyle/>
                    <a:p>
                      <a:r>
                        <a:rPr lang="en-US" sz="2400" dirty="0"/>
                        <a:t>Now – Q2 2025</a:t>
                      </a:r>
                    </a:p>
                  </a:txBody>
                  <a:tcPr/>
                </a:tc>
                <a:extLst>
                  <a:ext uri="{0D108BD9-81ED-4DB2-BD59-A6C34878D82A}">
                    <a16:rowId xmlns:a16="http://schemas.microsoft.com/office/drawing/2014/main" val="4209086099"/>
                  </a:ext>
                </a:extLst>
              </a:tr>
              <a:tr h="370840">
                <a:tc>
                  <a:txBody>
                    <a:bodyPr/>
                    <a:lstStyle/>
                    <a:p>
                      <a:r>
                        <a:rPr lang="en-US" sz="2400" dirty="0"/>
                        <a:t>System and Integration Testing</a:t>
                      </a:r>
                    </a:p>
                  </a:txBody>
                  <a:tcPr/>
                </a:tc>
                <a:tc>
                  <a:txBody>
                    <a:bodyPr/>
                    <a:lstStyle/>
                    <a:p>
                      <a:r>
                        <a:rPr lang="en-US" sz="2400" dirty="0"/>
                        <a:t>Q2 2025</a:t>
                      </a:r>
                    </a:p>
                  </a:txBody>
                  <a:tcPr/>
                </a:tc>
                <a:extLst>
                  <a:ext uri="{0D108BD9-81ED-4DB2-BD59-A6C34878D82A}">
                    <a16:rowId xmlns:a16="http://schemas.microsoft.com/office/drawing/2014/main" val="91007430"/>
                  </a:ext>
                </a:extLst>
              </a:tr>
              <a:tr h="370840">
                <a:tc>
                  <a:txBody>
                    <a:bodyPr/>
                    <a:lstStyle/>
                    <a:p>
                      <a:r>
                        <a:rPr lang="en-US" sz="2400" dirty="0"/>
                        <a:t>User Acceptance Testing</a:t>
                      </a:r>
                    </a:p>
                  </a:txBody>
                  <a:tcPr/>
                </a:tc>
                <a:tc>
                  <a:txBody>
                    <a:bodyPr/>
                    <a:lstStyle/>
                    <a:p>
                      <a:r>
                        <a:rPr lang="en-US" sz="2400" dirty="0"/>
                        <a:t>Q3 – Q4 2025</a:t>
                      </a:r>
                    </a:p>
                  </a:txBody>
                  <a:tcPr/>
                </a:tc>
                <a:extLst>
                  <a:ext uri="{0D108BD9-81ED-4DB2-BD59-A6C34878D82A}">
                    <a16:rowId xmlns:a16="http://schemas.microsoft.com/office/drawing/2014/main" val="2045649830"/>
                  </a:ext>
                </a:extLst>
              </a:tr>
              <a:tr h="370840">
                <a:tc>
                  <a:txBody>
                    <a:bodyPr/>
                    <a:lstStyle/>
                    <a:p>
                      <a:r>
                        <a:rPr lang="en-US" sz="2400" dirty="0"/>
                        <a:t>Training (internal and external stakeholders)</a:t>
                      </a:r>
                    </a:p>
                  </a:txBody>
                  <a:tcPr/>
                </a:tc>
                <a:tc>
                  <a:txBody>
                    <a:bodyPr/>
                    <a:lstStyle/>
                    <a:p>
                      <a:r>
                        <a:rPr lang="en-US" sz="2400" dirty="0"/>
                        <a:t>Q1 – Q4 2025</a:t>
                      </a:r>
                    </a:p>
                  </a:txBody>
                  <a:tcPr/>
                </a:tc>
                <a:extLst>
                  <a:ext uri="{0D108BD9-81ED-4DB2-BD59-A6C34878D82A}">
                    <a16:rowId xmlns:a16="http://schemas.microsoft.com/office/drawing/2014/main" val="3710874891"/>
                  </a:ext>
                </a:extLst>
              </a:tr>
              <a:tr h="370840">
                <a:tc>
                  <a:txBody>
                    <a:bodyPr/>
                    <a:lstStyle/>
                    <a:p>
                      <a:r>
                        <a:rPr lang="en-US" sz="2400" dirty="0"/>
                        <a:t>Data Migration</a:t>
                      </a:r>
                    </a:p>
                  </a:txBody>
                  <a:tcPr/>
                </a:tc>
                <a:tc>
                  <a:txBody>
                    <a:bodyPr/>
                    <a:lstStyle/>
                    <a:p>
                      <a:r>
                        <a:rPr lang="en-US" sz="2400" dirty="0"/>
                        <a:t>Now – Q4 2025</a:t>
                      </a:r>
                    </a:p>
                  </a:txBody>
                  <a:tcPr/>
                </a:tc>
                <a:extLst>
                  <a:ext uri="{0D108BD9-81ED-4DB2-BD59-A6C34878D82A}">
                    <a16:rowId xmlns:a16="http://schemas.microsoft.com/office/drawing/2014/main" val="872841353"/>
                  </a:ext>
                </a:extLst>
              </a:tr>
              <a:tr h="370840">
                <a:tc>
                  <a:txBody>
                    <a:bodyPr/>
                    <a:lstStyle/>
                    <a:p>
                      <a:r>
                        <a:rPr lang="en-US" sz="2400" dirty="0"/>
                        <a:t>Deployment and System Cutover</a:t>
                      </a:r>
                    </a:p>
                  </a:txBody>
                  <a:tcPr/>
                </a:tc>
                <a:tc>
                  <a:txBody>
                    <a:bodyPr/>
                    <a:lstStyle/>
                    <a:p>
                      <a:r>
                        <a:rPr lang="en-US" sz="2400" dirty="0"/>
                        <a:t>Q4 2025</a:t>
                      </a:r>
                    </a:p>
                  </a:txBody>
                  <a:tcPr/>
                </a:tc>
                <a:extLst>
                  <a:ext uri="{0D108BD9-81ED-4DB2-BD59-A6C34878D82A}">
                    <a16:rowId xmlns:a16="http://schemas.microsoft.com/office/drawing/2014/main" val="2614400097"/>
                  </a:ext>
                </a:extLst>
              </a:tr>
              <a:tr h="370840">
                <a:tc>
                  <a:txBody>
                    <a:bodyPr/>
                    <a:lstStyle/>
                    <a:p>
                      <a:r>
                        <a:rPr lang="en-US" sz="2400" dirty="0"/>
                        <a:t>WCC Go-live</a:t>
                      </a:r>
                    </a:p>
                  </a:txBody>
                  <a:tcPr/>
                </a:tc>
                <a:tc>
                  <a:txBody>
                    <a:bodyPr/>
                    <a:lstStyle/>
                    <a:p>
                      <a:r>
                        <a:rPr lang="en-US" sz="2400" dirty="0"/>
                        <a:t>Q4 2025</a:t>
                      </a:r>
                    </a:p>
                  </a:txBody>
                  <a:tcPr/>
                </a:tc>
                <a:extLst>
                  <a:ext uri="{0D108BD9-81ED-4DB2-BD59-A6C34878D82A}">
                    <a16:rowId xmlns:a16="http://schemas.microsoft.com/office/drawing/2014/main" val="4069219634"/>
                  </a:ext>
                </a:extLst>
              </a:tr>
            </a:tbl>
          </a:graphicData>
        </a:graphic>
      </p:graphicFrame>
      <p:sp>
        <p:nvSpPr>
          <p:cNvPr id="4" name="TextBox 3">
            <a:extLst>
              <a:ext uri="{FF2B5EF4-FFF2-40B4-BE49-F238E27FC236}">
                <a16:creationId xmlns:a16="http://schemas.microsoft.com/office/drawing/2014/main" id="{E447CD1E-2F4F-4409-C892-FEF6E1681308}"/>
              </a:ext>
            </a:extLst>
          </p:cNvPr>
          <p:cNvSpPr txBox="1"/>
          <p:nvPr/>
        </p:nvSpPr>
        <p:spPr>
          <a:xfrm>
            <a:off x="1994895" y="6031469"/>
            <a:ext cx="8128000" cy="338554"/>
          </a:xfrm>
          <a:prstGeom prst="rect">
            <a:avLst/>
          </a:prstGeom>
          <a:noFill/>
        </p:spPr>
        <p:txBody>
          <a:bodyPr wrap="square" rtlCol="0">
            <a:spAutoFit/>
          </a:bodyPr>
          <a:lstStyle/>
          <a:p>
            <a:r>
              <a:rPr lang="en-US" sz="2400" baseline="30000" dirty="0"/>
              <a:t>*Subject to change</a:t>
            </a:r>
          </a:p>
        </p:txBody>
      </p:sp>
    </p:spTree>
    <p:extLst>
      <p:ext uri="{BB962C8B-B14F-4D97-AF65-F5344CB8AC3E}">
        <p14:creationId xmlns:p14="http://schemas.microsoft.com/office/powerpoint/2010/main" val="363281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E2EFE6-9E0C-0EC9-48B7-CDCCA58BBD19}"/>
              </a:ext>
            </a:extLst>
          </p:cNvPr>
          <p:cNvSpPr>
            <a:spLocks noGrp="1"/>
          </p:cNvSpPr>
          <p:nvPr>
            <p:ph type="body" sz="quarter" idx="4294967295"/>
          </p:nvPr>
        </p:nvSpPr>
        <p:spPr>
          <a:xfrm>
            <a:off x="517550" y="650804"/>
            <a:ext cx="10994896" cy="519112"/>
          </a:xfrm>
          <a:prstGeom prst="rect">
            <a:avLst/>
          </a:prstGeom>
        </p:spPr>
        <p:txBody>
          <a:bodyPr/>
          <a:lstStyle/>
          <a:p>
            <a:pPr marL="0" indent="0" algn="ctr" defTabSz="457200">
              <a:lnSpc>
                <a:spcPct val="100000"/>
              </a:lnSpc>
              <a:spcBef>
                <a:spcPts val="0"/>
              </a:spcBef>
              <a:buClr>
                <a:srgbClr val="000000"/>
              </a:buClr>
              <a:buFont typeface="Arial"/>
              <a:buNone/>
            </a:pPr>
            <a:r>
              <a:rPr lang="en-US" sz="4400" b="1" cap="small" dirty="0">
                <a:effectLst>
                  <a:innerShdw blurRad="63500" dist="50800" dir="2700000">
                    <a:prstClr val="black">
                      <a:alpha val="50000"/>
                    </a:prstClr>
                  </a:innerShdw>
                </a:effectLst>
                <a:latin typeface="Aptos" panose="020B0004020202020204" pitchFamily="34" charset="0"/>
                <a:cs typeface="Arial"/>
                <a:sym typeface="Arial"/>
              </a:rPr>
              <a:t>Organizational Change Management</a:t>
            </a:r>
          </a:p>
        </p:txBody>
      </p:sp>
      <p:sp>
        <p:nvSpPr>
          <p:cNvPr id="5" name="TextBox 4">
            <a:extLst>
              <a:ext uri="{FF2B5EF4-FFF2-40B4-BE49-F238E27FC236}">
                <a16:creationId xmlns:a16="http://schemas.microsoft.com/office/drawing/2014/main" id="{B49CED08-108E-D35B-13AC-80225C9084B9}"/>
              </a:ext>
            </a:extLst>
          </p:cNvPr>
          <p:cNvSpPr txBox="1"/>
          <p:nvPr/>
        </p:nvSpPr>
        <p:spPr>
          <a:xfrm>
            <a:off x="807850" y="1561132"/>
            <a:ext cx="8156267" cy="2369880"/>
          </a:xfrm>
          <a:prstGeom prst="rect">
            <a:avLst/>
          </a:prstGeom>
          <a:noFill/>
        </p:spPr>
        <p:txBody>
          <a:bodyPr wrap="square" rtlCol="0">
            <a:spAutoFit/>
          </a:bodyPr>
          <a:lstStyle/>
          <a:p>
            <a:pPr marL="457200" indent="-457200">
              <a:spcAft>
                <a:spcPts val="1200"/>
              </a:spcAft>
              <a:buClr>
                <a:srgbClr val="1062DA"/>
              </a:buClr>
              <a:buFont typeface="Wingdings" panose="05000000000000000000" pitchFamily="2" charset="2"/>
              <a:buChar char="§"/>
            </a:pPr>
            <a:r>
              <a:rPr lang="en-US" sz="3200" dirty="0">
                <a:latin typeface="Aptos" panose="020B0004020202020204" pitchFamily="34" charset="0"/>
              </a:rPr>
              <a:t>External and Internal stakeholder communication</a:t>
            </a:r>
          </a:p>
          <a:p>
            <a:pPr marL="457200" indent="-457200">
              <a:spcAft>
                <a:spcPts val="1200"/>
              </a:spcAft>
              <a:buClr>
                <a:srgbClr val="1062DA"/>
              </a:buClr>
              <a:buFont typeface="Wingdings" panose="05000000000000000000" pitchFamily="2" charset="2"/>
              <a:buChar char="§"/>
            </a:pPr>
            <a:r>
              <a:rPr lang="en-US" sz="3200" dirty="0">
                <a:latin typeface="Aptos" panose="020B0004020202020204" pitchFamily="34" charset="0"/>
              </a:rPr>
              <a:t>Events, road shows, system demos</a:t>
            </a:r>
          </a:p>
          <a:p>
            <a:pPr marL="457200" indent="-457200">
              <a:buClr>
                <a:srgbClr val="1062DA"/>
              </a:buClr>
              <a:buFont typeface="Wingdings" panose="05000000000000000000" pitchFamily="2" charset="2"/>
              <a:buChar char="§"/>
            </a:pPr>
            <a:r>
              <a:rPr lang="en-US" sz="3200" dirty="0">
                <a:latin typeface="Aptos" panose="020B0004020202020204" pitchFamily="34" charset="0"/>
              </a:rPr>
              <a:t>External stakeholder involvement in testing</a:t>
            </a:r>
          </a:p>
        </p:txBody>
      </p:sp>
      <p:pic>
        <p:nvPicPr>
          <p:cNvPr id="7" name="Picture 6" descr="A yellow sign with black text&#10;&#10;Description automatically generated with medium confidence">
            <a:extLst>
              <a:ext uri="{FF2B5EF4-FFF2-40B4-BE49-F238E27FC236}">
                <a16:creationId xmlns:a16="http://schemas.microsoft.com/office/drawing/2014/main" id="{6E90A4F1-9E5F-D655-B3E4-6C301991A78D}"/>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9808"/>
          <a:stretch/>
        </p:blipFill>
        <p:spPr>
          <a:xfrm>
            <a:off x="9380562" y="3716945"/>
            <a:ext cx="2240280" cy="2160765"/>
          </a:xfrm>
          <a:prstGeom prst="rect">
            <a:avLst/>
          </a:prstGeom>
        </p:spPr>
      </p:pic>
      <p:sp>
        <p:nvSpPr>
          <p:cNvPr id="2" name="Arrow: Right 1">
            <a:extLst>
              <a:ext uri="{FF2B5EF4-FFF2-40B4-BE49-F238E27FC236}">
                <a16:creationId xmlns:a16="http://schemas.microsoft.com/office/drawing/2014/main" id="{4D970D76-9F52-3B74-A5FB-7B2E5E567F25}"/>
              </a:ext>
            </a:extLst>
          </p:cNvPr>
          <p:cNvSpPr/>
          <p:nvPr/>
        </p:nvSpPr>
        <p:spPr>
          <a:xfrm rot="285510">
            <a:off x="3342807" y="4238806"/>
            <a:ext cx="2953062" cy="269823"/>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1FA7FA69-5721-A8AD-5B9F-659311B7C69F}"/>
              </a:ext>
            </a:extLst>
          </p:cNvPr>
          <p:cNvSpPr/>
          <p:nvPr/>
        </p:nvSpPr>
        <p:spPr>
          <a:xfrm>
            <a:off x="3387992" y="5405184"/>
            <a:ext cx="2953062" cy="26982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11BA820-0F3B-0EAF-5C40-443F42408A80}"/>
              </a:ext>
            </a:extLst>
          </p:cNvPr>
          <p:cNvSpPr/>
          <p:nvPr/>
        </p:nvSpPr>
        <p:spPr>
          <a:xfrm>
            <a:off x="2368446" y="4520097"/>
            <a:ext cx="4397114" cy="269823"/>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E0D33AE-AC93-1925-8CE6-B494B5AFB49A}"/>
              </a:ext>
            </a:extLst>
          </p:cNvPr>
          <p:cNvSpPr/>
          <p:nvPr/>
        </p:nvSpPr>
        <p:spPr>
          <a:xfrm rot="21418094">
            <a:off x="3336704" y="4734458"/>
            <a:ext cx="2953062" cy="269823"/>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E5452FC-5CEB-C82F-106F-49871D955381}"/>
              </a:ext>
            </a:extLst>
          </p:cNvPr>
          <p:cNvSpPr/>
          <p:nvPr/>
        </p:nvSpPr>
        <p:spPr>
          <a:xfrm rot="21354492">
            <a:off x="2866772" y="5213101"/>
            <a:ext cx="2953062" cy="2698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Up 10">
            <a:extLst>
              <a:ext uri="{FF2B5EF4-FFF2-40B4-BE49-F238E27FC236}">
                <a16:creationId xmlns:a16="http://schemas.microsoft.com/office/drawing/2014/main" id="{53D4D27E-5825-F5C1-65B8-1041F2CF36D7}"/>
              </a:ext>
            </a:extLst>
          </p:cNvPr>
          <p:cNvSpPr/>
          <p:nvPr/>
        </p:nvSpPr>
        <p:spPr>
          <a:xfrm>
            <a:off x="3658162" y="4461501"/>
            <a:ext cx="3523843" cy="656837"/>
          </a:xfrm>
          <a:prstGeom prst="bentUpArrow">
            <a:avLst>
              <a:gd name="adj1" fmla="val 25000"/>
              <a:gd name="adj2" fmla="val 25000"/>
              <a:gd name="adj3" fmla="val 2618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4D4B29-A0EF-DCDA-C286-5EE1020B7698}"/>
              </a:ext>
            </a:extLst>
          </p:cNvPr>
          <p:cNvSpPr txBox="1"/>
          <p:nvPr/>
        </p:nvSpPr>
        <p:spPr>
          <a:xfrm>
            <a:off x="5249795" y="4849310"/>
            <a:ext cx="2003588" cy="369332"/>
          </a:xfrm>
          <a:prstGeom prst="rect">
            <a:avLst/>
          </a:prstGeom>
          <a:noFill/>
        </p:spPr>
        <p:txBody>
          <a:bodyPr wrap="square" rtlCol="0">
            <a:spAutoFit/>
          </a:bodyPr>
          <a:lstStyle/>
          <a:p>
            <a:r>
              <a:rPr lang="en-US" b="1" dirty="0"/>
              <a:t>Ready for Change</a:t>
            </a:r>
          </a:p>
        </p:txBody>
      </p:sp>
    </p:spTree>
    <p:extLst>
      <p:ext uri="{BB962C8B-B14F-4D97-AF65-F5344CB8AC3E}">
        <p14:creationId xmlns:p14="http://schemas.microsoft.com/office/powerpoint/2010/main" val="159172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1;p31">
            <a:extLst>
              <a:ext uri="{FF2B5EF4-FFF2-40B4-BE49-F238E27FC236}">
                <a16:creationId xmlns:a16="http://schemas.microsoft.com/office/drawing/2014/main" id="{215A12E5-06AD-7B98-A4A6-07214AACCBFF}"/>
              </a:ext>
            </a:extLst>
          </p:cNvPr>
          <p:cNvSpPr txBox="1">
            <a:spLocks/>
          </p:cNvSpPr>
          <p:nvPr/>
        </p:nvSpPr>
        <p:spPr>
          <a:xfrm>
            <a:off x="374359" y="320041"/>
            <a:ext cx="11817641" cy="1272164"/>
          </a:xfrm>
          <a:prstGeom prst="rect">
            <a:avLst/>
          </a:prstGeom>
        </p:spPr>
        <p:txBody>
          <a:bodyPr spcFirstLastPara="1" wrap="square" lIns="121900" tIns="121900" rIns="121900" bIns="12190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Aptos" panose="020B0004020202020204" pitchFamily="34" charset="0"/>
              </a:rPr>
              <a:t>Visit the Work Comp Connect  Website at</a:t>
            </a:r>
          </a:p>
          <a:p>
            <a:r>
              <a:rPr lang="en-GB" sz="4000" b="1" i="1" dirty="0">
                <a:latin typeface="Aptos" panose="020B0004020202020204" pitchFamily="34" charset="0"/>
              </a:rPr>
              <a:t>labor.mo.gov/</a:t>
            </a:r>
            <a:r>
              <a:rPr lang="en-GB" sz="4000" b="1" i="1" dirty="0" err="1">
                <a:latin typeface="Aptos" panose="020B0004020202020204" pitchFamily="34" charset="0"/>
              </a:rPr>
              <a:t>wcc</a:t>
            </a:r>
            <a:endParaRPr lang="en-GB" sz="4000" b="1" i="1" dirty="0">
              <a:latin typeface="Aptos" panose="020B0004020202020204" pitchFamily="34" charset="0"/>
            </a:endParaRPr>
          </a:p>
        </p:txBody>
      </p:sp>
      <p:sp>
        <p:nvSpPr>
          <p:cNvPr id="3" name="Google Shape;332;p31">
            <a:extLst>
              <a:ext uri="{FF2B5EF4-FFF2-40B4-BE49-F238E27FC236}">
                <a16:creationId xmlns:a16="http://schemas.microsoft.com/office/drawing/2014/main" id="{0D9F7CD0-C9B3-AC09-54A2-A446AECC2F5A}"/>
              </a:ext>
            </a:extLst>
          </p:cNvPr>
          <p:cNvSpPr txBox="1">
            <a:spLocks/>
          </p:cNvSpPr>
          <p:nvPr/>
        </p:nvSpPr>
        <p:spPr>
          <a:xfrm>
            <a:off x="206720" y="2011637"/>
            <a:ext cx="6690478" cy="3474763"/>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5935" lvl="1" indent="-465655">
              <a:spcAft>
                <a:spcPts val="800"/>
              </a:spcAft>
              <a:buFont typeface="Wingdings" panose="05000000000000000000" pitchFamily="2" charset="2"/>
              <a:buChar char="ü"/>
            </a:pPr>
            <a:r>
              <a:rPr lang="en-US" sz="3200" dirty="0">
                <a:latin typeface="Aptos" panose="020B0004020202020204" pitchFamily="34" charset="0"/>
              </a:rPr>
              <a:t>Quarterly Updates</a:t>
            </a:r>
          </a:p>
          <a:p>
            <a:pPr marL="615935" lvl="1" indent="-465655">
              <a:spcAft>
                <a:spcPts val="800"/>
              </a:spcAft>
              <a:buFont typeface="Wingdings" panose="05000000000000000000" pitchFamily="2" charset="2"/>
              <a:buChar char="ü"/>
            </a:pPr>
            <a:r>
              <a:rPr lang="en-US" sz="3200" dirty="0">
                <a:latin typeface="Aptos" panose="020B0004020202020204" pitchFamily="34" charset="0"/>
              </a:rPr>
              <a:t>Information</a:t>
            </a:r>
          </a:p>
          <a:p>
            <a:pPr marL="615935" lvl="1" indent="-465655">
              <a:spcAft>
                <a:spcPts val="800"/>
              </a:spcAft>
              <a:buFont typeface="Wingdings" panose="05000000000000000000" pitchFamily="2" charset="2"/>
              <a:buChar char="ü"/>
            </a:pPr>
            <a:r>
              <a:rPr lang="en-US" sz="3200" dirty="0">
                <a:latin typeface="Aptos" panose="020B0004020202020204" pitchFamily="34" charset="0"/>
              </a:rPr>
              <a:t>Videos</a:t>
            </a:r>
          </a:p>
          <a:p>
            <a:pPr marL="615935" lvl="1" indent="-465655">
              <a:spcAft>
                <a:spcPts val="800"/>
              </a:spcAft>
              <a:buFont typeface="Wingdings" panose="05000000000000000000" pitchFamily="2" charset="2"/>
              <a:buChar char="ü"/>
            </a:pPr>
            <a:r>
              <a:rPr lang="en-US" sz="3200" dirty="0">
                <a:latin typeface="Aptos" panose="020B0004020202020204" pitchFamily="34" charset="0"/>
              </a:rPr>
              <a:t>Resources</a:t>
            </a:r>
          </a:p>
          <a:p>
            <a:pPr marL="615935" lvl="1" indent="-465655">
              <a:buFont typeface="Wingdings" panose="05000000000000000000" pitchFamily="2" charset="2"/>
              <a:buChar char="ü"/>
            </a:pPr>
            <a:r>
              <a:rPr lang="en-US" sz="3200" dirty="0">
                <a:latin typeface="Aptos" panose="020B0004020202020204" pitchFamily="34" charset="0"/>
              </a:rPr>
              <a:t>Survey/Sign Up for Focus Groups</a:t>
            </a:r>
          </a:p>
        </p:txBody>
      </p:sp>
      <p:grpSp>
        <p:nvGrpSpPr>
          <p:cNvPr id="15" name="Group 14">
            <a:extLst>
              <a:ext uri="{FF2B5EF4-FFF2-40B4-BE49-F238E27FC236}">
                <a16:creationId xmlns:a16="http://schemas.microsoft.com/office/drawing/2014/main" id="{474B9D27-50AD-1416-04DD-A7387DCA6EEE}"/>
              </a:ext>
            </a:extLst>
          </p:cNvPr>
          <p:cNvGrpSpPr/>
          <p:nvPr/>
        </p:nvGrpSpPr>
        <p:grpSpPr>
          <a:xfrm>
            <a:off x="7055718" y="1884984"/>
            <a:ext cx="4670507" cy="3905289"/>
            <a:chOff x="7121881" y="1788121"/>
            <a:chExt cx="4670507" cy="3905289"/>
          </a:xfrm>
        </p:grpSpPr>
        <p:grpSp>
          <p:nvGrpSpPr>
            <p:cNvPr id="4" name="Google Shape;333;p31">
              <a:extLst>
                <a:ext uri="{FF2B5EF4-FFF2-40B4-BE49-F238E27FC236}">
                  <a16:creationId xmlns:a16="http://schemas.microsoft.com/office/drawing/2014/main" id="{28CC3EAD-DC9A-4471-4088-91CAB93E5D43}"/>
                </a:ext>
              </a:extLst>
            </p:cNvPr>
            <p:cNvGrpSpPr/>
            <p:nvPr/>
          </p:nvGrpSpPr>
          <p:grpSpPr>
            <a:xfrm>
              <a:off x="7121881" y="1788121"/>
              <a:ext cx="4670507" cy="3905289"/>
              <a:chOff x="1295330" y="1868507"/>
              <a:chExt cx="4365503" cy="3647530"/>
            </a:xfrm>
          </p:grpSpPr>
          <p:grpSp>
            <p:nvGrpSpPr>
              <p:cNvPr id="5" name="Google Shape;334;p31">
                <a:extLst>
                  <a:ext uri="{FF2B5EF4-FFF2-40B4-BE49-F238E27FC236}">
                    <a16:creationId xmlns:a16="http://schemas.microsoft.com/office/drawing/2014/main" id="{E3E87733-1116-283A-4BB0-F586A83051FA}"/>
                  </a:ext>
                </a:extLst>
              </p:cNvPr>
              <p:cNvGrpSpPr/>
              <p:nvPr/>
            </p:nvGrpSpPr>
            <p:grpSpPr>
              <a:xfrm>
                <a:off x="1295330" y="1868507"/>
                <a:ext cx="4365503" cy="3647530"/>
                <a:chOff x="6679223" y="1947864"/>
                <a:chExt cx="3956410" cy="3325308"/>
              </a:xfrm>
            </p:grpSpPr>
            <p:grpSp>
              <p:nvGrpSpPr>
                <p:cNvPr id="7" name="Google Shape;335;p31">
                  <a:extLst>
                    <a:ext uri="{FF2B5EF4-FFF2-40B4-BE49-F238E27FC236}">
                      <a16:creationId xmlns:a16="http://schemas.microsoft.com/office/drawing/2014/main" id="{9B2A2816-7C3F-218E-DABD-14953B54C29A}"/>
                    </a:ext>
                  </a:extLst>
                </p:cNvPr>
                <p:cNvGrpSpPr/>
                <p:nvPr/>
              </p:nvGrpSpPr>
              <p:grpSpPr>
                <a:xfrm>
                  <a:off x="7996402" y="4725653"/>
                  <a:ext cx="1328920" cy="547519"/>
                  <a:chOff x="7059929" y="5060917"/>
                  <a:chExt cx="1328920" cy="547519"/>
                </a:xfrm>
              </p:grpSpPr>
              <p:sp>
                <p:nvSpPr>
                  <p:cNvPr id="11" name="Google Shape;336;p31">
                    <a:extLst>
                      <a:ext uri="{FF2B5EF4-FFF2-40B4-BE49-F238E27FC236}">
                        <a16:creationId xmlns:a16="http://schemas.microsoft.com/office/drawing/2014/main" id="{488ED43A-B656-A7F5-9789-47873FCF6C21}"/>
                      </a:ext>
                    </a:extLst>
                  </p:cNvPr>
                  <p:cNvSpPr/>
                  <p:nvPr/>
                </p:nvSpPr>
                <p:spPr>
                  <a:xfrm rot="10800000">
                    <a:off x="7059929" y="5578436"/>
                    <a:ext cx="1322100" cy="30000"/>
                  </a:xfrm>
                  <a:prstGeom prst="trapezoid">
                    <a:avLst>
                      <a:gd name="adj" fmla="val 142327"/>
                    </a:avLst>
                  </a:prstGeom>
                  <a:solidFill>
                    <a:srgbClr val="707887"/>
                  </a:solidFill>
                  <a:ln>
                    <a:noFill/>
                  </a:ln>
                  <a:effectLst>
                    <a:outerShdw blurRad="63500" sx="102000" sy="102000" algn="ctr" rotWithShape="0">
                      <a:srgbClr val="000000">
                        <a:alpha val="40000"/>
                      </a:srgbClr>
                    </a:outerShdw>
                  </a:effectLst>
                </p:spPr>
                <p:txBody>
                  <a:bodyPr spcFirstLastPara="1" wrap="square" lIns="121900" tIns="60933" rIns="121900" bIns="60933" anchor="ctr" anchorCtr="0">
                    <a:noAutofit/>
                  </a:bodyPr>
                  <a:lstStyle/>
                  <a:p>
                    <a:pPr algn="ctr"/>
                    <a:endParaRPr sz="2400">
                      <a:solidFill>
                        <a:schemeClr val="bg1"/>
                      </a:solidFill>
                      <a:latin typeface="Aptos" panose="020B0004020202020204" pitchFamily="34" charset="0"/>
                      <a:ea typeface="Calibri"/>
                      <a:cs typeface="Calibri"/>
                      <a:sym typeface="Calibri"/>
                    </a:endParaRPr>
                  </a:p>
                </p:txBody>
              </p:sp>
              <p:sp>
                <p:nvSpPr>
                  <p:cNvPr id="12" name="Google Shape;337;p31">
                    <a:extLst>
                      <a:ext uri="{FF2B5EF4-FFF2-40B4-BE49-F238E27FC236}">
                        <a16:creationId xmlns:a16="http://schemas.microsoft.com/office/drawing/2014/main" id="{E8262981-8C98-6B34-79AE-FC76325588FE}"/>
                      </a:ext>
                    </a:extLst>
                  </p:cNvPr>
                  <p:cNvSpPr/>
                  <p:nvPr/>
                </p:nvSpPr>
                <p:spPr>
                  <a:xfrm>
                    <a:off x="7187465" y="5060917"/>
                    <a:ext cx="1067100" cy="428400"/>
                  </a:xfrm>
                  <a:prstGeom prst="trapezoid">
                    <a:avLst>
                      <a:gd name="adj" fmla="val 15083"/>
                    </a:avLst>
                  </a:prstGeom>
                  <a:solidFill>
                    <a:srgbClr val="D8D8D8"/>
                  </a:solidFill>
                  <a:ln>
                    <a:noFill/>
                  </a:ln>
                  <a:effectLst>
                    <a:outerShdw blurRad="63500" sx="102000" sy="102000" algn="ctr" rotWithShape="0">
                      <a:srgbClr val="000000">
                        <a:alpha val="40000"/>
                      </a:srgbClr>
                    </a:outerShdw>
                  </a:effectLst>
                </p:spPr>
                <p:txBody>
                  <a:bodyPr spcFirstLastPara="1" wrap="square" lIns="121900" tIns="60933" rIns="121900" bIns="60933" anchor="ctr" anchorCtr="0">
                    <a:noAutofit/>
                  </a:bodyPr>
                  <a:lstStyle/>
                  <a:p>
                    <a:pPr algn="ctr"/>
                    <a:endParaRPr sz="2400">
                      <a:solidFill>
                        <a:schemeClr val="bg1"/>
                      </a:solidFill>
                      <a:latin typeface="Aptos" panose="020B0004020202020204" pitchFamily="34" charset="0"/>
                      <a:ea typeface="Calibri"/>
                      <a:cs typeface="Calibri"/>
                      <a:sym typeface="Calibri"/>
                    </a:endParaRPr>
                  </a:p>
                </p:txBody>
              </p:sp>
              <p:sp>
                <p:nvSpPr>
                  <p:cNvPr id="13" name="Google Shape;338;p31">
                    <a:extLst>
                      <a:ext uri="{FF2B5EF4-FFF2-40B4-BE49-F238E27FC236}">
                        <a16:creationId xmlns:a16="http://schemas.microsoft.com/office/drawing/2014/main" id="{2ADE493E-18B7-5282-7220-0ED77FD2518A}"/>
                      </a:ext>
                    </a:extLst>
                  </p:cNvPr>
                  <p:cNvSpPr/>
                  <p:nvPr/>
                </p:nvSpPr>
                <p:spPr>
                  <a:xfrm>
                    <a:off x="7066749" y="5488243"/>
                    <a:ext cx="1322100" cy="93600"/>
                  </a:xfrm>
                  <a:prstGeom prst="trapezoid">
                    <a:avLst>
                      <a:gd name="adj" fmla="val 142327"/>
                    </a:avLst>
                  </a:prstGeom>
                  <a:solidFill>
                    <a:srgbClr val="FFFFFF"/>
                  </a:solidFill>
                  <a:ln>
                    <a:noFill/>
                  </a:ln>
                  <a:effectLst>
                    <a:outerShdw blurRad="63500" sx="102000" sy="102000" algn="ctr" rotWithShape="0">
                      <a:srgbClr val="000000">
                        <a:alpha val="40000"/>
                      </a:srgbClr>
                    </a:outerShdw>
                  </a:effectLst>
                </p:spPr>
                <p:txBody>
                  <a:bodyPr spcFirstLastPara="1" wrap="square" lIns="121900" tIns="60933" rIns="121900" bIns="60933" anchor="ctr" anchorCtr="0">
                    <a:noAutofit/>
                  </a:bodyPr>
                  <a:lstStyle/>
                  <a:p>
                    <a:pPr algn="ctr"/>
                    <a:endParaRPr sz="2400">
                      <a:solidFill>
                        <a:schemeClr val="bg1"/>
                      </a:solidFill>
                      <a:latin typeface="Aptos" panose="020B0004020202020204" pitchFamily="34" charset="0"/>
                      <a:ea typeface="Calibri"/>
                      <a:cs typeface="Calibri"/>
                      <a:sym typeface="Calibri"/>
                    </a:endParaRPr>
                  </a:p>
                </p:txBody>
              </p:sp>
            </p:grpSp>
            <p:grpSp>
              <p:nvGrpSpPr>
                <p:cNvPr id="8" name="Google Shape;339;p31">
                  <a:extLst>
                    <a:ext uri="{FF2B5EF4-FFF2-40B4-BE49-F238E27FC236}">
                      <a16:creationId xmlns:a16="http://schemas.microsoft.com/office/drawing/2014/main" id="{8E0FF398-5109-8EE3-2637-8846820998C2}"/>
                    </a:ext>
                  </a:extLst>
                </p:cNvPr>
                <p:cNvGrpSpPr/>
                <p:nvPr/>
              </p:nvGrpSpPr>
              <p:grpSpPr>
                <a:xfrm>
                  <a:off x="6679223" y="1947864"/>
                  <a:ext cx="3956410" cy="2777787"/>
                  <a:chOff x="5742750" y="2283128"/>
                  <a:chExt cx="3956410" cy="2777787"/>
                </a:xfrm>
              </p:grpSpPr>
              <p:sp>
                <p:nvSpPr>
                  <p:cNvPr id="9" name="Google Shape;340;p31">
                    <a:extLst>
                      <a:ext uri="{FF2B5EF4-FFF2-40B4-BE49-F238E27FC236}">
                        <a16:creationId xmlns:a16="http://schemas.microsoft.com/office/drawing/2014/main" id="{59F25FCF-C7A9-17BB-EB08-547F587D2035}"/>
                      </a:ext>
                    </a:extLst>
                  </p:cNvPr>
                  <p:cNvSpPr/>
                  <p:nvPr/>
                </p:nvSpPr>
                <p:spPr>
                  <a:xfrm>
                    <a:off x="5742760" y="2283128"/>
                    <a:ext cx="3956400" cy="2777700"/>
                  </a:xfrm>
                  <a:prstGeom prst="roundRect">
                    <a:avLst>
                      <a:gd name="adj" fmla="val 3377"/>
                    </a:avLst>
                  </a:prstGeom>
                  <a:solidFill>
                    <a:srgbClr val="262626"/>
                  </a:solidFill>
                  <a:ln w="12700" cap="flat" cmpd="sng">
                    <a:solidFill>
                      <a:srgbClr val="393536"/>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121900" tIns="60933" rIns="121900" bIns="60933" anchor="ctr" anchorCtr="0">
                    <a:noAutofit/>
                  </a:bodyPr>
                  <a:lstStyle/>
                  <a:p>
                    <a:pPr algn="ctr"/>
                    <a:endParaRPr sz="2400">
                      <a:solidFill>
                        <a:schemeClr val="bg1"/>
                      </a:solidFill>
                      <a:latin typeface="Aptos" panose="020B0004020202020204" pitchFamily="34" charset="0"/>
                      <a:ea typeface="Calibri"/>
                      <a:cs typeface="Calibri"/>
                      <a:sym typeface="Calibri"/>
                    </a:endParaRPr>
                  </a:p>
                </p:txBody>
              </p:sp>
              <p:sp>
                <p:nvSpPr>
                  <p:cNvPr id="10" name="Google Shape;341;p31">
                    <a:extLst>
                      <a:ext uri="{FF2B5EF4-FFF2-40B4-BE49-F238E27FC236}">
                        <a16:creationId xmlns:a16="http://schemas.microsoft.com/office/drawing/2014/main" id="{87EA4E10-D588-7EE1-BA85-86804AC1DDC1}"/>
                      </a:ext>
                    </a:extLst>
                  </p:cNvPr>
                  <p:cNvSpPr/>
                  <p:nvPr/>
                </p:nvSpPr>
                <p:spPr>
                  <a:xfrm rot="10800000">
                    <a:off x="5742750" y="4752515"/>
                    <a:ext cx="3956400" cy="308400"/>
                  </a:xfrm>
                  <a:prstGeom prst="round2SameRect">
                    <a:avLst>
                      <a:gd name="adj1" fmla="val 19571"/>
                      <a:gd name="adj2" fmla="val 0"/>
                    </a:avLst>
                  </a:prstGeom>
                  <a:solidFill>
                    <a:srgbClr val="FFFFFF"/>
                  </a:solidFill>
                  <a:ln w="12700" cap="flat" cmpd="sng">
                    <a:solidFill>
                      <a:srgbClr val="C6CFD6"/>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chemeClr val="bg1"/>
                      </a:solidFill>
                      <a:latin typeface="Aptos" panose="020B0004020202020204" pitchFamily="34" charset="0"/>
                      <a:ea typeface="Calibri"/>
                      <a:cs typeface="Calibri"/>
                      <a:sym typeface="Calibri"/>
                    </a:endParaRPr>
                  </a:p>
                </p:txBody>
              </p:sp>
            </p:grpSp>
          </p:grpSp>
          <p:sp>
            <p:nvSpPr>
              <p:cNvPr id="6" name="Google Shape;342;p31">
                <a:extLst>
                  <a:ext uri="{FF2B5EF4-FFF2-40B4-BE49-F238E27FC236}">
                    <a16:creationId xmlns:a16="http://schemas.microsoft.com/office/drawing/2014/main" id="{0CC8C92B-DBB9-7937-4EF3-41CFC403F909}"/>
                  </a:ext>
                </a:extLst>
              </p:cNvPr>
              <p:cNvSpPr/>
              <p:nvPr/>
            </p:nvSpPr>
            <p:spPr>
              <a:xfrm>
                <a:off x="3370018" y="1929853"/>
                <a:ext cx="108000" cy="108000"/>
              </a:xfrm>
              <a:prstGeom prst="ellipse">
                <a:avLst/>
              </a:prstGeom>
              <a:solidFill>
                <a:srgbClr val="000000"/>
              </a:solidFill>
              <a:ln>
                <a:noFill/>
              </a:ln>
            </p:spPr>
            <p:txBody>
              <a:bodyPr spcFirstLastPara="1" wrap="square" lIns="121900" tIns="60933" rIns="121900" bIns="60933" anchor="ctr" anchorCtr="0">
                <a:noAutofit/>
              </a:bodyPr>
              <a:lstStyle/>
              <a:p>
                <a:pPr algn="ctr"/>
                <a:endParaRPr sz="2400">
                  <a:solidFill>
                    <a:schemeClr val="bg1"/>
                  </a:solidFill>
                  <a:latin typeface="Aptos" panose="020B0004020202020204" pitchFamily="34" charset="0"/>
                  <a:ea typeface="Calibri"/>
                  <a:cs typeface="Calibri"/>
                  <a:sym typeface="Calibri"/>
                </a:endParaRPr>
              </a:p>
            </p:txBody>
          </p:sp>
        </p:grpSp>
        <p:pic>
          <p:nvPicPr>
            <p:cNvPr id="14" name="Picture 13">
              <a:extLst>
                <a:ext uri="{FF2B5EF4-FFF2-40B4-BE49-F238E27FC236}">
                  <a16:creationId xmlns:a16="http://schemas.microsoft.com/office/drawing/2014/main" id="{C7266748-2C9E-A7CE-A890-6441B7C6A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9051" y="1834091"/>
              <a:ext cx="4640884" cy="2781603"/>
            </a:xfrm>
            <a:prstGeom prst="rect">
              <a:avLst/>
            </a:prstGeom>
          </p:spPr>
        </p:pic>
      </p:grpSp>
      <p:sp>
        <p:nvSpPr>
          <p:cNvPr id="16" name="Google Shape;147;p13">
            <a:extLst>
              <a:ext uri="{FF2B5EF4-FFF2-40B4-BE49-F238E27FC236}">
                <a16:creationId xmlns:a16="http://schemas.microsoft.com/office/drawing/2014/main" id="{39C5FC4C-C0D9-A34A-D465-DAF353EE6C80}"/>
              </a:ext>
            </a:extLst>
          </p:cNvPr>
          <p:cNvSpPr txBox="1">
            <a:spLocks/>
          </p:cNvSpPr>
          <p:nvPr/>
        </p:nvSpPr>
        <p:spPr>
          <a:xfrm>
            <a:off x="11449011" y="6370023"/>
            <a:ext cx="731600" cy="524800"/>
          </a:xfrm>
          <a:prstGeom prst="rect">
            <a:avLst/>
          </a:prstGeom>
        </p:spPr>
        <p:txBody>
          <a:bodyPr spcFirstLastPara="1" wrap="square" lIns="91425" tIns="91425" rIns="91425" bIns="91425" anchor="ctr" anchorCtr="0">
            <a:noAutofit/>
          </a:bodyPr>
          <a:lstStyle>
            <a:defPPr>
              <a:defRPr lang="en-US"/>
            </a:defPPr>
            <a:lvl1pPr marL="0" lvl="0" algn="l" defTabSz="457200" rtl="0" eaLnBrk="1" latinLnBrk="0" hangingPunct="1">
              <a:buNone/>
              <a:defRPr sz="180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pPr algn="ctr"/>
            <a:fld id="{00000000-1234-1234-1234-123412341234}" type="slidenum">
              <a:rPr lang="en-GB" smtClean="0"/>
              <a:pPr algn="ctr"/>
              <a:t>15</a:t>
            </a:fld>
            <a:endParaRPr lang="en-GB" dirty="0"/>
          </a:p>
        </p:txBody>
      </p:sp>
    </p:spTree>
    <p:extLst>
      <p:ext uri="{BB962C8B-B14F-4D97-AF65-F5344CB8AC3E}">
        <p14:creationId xmlns:p14="http://schemas.microsoft.com/office/powerpoint/2010/main" val="117928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5FCBB74-E201-089E-CDF5-08ACF79BAF6D}"/>
              </a:ext>
            </a:extLst>
          </p:cNvPr>
          <p:cNvSpPr txBox="1">
            <a:spLocks/>
          </p:cNvSpPr>
          <p:nvPr/>
        </p:nvSpPr>
        <p:spPr>
          <a:xfrm>
            <a:off x="107852" y="131819"/>
            <a:ext cx="11976295" cy="308082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Barlow Black"/>
              <a:buNone/>
              <a:defRPr sz="3600" b="0" i="0" u="none" strike="noStrike" cap="none">
                <a:solidFill>
                  <a:schemeClr val="dk1"/>
                </a:solidFill>
                <a:latin typeface="Barlow Black"/>
                <a:ea typeface="Barlow Black"/>
                <a:cs typeface="Barlow Black"/>
                <a:sym typeface="Barlow Black"/>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r>
              <a:rPr lang="en-US" sz="6600" b="1" dirty="0">
                <a:solidFill>
                  <a:schemeClr val="tx1"/>
                </a:solidFill>
                <a:effectLst>
                  <a:innerShdw blurRad="63500" dist="50800" dir="2700000">
                    <a:prstClr val="black">
                      <a:alpha val="50000"/>
                    </a:prstClr>
                  </a:innerShdw>
                </a:effectLst>
                <a:latin typeface="Aptos" panose="020B0004020202020204" pitchFamily="34" charset="0"/>
                <a:ea typeface="Roboto"/>
                <a:cs typeface="Roboto"/>
                <a:sym typeface="Roboto"/>
              </a:rPr>
              <a:t>Want To Learn More?</a:t>
            </a:r>
            <a:br>
              <a:rPr lang="en-US" sz="6600" b="1" dirty="0">
                <a:solidFill>
                  <a:schemeClr val="tx1"/>
                </a:solidFill>
                <a:effectLst>
                  <a:innerShdw blurRad="63500" dist="50800" dir="2700000">
                    <a:prstClr val="black">
                      <a:alpha val="50000"/>
                    </a:prstClr>
                  </a:innerShdw>
                </a:effectLst>
                <a:latin typeface="Aptos" panose="020B0004020202020204" pitchFamily="34" charset="0"/>
                <a:ea typeface="Roboto"/>
                <a:cs typeface="Roboto"/>
                <a:sym typeface="Roboto"/>
              </a:rPr>
            </a:br>
            <a:br>
              <a:rPr lang="en-US" sz="3733" b="1" dirty="0">
                <a:solidFill>
                  <a:schemeClr val="tx1"/>
                </a:solidFill>
                <a:effectLst>
                  <a:innerShdw blurRad="63500" dist="50800" dir="2700000">
                    <a:prstClr val="black">
                      <a:alpha val="50000"/>
                    </a:prstClr>
                  </a:innerShdw>
                </a:effectLst>
                <a:latin typeface="Aptos" panose="020B0004020202020204" pitchFamily="34" charset="0"/>
                <a:ea typeface="Roboto"/>
                <a:cs typeface="Roboto"/>
                <a:sym typeface="Roboto"/>
              </a:rPr>
            </a:br>
            <a:r>
              <a:rPr lang="en-US" b="1" dirty="0">
                <a:solidFill>
                  <a:schemeClr val="tx1"/>
                </a:solidFill>
                <a:effectLst>
                  <a:innerShdw blurRad="63500" dist="50800" dir="2700000">
                    <a:prstClr val="black">
                      <a:alpha val="50000"/>
                    </a:prstClr>
                  </a:innerShdw>
                </a:effectLst>
                <a:latin typeface="Aptos" panose="020B0004020202020204" pitchFamily="34" charset="0"/>
                <a:ea typeface="Roboto"/>
                <a:cs typeface="Roboto"/>
                <a:sym typeface="Roboto"/>
              </a:rPr>
              <a:t>Visit our booth for additional info</a:t>
            </a:r>
          </a:p>
        </p:txBody>
      </p:sp>
      <p:pic>
        <p:nvPicPr>
          <p:cNvPr id="4" name="Picture 3" descr="Text&#10;&#10;Description automatically generated with low confidence">
            <a:extLst>
              <a:ext uri="{FF2B5EF4-FFF2-40B4-BE49-F238E27FC236}">
                <a16:creationId xmlns:a16="http://schemas.microsoft.com/office/drawing/2014/main" id="{E96C7C93-B6BA-557F-AE01-E02E579958F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5004" y="4413721"/>
            <a:ext cx="6968227" cy="1956302"/>
          </a:xfrm>
          <a:prstGeom prst="rect">
            <a:avLst/>
          </a:prstGeom>
          <a:effectLst/>
        </p:spPr>
      </p:pic>
      <p:sp>
        <p:nvSpPr>
          <p:cNvPr id="3" name="Google Shape;147;p13">
            <a:extLst>
              <a:ext uri="{FF2B5EF4-FFF2-40B4-BE49-F238E27FC236}">
                <a16:creationId xmlns:a16="http://schemas.microsoft.com/office/drawing/2014/main" id="{6CCC0DFD-9D5D-00D6-8DC1-7B3496F1179F}"/>
              </a:ext>
            </a:extLst>
          </p:cNvPr>
          <p:cNvSpPr txBox="1">
            <a:spLocks/>
          </p:cNvSpPr>
          <p:nvPr/>
        </p:nvSpPr>
        <p:spPr>
          <a:xfrm>
            <a:off x="11449011" y="6370023"/>
            <a:ext cx="731600" cy="524800"/>
          </a:xfrm>
          <a:prstGeom prst="rect">
            <a:avLst/>
          </a:prstGeom>
        </p:spPr>
        <p:txBody>
          <a:bodyPr spcFirstLastPara="1" wrap="square" lIns="91425" tIns="91425" rIns="91425" bIns="91425" anchor="ctr" anchorCtr="0">
            <a:noAutofit/>
          </a:bodyPr>
          <a:lstStyle>
            <a:defPPr>
              <a:defRPr lang="en-US"/>
            </a:defPPr>
            <a:lvl1pPr marL="0" lvl="0" algn="l" defTabSz="457200" rtl="0" eaLnBrk="1" latinLnBrk="0" hangingPunct="1">
              <a:buNone/>
              <a:defRPr sz="180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pPr algn="ctr"/>
            <a:fld id="{00000000-1234-1234-1234-123412341234}" type="slidenum">
              <a:rPr lang="en-GB" smtClean="0"/>
              <a:pPr algn="ctr"/>
              <a:t>16</a:t>
            </a:fld>
            <a:endParaRPr lang="en-GB" dirty="0"/>
          </a:p>
        </p:txBody>
      </p:sp>
    </p:spTree>
    <p:extLst>
      <p:ext uri="{BB962C8B-B14F-4D97-AF65-F5344CB8AC3E}">
        <p14:creationId xmlns:p14="http://schemas.microsoft.com/office/powerpoint/2010/main" val="103669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1DAD5A-3BE8-C75B-F7D3-BBE6891D1F1E}"/>
              </a:ext>
            </a:extLst>
          </p:cNvPr>
          <p:cNvSpPr/>
          <p:nvPr/>
        </p:nvSpPr>
        <p:spPr>
          <a:xfrm>
            <a:off x="2300955" y="2497976"/>
            <a:ext cx="7590091" cy="1569660"/>
          </a:xfrm>
          <a:prstGeom prst="rect">
            <a:avLst/>
          </a:prstGeom>
          <a:noFill/>
        </p:spPr>
        <p:txBody>
          <a:bodyPr wrap="none" lIns="91440" tIns="45720" rIns="91440" bIns="45720">
            <a:spAutoFit/>
          </a:bodyPr>
          <a:lstStyle/>
          <a:p>
            <a:pPr algn="ctr"/>
            <a:r>
              <a:rPr lang="en-US" sz="9600" b="1" dirty="0">
                <a:solidFill>
                  <a:schemeClr val="bg2">
                    <a:lumMod val="25000"/>
                  </a:schemeClr>
                </a:solidFill>
                <a:effectLst>
                  <a:innerShdw blurRad="63500" dist="50800" dir="2700000">
                    <a:prstClr val="black">
                      <a:alpha val="50000"/>
                    </a:prstClr>
                  </a:innerShdw>
                </a:effectLst>
                <a:latin typeface="Aptos Black" panose="020B0004020202020204" pitchFamily="34" charset="0"/>
              </a:rPr>
              <a:t>Adjudication</a:t>
            </a:r>
          </a:p>
        </p:txBody>
      </p:sp>
    </p:spTree>
    <p:extLst>
      <p:ext uri="{BB962C8B-B14F-4D97-AF65-F5344CB8AC3E}">
        <p14:creationId xmlns:p14="http://schemas.microsoft.com/office/powerpoint/2010/main" val="318198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D36553-B566-8289-3894-51F263F54E60}"/>
              </a:ext>
            </a:extLst>
          </p:cNvPr>
          <p:cNvSpPr/>
          <p:nvPr/>
        </p:nvSpPr>
        <p:spPr>
          <a:xfrm>
            <a:off x="233173" y="340060"/>
            <a:ext cx="11585448" cy="923330"/>
          </a:xfrm>
          <a:prstGeom prst="rect">
            <a:avLst/>
          </a:prstGeom>
          <a:noFill/>
        </p:spPr>
        <p:txBody>
          <a:bodyPr wrap="square" lIns="91440" tIns="45720" rIns="91440" bIns="45720">
            <a:spAutoFit/>
          </a:bodyPr>
          <a:lstStyle/>
          <a:p>
            <a:pPr algn="ctr"/>
            <a:r>
              <a:rPr lang="en-US" sz="5400" b="1" dirty="0">
                <a:solidFill>
                  <a:schemeClr val="bg2">
                    <a:lumMod val="25000"/>
                  </a:schemeClr>
                </a:solidFill>
                <a:effectLst>
                  <a:innerShdw blurRad="63500" dist="50800" dir="2700000">
                    <a:prstClr val="black">
                      <a:alpha val="50000"/>
                    </a:prstClr>
                  </a:innerShdw>
                </a:effectLst>
                <a:latin typeface="Aptos Black" panose="020B0004020202020204" pitchFamily="34" charset="0"/>
              </a:rPr>
              <a:t>Adjudication Office Directory</a:t>
            </a:r>
          </a:p>
        </p:txBody>
      </p:sp>
      <p:graphicFrame>
        <p:nvGraphicFramePr>
          <p:cNvPr id="15" name="Table 14">
            <a:extLst>
              <a:ext uri="{FF2B5EF4-FFF2-40B4-BE49-F238E27FC236}">
                <a16:creationId xmlns:a16="http://schemas.microsoft.com/office/drawing/2014/main" id="{C8842024-6C22-A190-3FC8-27B193D299E8}"/>
              </a:ext>
            </a:extLst>
          </p:cNvPr>
          <p:cNvGraphicFramePr>
            <a:graphicFrameLocks noGrp="1"/>
          </p:cNvGraphicFramePr>
          <p:nvPr/>
        </p:nvGraphicFramePr>
        <p:xfrm>
          <a:off x="587189" y="1445874"/>
          <a:ext cx="11017622" cy="4998720"/>
        </p:xfrm>
        <a:graphic>
          <a:graphicData uri="http://schemas.openxmlformats.org/drawingml/2006/table">
            <a:tbl>
              <a:tblPr firstRow="1" bandRow="1">
                <a:tableStyleId>{0660B408-B3CF-4A94-85FC-2B1E0A45F4A2}</a:tableStyleId>
              </a:tblPr>
              <a:tblGrid>
                <a:gridCol w="2039470">
                  <a:extLst>
                    <a:ext uri="{9D8B030D-6E8A-4147-A177-3AD203B41FA5}">
                      <a16:colId xmlns:a16="http://schemas.microsoft.com/office/drawing/2014/main" val="3592415328"/>
                    </a:ext>
                  </a:extLst>
                </a:gridCol>
                <a:gridCol w="1810870">
                  <a:extLst>
                    <a:ext uri="{9D8B030D-6E8A-4147-A177-3AD203B41FA5}">
                      <a16:colId xmlns:a16="http://schemas.microsoft.com/office/drawing/2014/main" val="1769745906"/>
                    </a:ext>
                  </a:extLst>
                </a:gridCol>
                <a:gridCol w="3872561">
                  <a:extLst>
                    <a:ext uri="{9D8B030D-6E8A-4147-A177-3AD203B41FA5}">
                      <a16:colId xmlns:a16="http://schemas.microsoft.com/office/drawing/2014/main" val="2734554444"/>
                    </a:ext>
                  </a:extLst>
                </a:gridCol>
                <a:gridCol w="3294721">
                  <a:extLst>
                    <a:ext uri="{9D8B030D-6E8A-4147-A177-3AD203B41FA5}">
                      <a16:colId xmlns:a16="http://schemas.microsoft.com/office/drawing/2014/main" val="1756566687"/>
                    </a:ext>
                  </a:extLst>
                </a:gridCol>
              </a:tblGrid>
              <a:tr h="356032">
                <a:tc>
                  <a:txBody>
                    <a:bodyPr/>
                    <a:lstStyle/>
                    <a:p>
                      <a:pPr algn="l"/>
                      <a:r>
                        <a:rPr lang="en-US" sz="1800" b="1" dirty="0">
                          <a:latin typeface="Arial" panose="020B0604020202020204" pitchFamily="34" charset="0"/>
                          <a:cs typeface="Arial" panose="020B0604020202020204" pitchFamily="34" charset="0"/>
                        </a:rPr>
                        <a:t>Office</a:t>
                      </a:r>
                    </a:p>
                  </a:txBody>
                  <a:tcPr/>
                </a:tc>
                <a:tc>
                  <a:txBody>
                    <a:bodyPr/>
                    <a:lstStyle/>
                    <a:p>
                      <a:pPr algn="l"/>
                      <a:r>
                        <a:rPr lang="en-US" sz="1800" b="1" dirty="0">
                          <a:latin typeface="Arial" panose="020B0604020202020204" pitchFamily="34" charset="0"/>
                          <a:cs typeface="Arial" panose="020B0604020202020204" pitchFamily="34" charset="0"/>
                        </a:rPr>
                        <a:t>Phone</a:t>
                      </a:r>
                    </a:p>
                  </a:txBody>
                  <a:tcPr/>
                </a:tc>
                <a:tc>
                  <a:txBody>
                    <a:bodyPr/>
                    <a:lstStyle/>
                    <a:p>
                      <a:pPr algn="l"/>
                      <a:r>
                        <a:rPr lang="en-US" sz="1800" b="1" dirty="0">
                          <a:latin typeface="Arial" panose="020B0604020202020204" pitchFamily="34" charset="0"/>
                          <a:cs typeface="Arial" panose="020B0604020202020204" pitchFamily="34" charset="0"/>
                        </a:rPr>
                        <a:t>Address</a:t>
                      </a:r>
                    </a:p>
                  </a:txBody>
                  <a:tcPr/>
                </a:tc>
                <a:tc>
                  <a:txBody>
                    <a:bodyPr/>
                    <a:lstStyle/>
                    <a:p>
                      <a:pPr algn="l"/>
                      <a:r>
                        <a:rPr lang="en-US" sz="1800" b="1" dirty="0">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739902436"/>
                  </a:ext>
                </a:extLst>
              </a:tr>
              <a:tr h="563698">
                <a:tc>
                  <a:txBody>
                    <a:bodyPr/>
                    <a:lstStyle/>
                    <a:p>
                      <a:r>
                        <a:rPr lang="en-US" sz="1600" b="0" dirty="0">
                          <a:latin typeface="Arial" panose="020B0604020202020204" pitchFamily="34" charset="0"/>
                          <a:cs typeface="Arial" panose="020B0604020202020204" pitchFamily="34" charset="0"/>
                        </a:rPr>
                        <a:t>Cape Girardeau</a:t>
                      </a:r>
                    </a:p>
                  </a:txBody>
                  <a:tcPr/>
                </a:tc>
                <a:tc>
                  <a:txBody>
                    <a:bodyPr/>
                    <a:lstStyle/>
                    <a:p>
                      <a:r>
                        <a:rPr lang="en-US" sz="1600" b="0" dirty="0">
                          <a:latin typeface="Arial" panose="020B0604020202020204" pitchFamily="34" charset="0"/>
                          <a:cs typeface="Arial" panose="020B0604020202020204" pitchFamily="34" charset="0"/>
                        </a:rPr>
                        <a:t>573.290.5757</a:t>
                      </a:r>
                    </a:p>
                  </a:txBody>
                  <a:tcPr/>
                </a:tc>
                <a:tc>
                  <a:txBody>
                    <a:bodyPr/>
                    <a:lstStyle/>
                    <a:p>
                      <a:r>
                        <a:rPr lang="en-US" sz="1600" b="0" dirty="0">
                          <a:latin typeface="Arial" panose="020B0604020202020204" pitchFamily="34" charset="0"/>
                          <a:cs typeface="Arial" panose="020B0604020202020204" pitchFamily="34" charset="0"/>
                        </a:rPr>
                        <a:t>3102 Blattner Dr, Suite 101</a:t>
                      </a:r>
                    </a:p>
                    <a:p>
                      <a:r>
                        <a:rPr lang="en-US" sz="1600" b="0" dirty="0">
                          <a:latin typeface="Arial" panose="020B0604020202020204" pitchFamily="34" charset="0"/>
                          <a:cs typeface="Arial" panose="020B0604020202020204" pitchFamily="34" charset="0"/>
                        </a:rPr>
                        <a:t>Cape Girardeau, MO 63701</a:t>
                      </a:r>
                    </a:p>
                  </a:txBody>
                  <a:tcPr/>
                </a:tc>
                <a:tc>
                  <a:txBody>
                    <a:bodyPr/>
                    <a:lstStyle/>
                    <a:p>
                      <a:r>
                        <a:rPr lang="en-US" sz="1600" b="0" dirty="0">
                          <a:latin typeface="Arial" panose="020B0604020202020204" pitchFamily="34" charset="0"/>
                          <a:cs typeface="Arial" panose="020B0604020202020204" pitchFamily="34" charset="0"/>
                          <a:hlinkClick r:id="rId2"/>
                        </a:rPr>
                        <a:t>CGDocketing@labor.mo.gov</a:t>
                      </a:r>
                      <a:r>
                        <a:rPr lang="en-US" sz="1600" b="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506983022"/>
                  </a:ext>
                </a:extLst>
              </a:tr>
              <a:tr h="563698">
                <a:tc>
                  <a:txBody>
                    <a:bodyPr/>
                    <a:lstStyle/>
                    <a:p>
                      <a:r>
                        <a:rPr lang="en-US" sz="1600" b="0" dirty="0">
                          <a:latin typeface="Arial" panose="020B0604020202020204" pitchFamily="34" charset="0"/>
                          <a:cs typeface="Arial" panose="020B0604020202020204" pitchFamily="34" charset="0"/>
                        </a:rPr>
                        <a:t>Springfield</a:t>
                      </a:r>
                    </a:p>
                  </a:txBody>
                  <a:tcPr/>
                </a:tc>
                <a:tc>
                  <a:txBody>
                    <a:bodyPr/>
                    <a:lstStyle/>
                    <a:p>
                      <a:r>
                        <a:rPr lang="en-US" sz="1600" b="0" dirty="0">
                          <a:latin typeface="Arial" panose="020B0604020202020204" pitchFamily="34" charset="0"/>
                          <a:cs typeface="Arial" panose="020B0604020202020204" pitchFamily="34" charset="0"/>
                        </a:rPr>
                        <a:t>417.888.4100</a:t>
                      </a:r>
                    </a:p>
                  </a:txBody>
                  <a:tcPr/>
                </a:tc>
                <a:tc>
                  <a:txBody>
                    <a:bodyPr/>
                    <a:lstStyle/>
                    <a:p>
                      <a:r>
                        <a:rPr lang="en-US" sz="1600" b="0" dirty="0">
                          <a:latin typeface="Arial" panose="020B0604020202020204" pitchFamily="34" charset="0"/>
                          <a:cs typeface="Arial" panose="020B0604020202020204" pitchFamily="34" charset="0"/>
                        </a:rPr>
                        <a:t>1736 E. Sunshine, Suite 610</a:t>
                      </a:r>
                    </a:p>
                    <a:p>
                      <a:r>
                        <a:rPr lang="en-US" sz="1600" b="0" dirty="0">
                          <a:latin typeface="Arial" panose="020B0604020202020204" pitchFamily="34" charset="0"/>
                          <a:cs typeface="Arial" panose="020B0604020202020204" pitchFamily="34" charset="0"/>
                        </a:rPr>
                        <a:t>Springfield, MO 65804</a:t>
                      </a:r>
                    </a:p>
                  </a:txBody>
                  <a:tcPr/>
                </a:tc>
                <a:tc>
                  <a:txBody>
                    <a:bodyPr/>
                    <a:lstStyle/>
                    <a:p>
                      <a:r>
                        <a:rPr lang="en-US" sz="1600" b="0" dirty="0">
                          <a:latin typeface="Arial" panose="020B0604020202020204" pitchFamily="34" charset="0"/>
                          <a:cs typeface="Arial" panose="020B0604020202020204" pitchFamily="34" charset="0"/>
                          <a:hlinkClick r:id="rId3"/>
                        </a:rPr>
                        <a:t>SGFDocketing@labor.mo.gov</a:t>
                      </a:r>
                      <a:r>
                        <a:rPr lang="en-US" sz="1600" b="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535101544"/>
                  </a:ext>
                </a:extLst>
              </a:tr>
              <a:tr h="563698">
                <a:tc>
                  <a:txBody>
                    <a:bodyPr/>
                    <a:lstStyle/>
                    <a:p>
                      <a:r>
                        <a:rPr lang="en-US" sz="1600" b="0" dirty="0">
                          <a:latin typeface="Arial" panose="020B0604020202020204" pitchFamily="34" charset="0"/>
                          <a:cs typeface="Arial" panose="020B0604020202020204" pitchFamily="34" charset="0"/>
                        </a:rPr>
                        <a:t>Jefferson City</a:t>
                      </a:r>
                    </a:p>
                  </a:txBody>
                  <a:tcPr/>
                </a:tc>
                <a:tc>
                  <a:txBody>
                    <a:bodyPr/>
                    <a:lstStyle/>
                    <a:p>
                      <a:r>
                        <a:rPr lang="en-US" sz="1600" b="0" dirty="0">
                          <a:latin typeface="Arial" panose="020B0604020202020204" pitchFamily="34" charset="0"/>
                          <a:cs typeface="Arial" panose="020B0604020202020204" pitchFamily="34" charset="0"/>
                        </a:rPr>
                        <a:t>573.751.4231</a:t>
                      </a:r>
                    </a:p>
                  </a:txBody>
                  <a:tcPr/>
                </a:tc>
                <a:tc>
                  <a:txBody>
                    <a:bodyPr/>
                    <a:lstStyle/>
                    <a:p>
                      <a:r>
                        <a:rPr lang="en-US" sz="1600" b="0" dirty="0">
                          <a:latin typeface="Arial" panose="020B0604020202020204" pitchFamily="34" charset="0"/>
                          <a:cs typeface="Arial" panose="020B0604020202020204" pitchFamily="34" charset="0"/>
                        </a:rPr>
                        <a:t>3315 West Truman Blvd</a:t>
                      </a:r>
                    </a:p>
                    <a:p>
                      <a:r>
                        <a:rPr lang="en-US" sz="1600" b="0" dirty="0">
                          <a:latin typeface="Arial" panose="020B0604020202020204" pitchFamily="34" charset="0"/>
                          <a:cs typeface="Arial" panose="020B0604020202020204" pitchFamily="34" charset="0"/>
                        </a:rPr>
                        <a:t>Jefferson City, MO 65102</a:t>
                      </a:r>
                    </a:p>
                  </a:txBody>
                  <a:tcPr/>
                </a:tc>
                <a:tc>
                  <a:txBody>
                    <a:bodyPr/>
                    <a:lstStyle/>
                    <a:p>
                      <a:r>
                        <a:rPr lang="en-US" sz="1600" b="0" dirty="0">
                          <a:latin typeface="Arial" panose="020B0604020202020204" pitchFamily="34" charset="0"/>
                          <a:cs typeface="Arial" panose="020B0604020202020204" pitchFamily="34" charset="0"/>
                          <a:hlinkClick r:id="rId4"/>
                        </a:rPr>
                        <a:t>JCDocketing@labor.mo.gov</a:t>
                      </a:r>
                      <a:r>
                        <a:rPr lang="en-US" sz="1600" b="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282856073"/>
                  </a:ext>
                </a:extLst>
              </a:tr>
              <a:tr h="563698">
                <a:tc>
                  <a:txBody>
                    <a:bodyPr/>
                    <a:lstStyle/>
                    <a:p>
                      <a:r>
                        <a:rPr lang="en-US" sz="1600" b="0" dirty="0">
                          <a:latin typeface="Arial" panose="020B0604020202020204" pitchFamily="34" charset="0"/>
                          <a:cs typeface="Arial" panose="020B0604020202020204" pitchFamily="34" charset="0"/>
                        </a:rPr>
                        <a:t>St. Charles</a:t>
                      </a:r>
                    </a:p>
                  </a:txBody>
                  <a:tcPr/>
                </a:tc>
                <a:tc>
                  <a:txBody>
                    <a:bodyPr/>
                    <a:lstStyle/>
                    <a:p>
                      <a:r>
                        <a:rPr lang="en-US" sz="1600" b="0" dirty="0">
                          <a:latin typeface="Arial" panose="020B0604020202020204" pitchFamily="34" charset="0"/>
                          <a:cs typeface="Arial" panose="020B0604020202020204" pitchFamily="34" charset="0"/>
                        </a:rPr>
                        <a:t>636.949.1999</a:t>
                      </a:r>
                    </a:p>
                  </a:txBody>
                  <a:tcPr/>
                </a:tc>
                <a:tc>
                  <a:txBody>
                    <a:bodyPr/>
                    <a:lstStyle/>
                    <a:p>
                      <a:r>
                        <a:rPr lang="en-US" sz="1600" b="0" dirty="0">
                          <a:latin typeface="Arial" panose="020B0604020202020204" pitchFamily="34" charset="0"/>
                          <a:cs typeface="Arial" panose="020B0604020202020204" pitchFamily="34" charset="0"/>
                        </a:rPr>
                        <a:t>3737 Harry S Truman Blvd, Suite 300</a:t>
                      </a:r>
                    </a:p>
                    <a:p>
                      <a:r>
                        <a:rPr lang="en-US" sz="1600" b="0" dirty="0">
                          <a:latin typeface="Arial" panose="020B0604020202020204" pitchFamily="34" charset="0"/>
                          <a:cs typeface="Arial" panose="020B0604020202020204" pitchFamily="34" charset="0"/>
                        </a:rPr>
                        <a:t>St. Charles, MO 63301</a:t>
                      </a:r>
                    </a:p>
                  </a:txBody>
                  <a:tcPr/>
                </a:tc>
                <a:tc>
                  <a:txBody>
                    <a:bodyPr/>
                    <a:lstStyle/>
                    <a:p>
                      <a:r>
                        <a:rPr lang="en-US" sz="1600" b="0" dirty="0">
                          <a:latin typeface="Arial" panose="020B0604020202020204" pitchFamily="34" charset="0"/>
                          <a:cs typeface="Arial" panose="020B0604020202020204" pitchFamily="34" charset="0"/>
                          <a:hlinkClick r:id="rId5"/>
                        </a:rPr>
                        <a:t>STCDocketing@labor.mo.gov</a:t>
                      </a:r>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1808873"/>
                  </a:ext>
                </a:extLst>
              </a:tr>
              <a:tr h="563698">
                <a:tc>
                  <a:txBody>
                    <a:bodyPr/>
                    <a:lstStyle/>
                    <a:p>
                      <a:r>
                        <a:rPr lang="en-US" sz="1600" b="0" dirty="0">
                          <a:latin typeface="Arial" panose="020B0604020202020204" pitchFamily="34" charset="0"/>
                          <a:cs typeface="Arial" panose="020B0604020202020204" pitchFamily="34" charset="0"/>
                        </a:rPr>
                        <a:t>Joplin</a:t>
                      </a:r>
                    </a:p>
                  </a:txBody>
                  <a:tcPr/>
                </a:tc>
                <a:tc>
                  <a:txBody>
                    <a:bodyPr/>
                    <a:lstStyle/>
                    <a:p>
                      <a:r>
                        <a:rPr lang="en-US" sz="1600" b="0" dirty="0">
                          <a:latin typeface="Arial" panose="020B0604020202020204" pitchFamily="34" charset="0"/>
                          <a:cs typeface="Arial" panose="020B0604020202020204" pitchFamily="34" charset="0"/>
                        </a:rPr>
                        <a:t>417.629.3032</a:t>
                      </a:r>
                    </a:p>
                  </a:txBody>
                  <a:tcPr/>
                </a:tc>
                <a:tc>
                  <a:txBody>
                    <a:bodyPr/>
                    <a:lstStyle/>
                    <a:p>
                      <a:r>
                        <a:rPr lang="en-US" sz="1600" b="0" dirty="0">
                          <a:latin typeface="Arial" panose="020B0604020202020204" pitchFamily="34" charset="0"/>
                          <a:cs typeface="Arial" panose="020B0604020202020204" pitchFamily="34" charset="0"/>
                        </a:rPr>
                        <a:t>3311 Texas Ave</a:t>
                      </a:r>
                    </a:p>
                    <a:p>
                      <a:r>
                        <a:rPr lang="en-US" sz="1600" b="0" dirty="0">
                          <a:latin typeface="Arial" panose="020B0604020202020204" pitchFamily="34" charset="0"/>
                          <a:cs typeface="Arial" panose="020B0604020202020204" pitchFamily="34" charset="0"/>
                        </a:rPr>
                        <a:t>Joplin, MO 64804</a:t>
                      </a:r>
                    </a:p>
                  </a:txBody>
                  <a:tcPr/>
                </a:tc>
                <a:tc>
                  <a:txBody>
                    <a:bodyPr/>
                    <a:lstStyle/>
                    <a:p>
                      <a:r>
                        <a:rPr lang="en-US" sz="1600" b="0" dirty="0">
                          <a:latin typeface="Arial" panose="020B0604020202020204" pitchFamily="34" charset="0"/>
                          <a:cs typeface="Arial" panose="020B0604020202020204" pitchFamily="34" charset="0"/>
                          <a:hlinkClick r:id="rId6"/>
                        </a:rPr>
                        <a:t>JoplinDocketing@labor.mo.gov</a:t>
                      </a:r>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3197546"/>
                  </a:ext>
                </a:extLst>
              </a:tr>
              <a:tr h="563698">
                <a:tc>
                  <a:txBody>
                    <a:bodyPr/>
                    <a:lstStyle/>
                    <a:p>
                      <a:r>
                        <a:rPr lang="en-US" sz="1600" b="0" dirty="0">
                          <a:latin typeface="Arial" panose="020B0604020202020204" pitchFamily="34" charset="0"/>
                          <a:cs typeface="Arial" panose="020B0604020202020204" pitchFamily="34" charset="0"/>
                        </a:rPr>
                        <a:t>St. Joseph</a:t>
                      </a:r>
                    </a:p>
                  </a:txBody>
                  <a:tcPr/>
                </a:tc>
                <a:tc>
                  <a:txBody>
                    <a:bodyPr/>
                    <a:lstStyle/>
                    <a:p>
                      <a:r>
                        <a:rPr lang="en-US" sz="1600" b="0" dirty="0">
                          <a:latin typeface="Arial" panose="020B0604020202020204" pitchFamily="34" charset="0"/>
                          <a:cs typeface="Arial" panose="020B0604020202020204" pitchFamily="34" charset="0"/>
                        </a:rPr>
                        <a:t>816.387.2275</a:t>
                      </a:r>
                    </a:p>
                  </a:txBody>
                  <a:tcPr/>
                </a:tc>
                <a:tc>
                  <a:txBody>
                    <a:bodyPr/>
                    <a:lstStyle/>
                    <a:p>
                      <a:r>
                        <a:rPr lang="en-US" sz="1600" b="0" dirty="0">
                          <a:latin typeface="Arial" panose="020B0604020202020204" pitchFamily="34" charset="0"/>
                          <a:cs typeface="Arial" panose="020B0604020202020204" pitchFamily="34" charset="0"/>
                        </a:rPr>
                        <a:t>525 Jules St, Room 315</a:t>
                      </a:r>
                    </a:p>
                    <a:p>
                      <a:r>
                        <a:rPr lang="en-US" sz="1600" b="0" dirty="0">
                          <a:latin typeface="Arial" panose="020B0604020202020204" pitchFamily="34" charset="0"/>
                          <a:cs typeface="Arial" panose="020B0604020202020204" pitchFamily="34" charset="0"/>
                        </a:rPr>
                        <a:t>St. Joseph, MO 64501</a:t>
                      </a:r>
                    </a:p>
                  </a:txBody>
                  <a:tcPr/>
                </a:tc>
                <a:tc>
                  <a:txBody>
                    <a:bodyPr/>
                    <a:lstStyle/>
                    <a:p>
                      <a:r>
                        <a:rPr lang="en-US" sz="1600" b="0" dirty="0">
                          <a:latin typeface="Arial" panose="020B0604020202020204" pitchFamily="34" charset="0"/>
                          <a:cs typeface="Arial" panose="020B0604020202020204" pitchFamily="34" charset="0"/>
                          <a:hlinkClick r:id="rId7"/>
                        </a:rPr>
                        <a:t>STJoeDocketing@labor.mo.gov</a:t>
                      </a:r>
                      <a:r>
                        <a:rPr lang="en-US" sz="1600" b="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4136035841"/>
                  </a:ext>
                </a:extLst>
              </a:tr>
              <a:tr h="563698">
                <a:tc>
                  <a:txBody>
                    <a:bodyPr/>
                    <a:lstStyle/>
                    <a:p>
                      <a:r>
                        <a:rPr lang="en-US" sz="1600" b="0" dirty="0">
                          <a:latin typeface="Arial" panose="020B0604020202020204" pitchFamily="34" charset="0"/>
                          <a:cs typeface="Arial" panose="020B0604020202020204" pitchFamily="34" charset="0"/>
                        </a:rPr>
                        <a:t>Kansas City</a:t>
                      </a:r>
                    </a:p>
                  </a:txBody>
                  <a:tcPr/>
                </a:tc>
                <a:tc>
                  <a:txBody>
                    <a:bodyPr/>
                    <a:lstStyle/>
                    <a:p>
                      <a:r>
                        <a:rPr lang="en-US" sz="1600" b="0" dirty="0">
                          <a:latin typeface="Arial" panose="020B0604020202020204" pitchFamily="34" charset="0"/>
                          <a:cs typeface="Arial" panose="020B0604020202020204" pitchFamily="34" charset="0"/>
                        </a:rPr>
                        <a:t>816.889.2481</a:t>
                      </a:r>
                    </a:p>
                  </a:txBody>
                  <a:tcPr/>
                </a:tc>
                <a:tc>
                  <a:txBody>
                    <a:bodyPr/>
                    <a:lstStyle/>
                    <a:p>
                      <a:r>
                        <a:rPr lang="en-US" sz="1600" b="0" dirty="0">
                          <a:latin typeface="Arial" panose="020B0604020202020204" pitchFamily="34" charset="0"/>
                          <a:cs typeface="Arial" panose="020B0604020202020204" pitchFamily="34" charset="0"/>
                        </a:rPr>
                        <a:t>1410 </a:t>
                      </a:r>
                      <a:r>
                        <a:rPr lang="en-US" sz="1600" b="0" dirty="0" err="1">
                          <a:latin typeface="Arial" panose="020B0604020202020204" pitchFamily="34" charset="0"/>
                          <a:cs typeface="Arial" panose="020B0604020202020204" pitchFamily="34" charset="0"/>
                        </a:rPr>
                        <a:t>Genessee</a:t>
                      </a:r>
                      <a:r>
                        <a:rPr lang="en-US" sz="1600" b="0" dirty="0">
                          <a:latin typeface="Arial" panose="020B0604020202020204" pitchFamily="34" charset="0"/>
                          <a:cs typeface="Arial" panose="020B0604020202020204" pitchFamily="34" charset="0"/>
                        </a:rPr>
                        <a:t> St, Suite 210</a:t>
                      </a:r>
                    </a:p>
                    <a:p>
                      <a:r>
                        <a:rPr lang="en-US" sz="1600" b="0" dirty="0">
                          <a:latin typeface="Arial" panose="020B0604020202020204" pitchFamily="34" charset="0"/>
                          <a:cs typeface="Arial" panose="020B0604020202020204" pitchFamily="34" charset="0"/>
                        </a:rPr>
                        <a:t>Kansas City, MO 64102</a:t>
                      </a:r>
                    </a:p>
                  </a:txBody>
                  <a:tcPr/>
                </a:tc>
                <a:tc>
                  <a:txBody>
                    <a:bodyPr/>
                    <a:lstStyle/>
                    <a:p>
                      <a:r>
                        <a:rPr lang="en-US" sz="1600" b="0" dirty="0">
                          <a:latin typeface="Arial" panose="020B0604020202020204" pitchFamily="34" charset="0"/>
                          <a:cs typeface="Arial" panose="020B0604020202020204" pitchFamily="34" charset="0"/>
                          <a:hlinkClick r:id="rId8"/>
                        </a:rPr>
                        <a:t>KCDocketing@labor.mo.gov</a:t>
                      </a:r>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3515144"/>
                  </a:ext>
                </a:extLst>
              </a:tr>
              <a:tr h="563698">
                <a:tc>
                  <a:txBody>
                    <a:bodyPr/>
                    <a:lstStyle/>
                    <a:p>
                      <a:r>
                        <a:rPr lang="en-US" sz="1600" b="0" dirty="0">
                          <a:latin typeface="Arial" panose="020B0604020202020204" pitchFamily="34" charset="0"/>
                          <a:cs typeface="Arial" panose="020B0604020202020204" pitchFamily="34" charset="0"/>
                        </a:rPr>
                        <a:t>St. Louis</a:t>
                      </a:r>
                    </a:p>
                  </a:txBody>
                  <a:tcPr/>
                </a:tc>
                <a:tc>
                  <a:txBody>
                    <a:bodyPr/>
                    <a:lstStyle/>
                    <a:p>
                      <a:r>
                        <a:rPr lang="en-US" sz="1600" b="0" dirty="0">
                          <a:latin typeface="Arial" panose="020B0604020202020204" pitchFamily="34" charset="0"/>
                          <a:cs typeface="Arial" panose="020B0604020202020204" pitchFamily="34" charset="0"/>
                        </a:rPr>
                        <a:t>314.340.6865</a:t>
                      </a:r>
                    </a:p>
                  </a:txBody>
                  <a:tcPr/>
                </a:tc>
                <a:tc>
                  <a:txBody>
                    <a:bodyPr/>
                    <a:lstStyle/>
                    <a:p>
                      <a:r>
                        <a:rPr lang="en-US" sz="1600" b="0" dirty="0">
                          <a:latin typeface="Arial" panose="020B0604020202020204" pitchFamily="34" charset="0"/>
                          <a:cs typeface="Arial" panose="020B0604020202020204" pitchFamily="34" charset="0"/>
                        </a:rPr>
                        <a:t>111 North 7</a:t>
                      </a:r>
                      <a:r>
                        <a:rPr lang="en-US" sz="1600" b="0" baseline="30000" dirty="0">
                          <a:latin typeface="Arial" panose="020B0604020202020204" pitchFamily="34" charset="0"/>
                          <a:cs typeface="Arial" panose="020B0604020202020204" pitchFamily="34" charset="0"/>
                        </a:rPr>
                        <a:t>th</a:t>
                      </a:r>
                      <a:r>
                        <a:rPr lang="en-US" sz="1600" b="0" dirty="0">
                          <a:latin typeface="Arial" panose="020B0604020202020204" pitchFamily="34" charset="0"/>
                          <a:cs typeface="Arial" panose="020B0604020202020204" pitchFamily="34" charset="0"/>
                        </a:rPr>
                        <a:t> St, Room 250</a:t>
                      </a:r>
                    </a:p>
                    <a:p>
                      <a:r>
                        <a:rPr lang="en-US" sz="1600" b="0" dirty="0">
                          <a:latin typeface="Arial" panose="020B0604020202020204" pitchFamily="34" charset="0"/>
                          <a:cs typeface="Arial" panose="020B0604020202020204" pitchFamily="34" charset="0"/>
                        </a:rPr>
                        <a:t>St. Louis, MO 63101</a:t>
                      </a:r>
                    </a:p>
                  </a:txBody>
                  <a:tcPr/>
                </a:tc>
                <a:tc>
                  <a:txBody>
                    <a:bodyPr/>
                    <a:lstStyle/>
                    <a:p>
                      <a:r>
                        <a:rPr lang="en-US" sz="1600" b="0" dirty="0">
                          <a:latin typeface="Arial" panose="020B0604020202020204" pitchFamily="34" charset="0"/>
                          <a:cs typeface="Arial" panose="020B0604020202020204" pitchFamily="34" charset="0"/>
                          <a:hlinkClick r:id="rId9"/>
                        </a:rPr>
                        <a:t>STLDocketing@labor.mo.gov</a:t>
                      </a:r>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24966237"/>
                  </a:ext>
                </a:extLst>
              </a:tr>
            </a:tbl>
          </a:graphicData>
        </a:graphic>
      </p:graphicFrame>
    </p:spTree>
    <p:extLst>
      <p:ext uri="{BB962C8B-B14F-4D97-AF65-F5344CB8AC3E}">
        <p14:creationId xmlns:p14="http://schemas.microsoft.com/office/powerpoint/2010/main" val="10929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4AA31B-8E54-9F91-43A7-BDB92A2F01A5}"/>
              </a:ext>
            </a:extLst>
          </p:cNvPr>
          <p:cNvSpPr/>
          <p:nvPr/>
        </p:nvSpPr>
        <p:spPr>
          <a:xfrm>
            <a:off x="1072885" y="1613118"/>
            <a:ext cx="10046230" cy="3046988"/>
          </a:xfrm>
          <a:prstGeom prst="rect">
            <a:avLst/>
          </a:prstGeom>
          <a:noFill/>
        </p:spPr>
        <p:txBody>
          <a:bodyPr wrap="square" lIns="91440" tIns="45720" rIns="91440" bIns="45720">
            <a:spAutoFit/>
          </a:bodyPr>
          <a:lstStyle/>
          <a:p>
            <a:pPr algn="ctr"/>
            <a:r>
              <a:rPr lang="en-US" sz="9600" b="1" dirty="0">
                <a:solidFill>
                  <a:schemeClr val="bg2">
                    <a:lumMod val="25000"/>
                  </a:schemeClr>
                </a:solidFill>
                <a:effectLst>
                  <a:innerShdw blurRad="63500" dist="50800" dir="2700000">
                    <a:prstClr val="black">
                      <a:alpha val="50000"/>
                    </a:prstClr>
                  </a:innerShdw>
                </a:effectLst>
                <a:latin typeface="Aptos Black" panose="020B0004020202020204" pitchFamily="34" charset="0"/>
              </a:rPr>
              <a:t>Case Management</a:t>
            </a:r>
          </a:p>
        </p:txBody>
      </p:sp>
    </p:spTree>
    <p:extLst>
      <p:ext uri="{BB962C8B-B14F-4D97-AF65-F5344CB8AC3E}">
        <p14:creationId xmlns:p14="http://schemas.microsoft.com/office/powerpoint/2010/main" val="125551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B6BBC0D5-DECD-DD7A-8AC1-D44690B4D8F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15948" y="2256715"/>
            <a:ext cx="7621064" cy="2191056"/>
          </a:xfrm>
          <a:prstGeom prst="rect">
            <a:avLst/>
          </a:prstGeom>
        </p:spPr>
      </p:pic>
    </p:spTree>
    <p:extLst>
      <p:ext uri="{BB962C8B-B14F-4D97-AF65-F5344CB8AC3E}">
        <p14:creationId xmlns:p14="http://schemas.microsoft.com/office/powerpoint/2010/main" val="27351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10">
            <a:extLst>
              <a:ext uri="{FF2B5EF4-FFF2-40B4-BE49-F238E27FC236}">
                <a16:creationId xmlns:a16="http://schemas.microsoft.com/office/drawing/2014/main" id="{DBC74F87-D4B6-4358-B253-4859F93BABC0}"/>
              </a:ext>
            </a:extLst>
          </p:cNvPr>
          <p:cNvSpPr txBox="1">
            <a:spLocks/>
          </p:cNvSpPr>
          <p:nvPr/>
        </p:nvSpPr>
        <p:spPr>
          <a:xfrm>
            <a:off x="1245506" y="4472753"/>
            <a:ext cx="3149600" cy="435758"/>
          </a:xfrm>
          <a:prstGeom prst="rect">
            <a:avLst/>
          </a:prstGeom>
        </p:spPr>
        <p:txBody>
          <a:bodyPr lIns="121917" tIns="60959" rIns="121917" bIns="60959">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lnSpc>
                <a:spcPct val="140000"/>
              </a:lnSpc>
              <a:buNone/>
              <a:defRPr/>
            </a:pPr>
            <a:r>
              <a:rPr lang="en-US" sz="1600" b="1" dirty="0">
                <a:solidFill>
                  <a:srgbClr val="000000">
                    <a:lumMod val="75000"/>
                    <a:lumOff val="25000"/>
                  </a:srgbClr>
                </a:solidFill>
                <a:latin typeface="Aptos" panose="020B0004020202020204" pitchFamily="34" charset="0"/>
              </a:rPr>
              <a:t> </a:t>
            </a:r>
          </a:p>
        </p:txBody>
      </p:sp>
      <p:sp>
        <p:nvSpPr>
          <p:cNvPr id="3" name="Title 1">
            <a:extLst>
              <a:ext uri="{FF2B5EF4-FFF2-40B4-BE49-F238E27FC236}">
                <a16:creationId xmlns:a16="http://schemas.microsoft.com/office/drawing/2014/main" id="{7E9E72F6-269C-6A0E-2FA6-62F84155435A}"/>
              </a:ext>
            </a:extLst>
          </p:cNvPr>
          <p:cNvSpPr txBox="1">
            <a:spLocks/>
          </p:cNvSpPr>
          <p:nvPr/>
        </p:nvSpPr>
        <p:spPr>
          <a:xfrm>
            <a:off x="3389620" y="882574"/>
            <a:ext cx="5234428" cy="7662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Case Management</a:t>
            </a:r>
          </a:p>
        </p:txBody>
      </p:sp>
      <p:sp>
        <p:nvSpPr>
          <p:cNvPr id="4" name="Content Placeholder 2">
            <a:extLst>
              <a:ext uri="{FF2B5EF4-FFF2-40B4-BE49-F238E27FC236}">
                <a16:creationId xmlns:a16="http://schemas.microsoft.com/office/drawing/2014/main" id="{56EBD652-8769-7A2F-2263-F34721FF9A78}"/>
              </a:ext>
            </a:extLst>
          </p:cNvPr>
          <p:cNvSpPr txBox="1">
            <a:spLocks/>
          </p:cNvSpPr>
          <p:nvPr/>
        </p:nvSpPr>
        <p:spPr>
          <a:xfrm>
            <a:off x="1864845" y="1846728"/>
            <a:ext cx="8462310" cy="41486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Answering 99% of calls to the DWC 800 information line within 8 seconds.</a:t>
            </a:r>
          </a:p>
          <a:p>
            <a:r>
              <a:rPr lang="en-US" dirty="0">
                <a:solidFill>
                  <a:schemeClr val="tx2"/>
                </a:solidFill>
              </a:rPr>
              <a:t>First Unit to begin testing their design with Work Comp Connect (WCC).</a:t>
            </a:r>
          </a:p>
          <a:p>
            <a:r>
              <a:rPr lang="en-US" dirty="0">
                <a:solidFill>
                  <a:schemeClr val="tx2"/>
                </a:solidFill>
              </a:rPr>
              <a:t>Looking forward to getting a finished look at the new system.</a:t>
            </a:r>
          </a:p>
          <a:p>
            <a:r>
              <a:rPr lang="en-US" dirty="0">
                <a:solidFill>
                  <a:schemeClr val="tx2"/>
                </a:solidFill>
              </a:rPr>
              <a:t>Unit Contact information:</a:t>
            </a:r>
          </a:p>
          <a:p>
            <a:pPr lvl="1"/>
            <a:r>
              <a:rPr lang="en-US" dirty="0">
                <a:solidFill>
                  <a:schemeClr val="tx2"/>
                </a:solidFill>
              </a:rPr>
              <a:t>1.800.775.2667</a:t>
            </a:r>
          </a:p>
          <a:p>
            <a:pPr lvl="1"/>
            <a:r>
              <a:rPr lang="en-US" dirty="0">
                <a:solidFill>
                  <a:schemeClr val="tx2"/>
                </a:solidFill>
                <a:hlinkClick r:id="rId3"/>
              </a:rPr>
              <a:t>DWCCustomerService@labor.mo.gov</a:t>
            </a:r>
            <a:r>
              <a:rPr lang="en-US" dirty="0">
                <a:solidFill>
                  <a:schemeClr val="tx2"/>
                </a:solidFill>
              </a:rPr>
              <a:t> </a:t>
            </a:r>
          </a:p>
          <a:p>
            <a:endParaRPr lang="en-US" dirty="0">
              <a:solidFill>
                <a:schemeClr val="tx2"/>
              </a:solidFill>
            </a:endParaRPr>
          </a:p>
        </p:txBody>
      </p:sp>
    </p:spTree>
    <p:extLst>
      <p:ext uri="{BB962C8B-B14F-4D97-AF65-F5344CB8AC3E}">
        <p14:creationId xmlns:p14="http://schemas.microsoft.com/office/powerpoint/2010/main" val="3579387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F5D69-C9F7-3737-88BA-D95D5436BF63}"/>
              </a:ext>
            </a:extLst>
          </p:cNvPr>
          <p:cNvSpPr/>
          <p:nvPr/>
        </p:nvSpPr>
        <p:spPr>
          <a:xfrm>
            <a:off x="723435" y="1613118"/>
            <a:ext cx="10745129" cy="3046988"/>
          </a:xfrm>
          <a:prstGeom prst="rect">
            <a:avLst/>
          </a:prstGeom>
          <a:noFill/>
        </p:spPr>
        <p:txBody>
          <a:bodyPr wrap="square" lIns="91440" tIns="45720" rIns="91440" bIns="45720">
            <a:spAutoFit/>
          </a:bodyPr>
          <a:lstStyle/>
          <a:p>
            <a:pPr algn="ctr"/>
            <a:r>
              <a:rPr lang="en-US" sz="9600" b="1" dirty="0">
                <a:solidFill>
                  <a:schemeClr val="bg2">
                    <a:lumMod val="25000"/>
                  </a:schemeClr>
                </a:solidFill>
                <a:effectLst>
                  <a:innerShdw blurRad="63500" dist="50800" dir="2700000">
                    <a:prstClr val="black">
                      <a:alpha val="50000"/>
                    </a:prstClr>
                  </a:innerShdw>
                </a:effectLst>
                <a:latin typeface="Aptos Black" panose="020B0004020202020204" pitchFamily="34" charset="0"/>
              </a:rPr>
              <a:t>Benefits Administration</a:t>
            </a:r>
          </a:p>
        </p:txBody>
      </p:sp>
    </p:spTree>
    <p:extLst>
      <p:ext uri="{BB962C8B-B14F-4D97-AF65-F5344CB8AC3E}">
        <p14:creationId xmlns:p14="http://schemas.microsoft.com/office/powerpoint/2010/main" val="1713307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7448-B052-7640-C094-8AD0D2B213AD}"/>
              </a:ext>
            </a:extLst>
          </p:cNvPr>
          <p:cNvSpPr txBox="1">
            <a:spLocks/>
          </p:cNvSpPr>
          <p:nvPr/>
        </p:nvSpPr>
        <p:spPr>
          <a:xfrm>
            <a:off x="1090127" y="94362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chemeClr val="bg2">
                    <a:lumMod val="25000"/>
                  </a:schemeClr>
                </a:solidFill>
                <a:latin typeface="Arial" panose="020B0604020202020204" pitchFamily="34" charset="0"/>
                <a:cs typeface="Arial" panose="020B0604020202020204" pitchFamily="34" charset="0"/>
              </a:rPr>
              <a:t>Mission Statement: “To ensure that injured workers, and/or family members, claimants, healthcare providers, and attorneys receive the benefits and/or other payments they are entitled to under the law.”</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9F6D1B3-5D28-B1EE-1B6E-F387D242FB33}"/>
              </a:ext>
            </a:extLst>
          </p:cNvPr>
          <p:cNvSpPr txBox="1">
            <a:spLocks/>
          </p:cNvSpPr>
          <p:nvPr/>
        </p:nvSpPr>
        <p:spPr>
          <a:xfrm>
            <a:off x="1090127" y="2404123"/>
            <a:ext cx="10515600" cy="4351338"/>
          </a:xfrm>
          <a:prstGeom prst="rect">
            <a:avLst/>
          </a:prstGeom>
        </p:spPr>
        <p:txBody>
          <a:bodyPr numCol="2">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Arial" panose="020B0604020202020204" pitchFamily="34" charset="0"/>
                <a:cs typeface="Arial" panose="020B0604020202020204" pitchFamily="34" charset="0"/>
              </a:rPr>
              <a:t>Claims Management</a:t>
            </a:r>
          </a:p>
          <a:p>
            <a:pPr lvl="1"/>
            <a:r>
              <a:rPr lang="en-US" dirty="0">
                <a:solidFill>
                  <a:schemeClr val="bg2">
                    <a:lumMod val="25000"/>
                  </a:schemeClr>
                </a:solidFill>
                <a:latin typeface="Arial" panose="020B0604020202020204" pitchFamily="34" charset="0"/>
                <a:cs typeface="Arial" panose="020B0604020202020204" pitchFamily="34" charset="0"/>
              </a:rPr>
              <a:t>Administrative determinations for:</a:t>
            </a:r>
          </a:p>
          <a:p>
            <a:pPr lvl="2"/>
            <a:r>
              <a:rPr lang="en-US" dirty="0">
                <a:solidFill>
                  <a:schemeClr val="bg2">
                    <a:lumMod val="25000"/>
                  </a:schemeClr>
                </a:solidFill>
                <a:latin typeface="Arial" panose="020B0604020202020204" pitchFamily="34" charset="0"/>
                <a:cs typeface="Arial" panose="020B0604020202020204" pitchFamily="34" charset="0"/>
              </a:rPr>
              <a:t>Medical Fee Dispute </a:t>
            </a:r>
          </a:p>
          <a:p>
            <a:pPr lvl="2"/>
            <a:r>
              <a:rPr lang="en-US" dirty="0">
                <a:solidFill>
                  <a:schemeClr val="bg2">
                    <a:lumMod val="25000"/>
                  </a:schemeClr>
                </a:solidFill>
                <a:latin typeface="Arial" panose="020B0604020202020204" pitchFamily="34" charset="0"/>
                <a:cs typeface="Arial" panose="020B0604020202020204" pitchFamily="34" charset="0"/>
              </a:rPr>
              <a:t>Line of Duty</a:t>
            </a:r>
          </a:p>
          <a:p>
            <a:pPr lvl="2"/>
            <a:r>
              <a:rPr lang="en-US" dirty="0">
                <a:solidFill>
                  <a:schemeClr val="bg2">
                    <a:lumMod val="25000"/>
                  </a:schemeClr>
                </a:solidFill>
                <a:latin typeface="Arial" panose="020B0604020202020204" pitchFamily="34" charset="0"/>
                <a:cs typeface="Arial" panose="020B0604020202020204" pitchFamily="34" charset="0"/>
              </a:rPr>
              <a:t>Physical Rehabilitation</a:t>
            </a:r>
          </a:p>
          <a:p>
            <a:pPr lvl="2"/>
            <a:r>
              <a:rPr lang="en-US" dirty="0">
                <a:solidFill>
                  <a:schemeClr val="bg2">
                    <a:lumMod val="25000"/>
                  </a:schemeClr>
                </a:solidFill>
                <a:latin typeface="Arial" panose="020B0604020202020204" pitchFamily="34" charset="0"/>
                <a:cs typeface="Arial" panose="020B0604020202020204" pitchFamily="34" charset="0"/>
              </a:rPr>
              <a:t>Tort Victims’</a:t>
            </a:r>
          </a:p>
          <a:p>
            <a:pPr marL="0" indent="0">
              <a:buFont typeface="Arial" panose="020B0604020202020204" pitchFamily="34" charset="0"/>
              <a:buNone/>
            </a:pPr>
            <a:r>
              <a:rPr lang="en-US" b="1" dirty="0">
                <a:solidFill>
                  <a:schemeClr val="bg2">
                    <a:lumMod val="25000"/>
                  </a:schemeClr>
                </a:solidFill>
                <a:latin typeface="Arial" panose="020B0604020202020204" pitchFamily="34" charset="0"/>
                <a:cs typeface="Arial" panose="020B0604020202020204" pitchFamily="34" charset="0"/>
              </a:rPr>
              <a:t>Dispute Management</a:t>
            </a:r>
          </a:p>
          <a:p>
            <a:pPr lvl="1"/>
            <a:r>
              <a:rPr lang="en-US" dirty="0">
                <a:solidFill>
                  <a:schemeClr val="bg2">
                    <a:lumMod val="25000"/>
                  </a:schemeClr>
                </a:solidFill>
                <a:latin typeface="Arial" panose="020B0604020202020204" pitchFamily="34" charset="0"/>
                <a:cs typeface="Arial" panose="020B0604020202020204" pitchFamily="34" charset="0"/>
              </a:rPr>
              <a:t>Early Dispute Resolution</a:t>
            </a:r>
          </a:p>
          <a:p>
            <a:pPr lvl="1"/>
            <a:r>
              <a:rPr lang="en-US" dirty="0">
                <a:solidFill>
                  <a:schemeClr val="bg2">
                    <a:lumMod val="25000"/>
                  </a:schemeClr>
                </a:solidFill>
                <a:latin typeface="Arial" panose="020B0604020202020204" pitchFamily="34" charset="0"/>
                <a:cs typeface="Arial" panose="020B0604020202020204" pitchFamily="34" charset="0"/>
              </a:rPr>
              <a:t>Mediation</a:t>
            </a:r>
          </a:p>
          <a:p>
            <a:pPr marL="0" indent="0">
              <a:buFont typeface="Arial" panose="020B0604020202020204" pitchFamily="34" charset="0"/>
              <a:buNone/>
            </a:pPr>
            <a:endParaRPr lang="en-US" b="1" dirty="0">
              <a:solidFill>
                <a:schemeClr val="bg2">
                  <a:lumMod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chemeClr val="bg2">
                    <a:lumMod val="25000"/>
                  </a:schemeClr>
                </a:solidFill>
                <a:latin typeface="Arial" panose="020B0604020202020204" pitchFamily="34" charset="0"/>
                <a:cs typeface="Arial" panose="020B0604020202020204" pitchFamily="34" charset="0"/>
              </a:rPr>
              <a:t>Accounts Management</a:t>
            </a:r>
          </a:p>
          <a:p>
            <a:pPr lvl="1"/>
            <a:r>
              <a:rPr lang="en-US" dirty="0">
                <a:solidFill>
                  <a:schemeClr val="bg2">
                    <a:lumMod val="25000"/>
                  </a:schemeClr>
                </a:solidFill>
                <a:latin typeface="Arial" panose="020B0604020202020204" pitchFamily="34" charset="0"/>
                <a:cs typeface="Arial" panose="020B0604020202020204" pitchFamily="34" charset="0"/>
              </a:rPr>
              <a:t>Process benefit payments</a:t>
            </a:r>
          </a:p>
          <a:p>
            <a:pPr lvl="2"/>
            <a:r>
              <a:rPr lang="en-US" dirty="0">
                <a:solidFill>
                  <a:schemeClr val="bg2">
                    <a:lumMod val="25000"/>
                  </a:schemeClr>
                </a:solidFill>
                <a:latin typeface="Arial" panose="020B0604020202020204" pitchFamily="34" charset="0"/>
                <a:cs typeface="Arial" panose="020B0604020202020204" pitchFamily="34" charset="0"/>
              </a:rPr>
              <a:t>Line of Duty</a:t>
            </a:r>
          </a:p>
          <a:p>
            <a:pPr lvl="2"/>
            <a:r>
              <a:rPr lang="en-US" dirty="0">
                <a:solidFill>
                  <a:schemeClr val="bg2">
                    <a:lumMod val="25000"/>
                  </a:schemeClr>
                </a:solidFill>
                <a:latin typeface="Arial" panose="020B0604020202020204" pitchFamily="34" charset="0"/>
                <a:cs typeface="Arial" panose="020B0604020202020204" pitchFamily="34" charset="0"/>
              </a:rPr>
              <a:t>Second Injury Fund</a:t>
            </a:r>
          </a:p>
          <a:p>
            <a:pPr lvl="2"/>
            <a:r>
              <a:rPr lang="en-US" dirty="0">
                <a:solidFill>
                  <a:schemeClr val="bg2">
                    <a:lumMod val="25000"/>
                  </a:schemeClr>
                </a:solidFill>
                <a:latin typeface="Arial" panose="020B0604020202020204" pitchFamily="34" charset="0"/>
                <a:cs typeface="Arial" panose="020B0604020202020204" pitchFamily="34" charset="0"/>
              </a:rPr>
              <a:t>Tort Victims’ Compensation Fund</a:t>
            </a:r>
          </a:p>
          <a:p>
            <a:pPr lvl="1"/>
            <a:r>
              <a:rPr lang="en-US" dirty="0">
                <a:solidFill>
                  <a:schemeClr val="bg2">
                    <a:lumMod val="25000"/>
                  </a:schemeClr>
                </a:solidFill>
                <a:latin typeface="Arial" panose="020B0604020202020204" pitchFamily="34" charset="0"/>
                <a:cs typeface="Arial" panose="020B0604020202020204" pitchFamily="34" charset="0"/>
              </a:rPr>
              <a:t>Process Division receivables</a:t>
            </a:r>
          </a:p>
          <a:p>
            <a:pPr lvl="2"/>
            <a:r>
              <a:rPr lang="en-US" dirty="0">
                <a:solidFill>
                  <a:schemeClr val="bg2">
                    <a:lumMod val="25000"/>
                  </a:schemeClr>
                </a:solidFill>
                <a:latin typeface="Arial" panose="020B0604020202020204" pitchFamily="34" charset="0"/>
                <a:cs typeface="Arial" panose="020B0604020202020204" pitchFamily="34" charset="0"/>
              </a:rPr>
              <a:t>Surcharge Collections</a:t>
            </a:r>
          </a:p>
          <a:p>
            <a:pPr lvl="2"/>
            <a:r>
              <a:rPr lang="en-US" dirty="0">
                <a:solidFill>
                  <a:schemeClr val="bg2">
                    <a:lumMod val="25000"/>
                  </a:schemeClr>
                </a:solidFill>
                <a:latin typeface="Arial" panose="020B0604020202020204" pitchFamily="34" charset="0"/>
                <a:cs typeface="Arial" panose="020B0604020202020204" pitchFamily="34" charset="0"/>
              </a:rPr>
              <a:t>Copy Work/Record Searches</a:t>
            </a:r>
          </a:p>
          <a:p>
            <a:pPr lvl="2"/>
            <a:r>
              <a:rPr lang="en-US" dirty="0">
                <a:solidFill>
                  <a:schemeClr val="bg2">
                    <a:lumMod val="25000"/>
                  </a:schemeClr>
                </a:solidFill>
                <a:latin typeface="Arial" panose="020B0604020202020204" pitchFamily="34" charset="0"/>
                <a:cs typeface="Arial" panose="020B0604020202020204" pitchFamily="34" charset="0"/>
              </a:rPr>
              <a:t>Fraud and Non-Compliance Penalties</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161446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F27E-6914-F913-61D5-CC2DC7BCBC32}"/>
              </a:ext>
            </a:extLst>
          </p:cNvPr>
          <p:cNvSpPr txBox="1">
            <a:spLocks/>
          </p:cNvSpPr>
          <p:nvPr/>
        </p:nvSpPr>
        <p:spPr>
          <a:xfrm>
            <a:off x="2144486" y="3184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Early Dispute Resolution</a:t>
            </a:r>
          </a:p>
        </p:txBody>
      </p:sp>
      <p:sp>
        <p:nvSpPr>
          <p:cNvPr id="3" name="Content Placeholder 2">
            <a:extLst>
              <a:ext uri="{FF2B5EF4-FFF2-40B4-BE49-F238E27FC236}">
                <a16:creationId xmlns:a16="http://schemas.microsoft.com/office/drawing/2014/main" id="{CAE57F52-0C69-44A6-4BAA-00B3613F0BD3}"/>
              </a:ext>
            </a:extLst>
          </p:cNvPr>
          <p:cNvSpPr txBox="1">
            <a:spLocks/>
          </p:cNvSpPr>
          <p:nvPr/>
        </p:nvSpPr>
        <p:spPr>
          <a:xfrm>
            <a:off x="1127449" y="1644034"/>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25000"/>
                  </a:schemeClr>
                </a:solidFill>
                <a:latin typeface="Arial" panose="020B0604020202020204" pitchFamily="34" charset="0"/>
                <a:cs typeface="Arial" panose="020B0604020202020204" pitchFamily="34" charset="0"/>
              </a:rPr>
              <a:t>Voluntary process to assist parties in resolving a dispute without resorting to formal litigation</a:t>
            </a:r>
          </a:p>
          <a:p>
            <a:r>
              <a:rPr lang="en-US" dirty="0">
                <a:solidFill>
                  <a:schemeClr val="bg2">
                    <a:lumMod val="25000"/>
                  </a:schemeClr>
                </a:solidFill>
                <a:latin typeface="Arial" panose="020B0604020202020204" pitchFamily="34" charset="0"/>
                <a:cs typeface="Arial" panose="020B0604020202020204" pitchFamily="34" charset="0"/>
              </a:rPr>
              <a:t>Trained International Association of Industrial Accident Boards and Commissions mediator </a:t>
            </a:r>
          </a:p>
          <a:p>
            <a:r>
              <a:rPr lang="en-US" dirty="0">
                <a:solidFill>
                  <a:schemeClr val="bg2">
                    <a:lumMod val="25000"/>
                  </a:schemeClr>
                </a:solidFill>
                <a:latin typeface="Arial" panose="020B0604020202020204" pitchFamily="34" charset="0"/>
                <a:cs typeface="Arial" panose="020B0604020202020204" pitchFamily="34" charset="0"/>
              </a:rPr>
              <a:t>Begins with informational telephone consultations with the interested parties</a:t>
            </a:r>
          </a:p>
          <a:p>
            <a:pPr lvl="1"/>
            <a:r>
              <a:rPr lang="en-US" dirty="0">
                <a:solidFill>
                  <a:schemeClr val="bg2">
                    <a:lumMod val="25000"/>
                  </a:schemeClr>
                </a:solidFill>
                <a:latin typeface="Arial" panose="020B0604020202020204" pitchFamily="34" charset="0"/>
                <a:cs typeface="Arial" panose="020B0604020202020204" pitchFamily="34" charset="0"/>
              </a:rPr>
              <a:t>Meetings held at central office, virtual or telephonic</a:t>
            </a:r>
          </a:p>
          <a:p>
            <a:pPr lvl="1"/>
            <a:r>
              <a:rPr lang="en-US" dirty="0">
                <a:solidFill>
                  <a:schemeClr val="bg2">
                    <a:lumMod val="25000"/>
                  </a:schemeClr>
                </a:solidFill>
                <a:latin typeface="Arial" panose="020B0604020202020204" pitchFamily="34" charset="0"/>
                <a:cs typeface="Arial" panose="020B0604020202020204" pitchFamily="34" charset="0"/>
              </a:rPr>
              <a:t>If the parties desire a more formalized process, true mediation is available </a:t>
            </a:r>
          </a:p>
          <a:p>
            <a:pPr lvl="2"/>
            <a:r>
              <a:rPr lang="en-US" dirty="0">
                <a:solidFill>
                  <a:schemeClr val="bg2">
                    <a:lumMod val="25000"/>
                  </a:schemeClr>
                </a:solidFill>
                <a:latin typeface="Arial" panose="020B0604020202020204" pitchFamily="34" charset="0"/>
                <a:cs typeface="Arial" panose="020B0604020202020204" pitchFamily="34" charset="0"/>
              </a:rPr>
              <a:t>All parties must agree to participate</a:t>
            </a:r>
          </a:p>
          <a:p>
            <a:endParaRPr lang="en-US" dirty="0"/>
          </a:p>
        </p:txBody>
      </p:sp>
    </p:spTree>
    <p:extLst>
      <p:ext uri="{BB962C8B-B14F-4D97-AF65-F5344CB8AC3E}">
        <p14:creationId xmlns:p14="http://schemas.microsoft.com/office/powerpoint/2010/main" val="1040572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9662-DB12-D1A6-6FA3-307EDDAF59A7}"/>
              </a:ext>
            </a:extLst>
          </p:cNvPr>
          <p:cNvSpPr txBox="1">
            <a:spLocks/>
          </p:cNvSpPr>
          <p:nvPr/>
        </p:nvSpPr>
        <p:spPr>
          <a:xfrm>
            <a:off x="1780592" y="411779"/>
            <a:ext cx="10515600" cy="5495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25000"/>
                  </a:schemeClr>
                </a:solidFill>
                <a:latin typeface="Aptos Black" panose="020B0004020202020204" pitchFamily="34" charset="0"/>
              </a:rPr>
              <a:t>What is NOT Early Dispute Resolution</a:t>
            </a:r>
          </a:p>
        </p:txBody>
      </p:sp>
      <p:sp>
        <p:nvSpPr>
          <p:cNvPr id="3" name="Content Placeholder 2">
            <a:extLst>
              <a:ext uri="{FF2B5EF4-FFF2-40B4-BE49-F238E27FC236}">
                <a16:creationId xmlns:a16="http://schemas.microsoft.com/office/drawing/2014/main" id="{ADF63EFB-1A40-6D61-7925-212688DA7227}"/>
              </a:ext>
            </a:extLst>
          </p:cNvPr>
          <p:cNvSpPr txBox="1">
            <a:spLocks/>
          </p:cNvSpPr>
          <p:nvPr/>
        </p:nvSpPr>
        <p:spPr>
          <a:xfrm>
            <a:off x="563724" y="2620314"/>
            <a:ext cx="11064552" cy="2287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2">
                    <a:lumMod val="25000"/>
                  </a:schemeClr>
                </a:solidFill>
                <a:latin typeface="Arial" panose="020B0604020202020204" pitchFamily="34" charset="0"/>
                <a:cs typeface="Arial" panose="020B0604020202020204" pitchFamily="34" charset="0"/>
              </a:rPr>
              <a:t>Pro se injured worker with formal litigation (claim for comp)</a:t>
            </a:r>
          </a:p>
          <a:p>
            <a:pPr lvl="1"/>
            <a:r>
              <a:rPr lang="en-US" sz="2800" dirty="0">
                <a:solidFill>
                  <a:schemeClr val="bg2">
                    <a:lumMod val="25000"/>
                  </a:schemeClr>
                </a:solidFill>
                <a:latin typeface="Arial" panose="020B0604020202020204" pitchFamily="34" charset="0"/>
                <a:cs typeface="Arial" panose="020B0604020202020204" pitchFamily="34" charset="0"/>
              </a:rPr>
              <a:t> The adjudication office will advise on the process and forms</a:t>
            </a:r>
          </a:p>
          <a:p>
            <a:pPr lvl="2"/>
            <a:r>
              <a:rPr lang="en-US" sz="2400" dirty="0">
                <a:solidFill>
                  <a:schemeClr val="bg2">
                    <a:lumMod val="25000"/>
                  </a:schemeClr>
                </a:solidFill>
                <a:latin typeface="Arial" panose="020B0604020202020204" pitchFamily="34" charset="0"/>
                <a:cs typeface="Arial" panose="020B0604020202020204" pitchFamily="34" charset="0"/>
              </a:rPr>
              <a:t>Cannot assist with form completion or legal advice</a:t>
            </a:r>
          </a:p>
        </p:txBody>
      </p:sp>
    </p:spTree>
    <p:extLst>
      <p:ext uri="{BB962C8B-B14F-4D97-AF65-F5344CB8AC3E}">
        <p14:creationId xmlns:p14="http://schemas.microsoft.com/office/powerpoint/2010/main" val="330838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0A28-07FC-B318-814D-62615347BC9A}"/>
              </a:ext>
            </a:extLst>
          </p:cNvPr>
          <p:cNvSpPr txBox="1">
            <a:spLocks/>
          </p:cNvSpPr>
          <p:nvPr/>
        </p:nvSpPr>
        <p:spPr>
          <a:xfrm>
            <a:off x="1845906" y="36512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Line of Duty – 287.243</a:t>
            </a:r>
          </a:p>
        </p:txBody>
      </p:sp>
      <p:sp>
        <p:nvSpPr>
          <p:cNvPr id="3" name="Content Placeholder 2">
            <a:extLst>
              <a:ext uri="{FF2B5EF4-FFF2-40B4-BE49-F238E27FC236}">
                <a16:creationId xmlns:a16="http://schemas.microsoft.com/office/drawing/2014/main" id="{BFB09DEB-92DF-A84A-23A5-64FDF71EB8EA}"/>
              </a:ext>
            </a:extLst>
          </p:cNvPr>
          <p:cNvSpPr txBox="1">
            <a:spLocks/>
          </p:cNvSpPr>
          <p:nvPr/>
        </p:nvSpPr>
        <p:spPr>
          <a:xfrm>
            <a:off x="1370045" y="1611021"/>
            <a:ext cx="10515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25000"/>
                  </a:schemeClr>
                </a:solidFill>
                <a:latin typeface="Arial" panose="020B0604020202020204" pitchFamily="34" charset="0"/>
                <a:cs typeface="Arial" panose="020B0604020202020204" pitchFamily="34" charset="0"/>
              </a:rPr>
              <a:t>Awarded to survivors of certain emergency personnel killed in the performance of duty</a:t>
            </a:r>
          </a:p>
          <a:p>
            <a:pPr lvl="1"/>
            <a:r>
              <a:rPr lang="en-US" dirty="0">
                <a:solidFill>
                  <a:schemeClr val="bg2">
                    <a:lumMod val="25000"/>
                  </a:schemeClr>
                </a:solidFill>
                <a:latin typeface="Arial" panose="020B0604020202020204" pitchFamily="34" charset="0"/>
                <a:cs typeface="Arial" panose="020B0604020202020204" pitchFamily="34" charset="0"/>
              </a:rPr>
              <a:t>$25,000 death benefit</a:t>
            </a:r>
          </a:p>
          <a:p>
            <a:r>
              <a:rPr lang="en-US" dirty="0">
                <a:solidFill>
                  <a:schemeClr val="bg2">
                    <a:lumMod val="25000"/>
                  </a:schemeClr>
                </a:solidFill>
                <a:latin typeface="Arial" panose="020B0604020202020204" pitchFamily="34" charset="0"/>
                <a:cs typeface="Arial" panose="020B0604020202020204" pitchFamily="34" charset="0"/>
              </a:rPr>
              <a:t>Claim must be filed </a:t>
            </a:r>
            <a:r>
              <a:rPr lang="en-US" b="1" u="sng" dirty="0">
                <a:solidFill>
                  <a:schemeClr val="bg2">
                    <a:lumMod val="25000"/>
                  </a:schemeClr>
                </a:solidFill>
                <a:latin typeface="Arial" panose="020B0604020202020204" pitchFamily="34" charset="0"/>
                <a:cs typeface="Arial" panose="020B0604020202020204" pitchFamily="34" charset="0"/>
              </a:rPr>
              <a:t>within 1 year </a:t>
            </a:r>
            <a:r>
              <a:rPr lang="en-US" u="sng" dirty="0">
                <a:solidFill>
                  <a:schemeClr val="bg2">
                    <a:lumMod val="25000"/>
                  </a:schemeClr>
                </a:solidFill>
                <a:latin typeface="Arial" panose="020B0604020202020204" pitchFamily="34" charset="0"/>
                <a:cs typeface="Arial" panose="020B0604020202020204" pitchFamily="34" charset="0"/>
              </a:rPr>
              <a:t>of the date of death</a:t>
            </a:r>
          </a:p>
          <a:p>
            <a:r>
              <a:rPr lang="en-US" dirty="0">
                <a:solidFill>
                  <a:schemeClr val="bg2">
                    <a:lumMod val="25000"/>
                  </a:schemeClr>
                </a:solidFill>
                <a:latin typeface="Arial" panose="020B0604020202020204" pitchFamily="34" charset="0"/>
                <a:cs typeface="Arial" panose="020B0604020202020204" pitchFamily="34" charset="0"/>
              </a:rPr>
              <a:t>Administrative determinations – Claims Management</a:t>
            </a:r>
          </a:p>
          <a:p>
            <a:pPr lvl="1"/>
            <a:r>
              <a:rPr lang="en-US" dirty="0">
                <a:solidFill>
                  <a:schemeClr val="bg2">
                    <a:lumMod val="25000"/>
                  </a:schemeClr>
                </a:solidFill>
                <a:latin typeface="Arial" panose="020B0604020202020204" pitchFamily="34" charset="0"/>
                <a:cs typeface="Arial" panose="020B0604020202020204" pitchFamily="34" charset="0"/>
              </a:rPr>
              <a:t>20 days to request an evidentiary hearing</a:t>
            </a:r>
          </a:p>
          <a:p>
            <a:r>
              <a:rPr lang="en-US" dirty="0">
                <a:solidFill>
                  <a:schemeClr val="bg2">
                    <a:lumMod val="25000"/>
                  </a:schemeClr>
                </a:solidFill>
                <a:latin typeface="Arial" panose="020B0604020202020204" pitchFamily="34" charset="0"/>
                <a:cs typeface="Arial" panose="020B0604020202020204" pitchFamily="34" charset="0"/>
              </a:rPr>
              <a:t>Evidentiary hearings – Administrative Law Judge</a:t>
            </a:r>
          </a:p>
          <a:p>
            <a:pPr lvl="1"/>
            <a:r>
              <a:rPr lang="en-US" dirty="0">
                <a:solidFill>
                  <a:schemeClr val="bg2">
                    <a:lumMod val="25000"/>
                  </a:schemeClr>
                </a:solidFill>
                <a:latin typeface="Arial" panose="020B0604020202020204" pitchFamily="34" charset="0"/>
                <a:cs typeface="Arial" panose="020B0604020202020204" pitchFamily="34" charset="0"/>
              </a:rPr>
              <a:t>20 days to file an application for review</a:t>
            </a:r>
          </a:p>
          <a:p>
            <a:r>
              <a:rPr lang="en-US" dirty="0">
                <a:solidFill>
                  <a:schemeClr val="bg2">
                    <a:lumMod val="25000"/>
                  </a:schemeClr>
                </a:solidFill>
                <a:latin typeface="Arial" panose="020B0604020202020204" pitchFamily="34" charset="0"/>
                <a:cs typeface="Arial" panose="020B0604020202020204" pitchFamily="34" charset="0"/>
              </a:rPr>
              <a:t>LIRC </a:t>
            </a:r>
          </a:p>
          <a:p>
            <a:r>
              <a:rPr lang="en-US" dirty="0">
                <a:solidFill>
                  <a:schemeClr val="bg2">
                    <a:lumMod val="25000"/>
                  </a:schemeClr>
                </a:solidFill>
                <a:latin typeface="Arial" panose="020B0604020202020204" pitchFamily="34" charset="0"/>
                <a:cs typeface="Arial" panose="020B0604020202020204" pitchFamily="34" charset="0"/>
              </a:rPr>
              <a:t>Appellate</a:t>
            </a:r>
          </a:p>
          <a:p>
            <a:r>
              <a:rPr lang="en-US" dirty="0">
                <a:solidFill>
                  <a:schemeClr val="bg2">
                    <a:lumMod val="25000"/>
                  </a:schemeClr>
                </a:solidFill>
                <a:latin typeface="Arial" panose="020B0604020202020204" pitchFamily="34" charset="0"/>
                <a:cs typeface="Arial" panose="020B0604020202020204" pitchFamily="34" charset="0"/>
              </a:rPr>
              <a:t>Scheduled to sunset in 2025</a:t>
            </a:r>
            <a:endParaRPr lang="en-US" b="1"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441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15E9-3278-C907-C3DA-8A39C1ABE36B}"/>
              </a:ext>
            </a:extLst>
          </p:cNvPr>
          <p:cNvSpPr txBox="1">
            <a:spLocks/>
          </p:cNvSpPr>
          <p:nvPr/>
        </p:nvSpPr>
        <p:spPr>
          <a:xfrm>
            <a:off x="1771261" y="35579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Tort Victims Compensation Fund – 537.675 to 537.693 &amp; 8 CSR 50-8.010</a:t>
            </a:r>
          </a:p>
        </p:txBody>
      </p:sp>
      <p:sp>
        <p:nvSpPr>
          <p:cNvPr id="3" name="Content Placeholder 2">
            <a:extLst>
              <a:ext uri="{FF2B5EF4-FFF2-40B4-BE49-F238E27FC236}">
                <a16:creationId xmlns:a16="http://schemas.microsoft.com/office/drawing/2014/main" id="{098100B2-B573-EAEE-145F-21C1CA617A05}"/>
              </a:ext>
            </a:extLst>
          </p:cNvPr>
          <p:cNvSpPr txBox="1">
            <a:spLocks/>
          </p:cNvSpPr>
          <p:nvPr/>
        </p:nvSpPr>
        <p:spPr>
          <a:xfrm>
            <a:off x="1192763" y="1923953"/>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25000"/>
                  </a:schemeClr>
                </a:solidFill>
                <a:latin typeface="Arial" panose="020B0604020202020204" pitchFamily="34" charset="0"/>
                <a:cs typeface="Arial" panose="020B0604020202020204" pitchFamily="34" charset="0"/>
              </a:rPr>
              <a:t>Compensates those who are injured due to the negligence or recklessness of another and are unable to obtain full compensation from the party at fault</a:t>
            </a:r>
          </a:p>
          <a:p>
            <a:pPr lvl="1"/>
            <a:r>
              <a:rPr lang="en-US" dirty="0">
                <a:solidFill>
                  <a:schemeClr val="bg2">
                    <a:lumMod val="25000"/>
                  </a:schemeClr>
                </a:solidFill>
                <a:latin typeface="Arial" panose="020B0604020202020204" pitchFamily="34" charset="0"/>
                <a:cs typeface="Arial" panose="020B0604020202020204" pitchFamily="34" charset="0"/>
              </a:rPr>
              <a:t>Limited to $300,000 or less</a:t>
            </a:r>
          </a:p>
          <a:p>
            <a:r>
              <a:rPr lang="en-US" dirty="0">
                <a:solidFill>
                  <a:schemeClr val="bg2">
                    <a:lumMod val="25000"/>
                  </a:schemeClr>
                </a:solidFill>
                <a:latin typeface="Arial" panose="020B0604020202020204" pitchFamily="34" charset="0"/>
                <a:cs typeface="Arial" panose="020B0604020202020204" pitchFamily="34" charset="0"/>
              </a:rPr>
              <a:t>Claim must be filed within: </a:t>
            </a:r>
          </a:p>
          <a:p>
            <a:pPr lvl="1"/>
            <a:r>
              <a:rPr lang="en-US" dirty="0">
                <a:solidFill>
                  <a:schemeClr val="bg2">
                    <a:lumMod val="25000"/>
                  </a:schemeClr>
                </a:solidFill>
                <a:latin typeface="Arial" panose="020B0604020202020204" pitchFamily="34" charset="0"/>
                <a:cs typeface="Arial" panose="020B0604020202020204" pitchFamily="34" charset="0"/>
              </a:rPr>
              <a:t>No judgment – 5 years from date of tort </a:t>
            </a:r>
          </a:p>
          <a:p>
            <a:pPr lvl="1"/>
            <a:r>
              <a:rPr lang="en-US" dirty="0">
                <a:solidFill>
                  <a:schemeClr val="bg2">
                    <a:lumMod val="25000"/>
                  </a:schemeClr>
                </a:solidFill>
                <a:latin typeface="Arial" panose="020B0604020202020204" pitchFamily="34" charset="0"/>
                <a:cs typeface="Arial" panose="020B0604020202020204" pitchFamily="34" charset="0"/>
              </a:rPr>
              <a:t>Judgment – 2 years from date judgment becomes final</a:t>
            </a:r>
          </a:p>
          <a:p>
            <a:pPr lvl="1"/>
            <a:r>
              <a:rPr lang="en-US" dirty="0">
                <a:solidFill>
                  <a:schemeClr val="bg2">
                    <a:lumMod val="25000"/>
                  </a:schemeClr>
                </a:solidFill>
                <a:latin typeface="Arial" panose="020B0604020202020204" pitchFamily="34" charset="0"/>
                <a:cs typeface="Arial" panose="020B0604020202020204" pitchFamily="34" charset="0"/>
              </a:rPr>
              <a:t>Wrongful death – 3 years from date of tort</a:t>
            </a:r>
          </a:p>
          <a:p>
            <a:r>
              <a:rPr lang="en-US" dirty="0">
                <a:solidFill>
                  <a:schemeClr val="bg2">
                    <a:lumMod val="25000"/>
                  </a:schemeClr>
                </a:solidFill>
                <a:latin typeface="Arial" panose="020B0604020202020204" pitchFamily="34" charset="0"/>
                <a:cs typeface="Arial" panose="020B0604020202020204" pitchFamily="34" charset="0"/>
              </a:rPr>
              <a:t>If a claim is missing supporting documentation:</a:t>
            </a:r>
          </a:p>
          <a:p>
            <a:pPr lvl="1"/>
            <a:r>
              <a:rPr lang="en-US" dirty="0">
                <a:solidFill>
                  <a:schemeClr val="bg2">
                    <a:lumMod val="25000"/>
                  </a:schemeClr>
                </a:solidFill>
                <a:latin typeface="Arial" panose="020B0604020202020204" pitchFamily="34" charset="0"/>
                <a:cs typeface="Arial" panose="020B0604020202020204" pitchFamily="34" charset="0"/>
              </a:rPr>
              <a:t>Rejected </a:t>
            </a:r>
          </a:p>
          <a:p>
            <a:pPr lvl="1"/>
            <a:r>
              <a:rPr lang="en-US" dirty="0">
                <a:solidFill>
                  <a:schemeClr val="bg2">
                    <a:lumMod val="25000"/>
                  </a:schemeClr>
                </a:solidFill>
                <a:latin typeface="Arial" panose="020B0604020202020204" pitchFamily="34" charset="0"/>
                <a:cs typeface="Arial" panose="020B0604020202020204" pitchFamily="34" charset="0"/>
              </a:rPr>
              <a:t>Denied without prejudice </a:t>
            </a:r>
          </a:p>
        </p:txBody>
      </p:sp>
    </p:spTree>
    <p:extLst>
      <p:ext uri="{BB962C8B-B14F-4D97-AF65-F5344CB8AC3E}">
        <p14:creationId xmlns:p14="http://schemas.microsoft.com/office/powerpoint/2010/main" val="2097908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4858-FBBC-3040-E7BF-F120B818FDBE}"/>
              </a:ext>
            </a:extLst>
          </p:cNvPr>
          <p:cNvSpPr txBox="1">
            <a:spLocks/>
          </p:cNvSpPr>
          <p:nvPr/>
        </p:nvSpPr>
        <p:spPr>
          <a:xfrm>
            <a:off x="1827245" y="42110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Tort Victims’(cont.)</a:t>
            </a:r>
          </a:p>
        </p:txBody>
      </p:sp>
      <p:sp>
        <p:nvSpPr>
          <p:cNvPr id="3" name="Content Placeholder 2">
            <a:extLst>
              <a:ext uri="{FF2B5EF4-FFF2-40B4-BE49-F238E27FC236}">
                <a16:creationId xmlns:a16="http://schemas.microsoft.com/office/drawing/2014/main" id="{0283288B-F1D6-9F15-72D8-56D2ABA486DB}"/>
              </a:ext>
            </a:extLst>
          </p:cNvPr>
          <p:cNvSpPr txBox="1">
            <a:spLocks/>
          </p:cNvSpPr>
          <p:nvPr/>
        </p:nvSpPr>
        <p:spPr>
          <a:xfrm>
            <a:off x="1827245" y="174667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25000"/>
                  </a:schemeClr>
                </a:solidFill>
                <a:latin typeface="Arial" panose="020B0604020202020204" pitchFamily="34" charset="0"/>
                <a:cs typeface="Arial" panose="020B0604020202020204" pitchFamily="34" charset="0"/>
              </a:rPr>
              <a:t>Administrative determinations – Claims Management</a:t>
            </a:r>
          </a:p>
          <a:p>
            <a:pPr lvl="1"/>
            <a:r>
              <a:rPr lang="en-US" dirty="0">
                <a:solidFill>
                  <a:schemeClr val="bg2">
                    <a:lumMod val="25000"/>
                  </a:schemeClr>
                </a:solidFill>
                <a:latin typeface="Arial" panose="020B0604020202020204" pitchFamily="34" charset="0"/>
                <a:cs typeface="Arial" panose="020B0604020202020204" pitchFamily="34" charset="0"/>
              </a:rPr>
              <a:t>20 days to request an evidentiary hearing</a:t>
            </a:r>
          </a:p>
          <a:p>
            <a:r>
              <a:rPr lang="en-US" dirty="0">
                <a:solidFill>
                  <a:schemeClr val="bg2">
                    <a:lumMod val="25000"/>
                  </a:schemeClr>
                </a:solidFill>
                <a:latin typeface="Arial" panose="020B0604020202020204" pitchFamily="34" charset="0"/>
                <a:cs typeface="Arial" panose="020B0604020202020204" pitchFamily="34" charset="0"/>
              </a:rPr>
              <a:t>Evidentiary hearings – Administrative Law Judge in Jefferson City Adjudication Office</a:t>
            </a:r>
          </a:p>
          <a:p>
            <a:pPr lvl="1"/>
            <a:r>
              <a:rPr lang="en-US" dirty="0">
                <a:solidFill>
                  <a:schemeClr val="bg2">
                    <a:lumMod val="25000"/>
                  </a:schemeClr>
                </a:solidFill>
                <a:latin typeface="Arial" panose="020B0604020202020204" pitchFamily="34" charset="0"/>
                <a:cs typeface="Arial" panose="020B0604020202020204" pitchFamily="34" charset="0"/>
              </a:rPr>
              <a:t>20 days to file an application for review </a:t>
            </a:r>
          </a:p>
          <a:p>
            <a:r>
              <a:rPr lang="en-US" dirty="0">
                <a:solidFill>
                  <a:schemeClr val="bg2">
                    <a:lumMod val="25000"/>
                  </a:schemeClr>
                </a:solidFill>
                <a:latin typeface="Arial" panose="020B0604020202020204" pitchFamily="34" charset="0"/>
                <a:cs typeface="Arial" panose="020B0604020202020204" pitchFamily="34" charset="0"/>
              </a:rPr>
              <a:t>LIRC</a:t>
            </a:r>
          </a:p>
          <a:p>
            <a:r>
              <a:rPr lang="en-US" dirty="0">
                <a:solidFill>
                  <a:schemeClr val="bg2">
                    <a:lumMod val="25000"/>
                  </a:schemeClr>
                </a:solidFill>
                <a:latin typeface="Arial" panose="020B0604020202020204" pitchFamily="34" charset="0"/>
                <a:cs typeface="Arial" panose="020B0604020202020204" pitchFamily="34" charset="0"/>
              </a:rPr>
              <a:t>Appellate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54683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93C680A-08E5-9258-783F-FAB366BFF247}"/>
              </a:ext>
            </a:extLst>
          </p:cNvPr>
          <p:cNvSpPr txBox="1">
            <a:spLocks/>
          </p:cNvSpPr>
          <p:nvPr/>
        </p:nvSpPr>
        <p:spPr>
          <a:xfrm>
            <a:off x="1883228" y="355795"/>
            <a:ext cx="985468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2">
                    <a:lumMod val="25000"/>
                  </a:schemeClr>
                </a:solidFill>
                <a:latin typeface="Aptos Black" panose="020B0004020202020204" pitchFamily="34" charset="0"/>
              </a:rPr>
              <a:t>Vocational Rehabilitation – 287.144 to 287.149</a:t>
            </a:r>
          </a:p>
        </p:txBody>
      </p:sp>
      <p:sp>
        <p:nvSpPr>
          <p:cNvPr id="3" name="Content Placeholder 4">
            <a:extLst>
              <a:ext uri="{FF2B5EF4-FFF2-40B4-BE49-F238E27FC236}">
                <a16:creationId xmlns:a16="http://schemas.microsoft.com/office/drawing/2014/main" id="{B9EE6C5C-CD9D-918A-DDA8-B8BB1F2F93A7}"/>
              </a:ext>
            </a:extLst>
          </p:cNvPr>
          <p:cNvSpPr txBox="1">
            <a:spLocks/>
          </p:cNvSpPr>
          <p:nvPr/>
        </p:nvSpPr>
        <p:spPr>
          <a:xfrm>
            <a:off x="838200" y="1681358"/>
            <a:ext cx="10515600" cy="44862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bg2">
                    <a:lumMod val="25000"/>
                  </a:schemeClr>
                </a:solidFill>
                <a:latin typeface="Arial" panose="020B0604020202020204" pitchFamily="34" charset="0"/>
                <a:cs typeface="Arial" panose="020B0604020202020204" pitchFamily="34" charset="0"/>
              </a:rPr>
              <a:t>Voluntary in Missouri</a:t>
            </a:r>
          </a:p>
          <a:p>
            <a:pPr lvl="1"/>
            <a:r>
              <a:rPr lang="en-US" dirty="0">
                <a:solidFill>
                  <a:schemeClr val="bg2">
                    <a:lumMod val="25000"/>
                  </a:schemeClr>
                </a:solidFill>
                <a:latin typeface="Arial" panose="020B0604020202020204" pitchFamily="34" charset="0"/>
                <a:cs typeface="Arial" panose="020B0604020202020204" pitchFamily="34" charset="0"/>
              </a:rPr>
              <a:t>Practitioners/Providers</a:t>
            </a:r>
          </a:p>
          <a:p>
            <a:pPr lvl="2"/>
            <a:r>
              <a:rPr lang="en-US" dirty="0">
                <a:solidFill>
                  <a:schemeClr val="bg2">
                    <a:lumMod val="25000"/>
                  </a:schemeClr>
                </a:solidFill>
                <a:latin typeface="Arial" panose="020B0604020202020204" pitchFamily="34" charset="0"/>
                <a:cs typeface="Arial" panose="020B0604020202020204" pitchFamily="34" charset="0"/>
              </a:rPr>
              <a:t>Certify/recertify based on qualifications in 287.144.5</a:t>
            </a:r>
          </a:p>
          <a:p>
            <a:pPr lvl="2"/>
            <a:r>
              <a:rPr lang="en-US" dirty="0">
                <a:solidFill>
                  <a:schemeClr val="bg2">
                    <a:lumMod val="25000"/>
                  </a:schemeClr>
                </a:solidFill>
                <a:latin typeface="Arial" panose="020B0604020202020204" pitchFamily="34" charset="0"/>
                <a:cs typeface="Arial" panose="020B0604020202020204" pitchFamily="34" charset="0"/>
              </a:rPr>
              <a:t>Maintain a certified list</a:t>
            </a:r>
          </a:p>
          <a:p>
            <a:pPr lvl="1"/>
            <a:r>
              <a:rPr lang="en-US" dirty="0">
                <a:solidFill>
                  <a:schemeClr val="bg2">
                    <a:lumMod val="25000"/>
                  </a:schemeClr>
                </a:solidFill>
                <a:latin typeface="Arial" panose="020B0604020202020204" pitchFamily="34" charset="0"/>
                <a:cs typeface="Arial" panose="020B0604020202020204" pitchFamily="34" charset="0"/>
              </a:rPr>
              <a:t>Plans</a:t>
            </a:r>
          </a:p>
          <a:p>
            <a:pPr lvl="2"/>
            <a:r>
              <a:rPr lang="en-US" dirty="0">
                <a:solidFill>
                  <a:schemeClr val="bg2">
                    <a:lumMod val="25000"/>
                  </a:schemeClr>
                </a:solidFill>
                <a:latin typeface="Arial" panose="020B0604020202020204" pitchFamily="34" charset="0"/>
                <a:cs typeface="Arial" panose="020B0604020202020204" pitchFamily="34" charset="0"/>
              </a:rPr>
              <a:t>If a practitioner or provider is retained by Employer, </a:t>
            </a:r>
            <a:r>
              <a:rPr lang="en-US" b="1" dirty="0">
                <a:solidFill>
                  <a:schemeClr val="bg2">
                    <a:lumMod val="25000"/>
                  </a:schemeClr>
                </a:solidFill>
                <a:latin typeface="Arial" panose="020B0604020202020204" pitchFamily="34" charset="0"/>
                <a:cs typeface="Arial" panose="020B0604020202020204" pitchFamily="34" charset="0"/>
              </a:rPr>
              <a:t>within 90 days</a:t>
            </a:r>
            <a:r>
              <a:rPr lang="en-US" dirty="0">
                <a:solidFill>
                  <a:schemeClr val="bg2">
                    <a:lumMod val="25000"/>
                  </a:schemeClr>
                </a:solidFill>
                <a:latin typeface="Arial" panose="020B0604020202020204" pitchFamily="34" charset="0"/>
                <a:cs typeface="Arial" panose="020B0604020202020204" pitchFamily="34" charset="0"/>
              </a:rPr>
              <a:t>:</a:t>
            </a:r>
          </a:p>
          <a:p>
            <a:pPr lvl="3"/>
            <a:r>
              <a:rPr lang="en-US" dirty="0">
                <a:solidFill>
                  <a:schemeClr val="bg2">
                    <a:lumMod val="25000"/>
                  </a:schemeClr>
                </a:solidFill>
                <a:latin typeface="Arial" panose="020B0604020202020204" pitchFamily="34" charset="0"/>
                <a:cs typeface="Arial" panose="020B0604020202020204" pitchFamily="34" charset="0"/>
              </a:rPr>
              <a:t>Initial consultation with Injured Employee, Employer, and all treating physicians</a:t>
            </a:r>
          </a:p>
          <a:p>
            <a:pPr lvl="3"/>
            <a:r>
              <a:rPr lang="en-US" dirty="0">
                <a:solidFill>
                  <a:schemeClr val="bg2">
                    <a:lumMod val="25000"/>
                  </a:schemeClr>
                </a:solidFill>
                <a:latin typeface="Arial" panose="020B0604020202020204" pitchFamily="34" charset="0"/>
                <a:cs typeface="Arial" panose="020B0604020202020204" pitchFamily="34" charset="0"/>
              </a:rPr>
              <a:t>Assessment</a:t>
            </a:r>
          </a:p>
          <a:p>
            <a:pPr lvl="4"/>
            <a:r>
              <a:rPr lang="en-US" dirty="0">
                <a:solidFill>
                  <a:schemeClr val="bg2">
                    <a:lumMod val="25000"/>
                  </a:schemeClr>
                </a:solidFill>
                <a:latin typeface="Arial" panose="020B0604020202020204" pitchFamily="34" charset="0"/>
                <a:cs typeface="Arial" panose="020B0604020202020204" pitchFamily="34" charset="0"/>
              </a:rPr>
              <a:t>Include plan if deemed required</a:t>
            </a:r>
          </a:p>
          <a:p>
            <a:pPr lvl="5"/>
            <a:r>
              <a:rPr lang="en-US" dirty="0">
                <a:solidFill>
                  <a:schemeClr val="bg2">
                    <a:lumMod val="25000"/>
                  </a:schemeClr>
                </a:solidFill>
                <a:latin typeface="Arial" panose="020B0604020202020204" pitchFamily="34" charset="0"/>
                <a:cs typeface="Arial" panose="020B0604020202020204" pitchFamily="34" charset="0"/>
              </a:rPr>
              <a:t>Copy sent to all parties and their representatives</a:t>
            </a:r>
          </a:p>
          <a:p>
            <a:pPr lvl="2"/>
            <a:r>
              <a:rPr lang="en-US" dirty="0">
                <a:solidFill>
                  <a:schemeClr val="bg2">
                    <a:lumMod val="25000"/>
                  </a:schemeClr>
                </a:solidFill>
                <a:latin typeface="Arial" panose="020B0604020202020204" pitchFamily="34" charset="0"/>
                <a:cs typeface="Arial" panose="020B0604020202020204" pitchFamily="34" charset="0"/>
              </a:rPr>
              <a:t>Initial plan period may not exceed 26 weeks</a:t>
            </a:r>
          </a:p>
          <a:p>
            <a:pPr lvl="3"/>
            <a:r>
              <a:rPr lang="en-US" dirty="0">
                <a:solidFill>
                  <a:schemeClr val="bg2">
                    <a:lumMod val="25000"/>
                  </a:schemeClr>
                </a:solidFill>
                <a:latin typeface="Arial" panose="020B0604020202020204" pitchFamily="34" charset="0"/>
                <a:cs typeface="Arial" panose="020B0604020202020204" pitchFamily="34" charset="0"/>
              </a:rPr>
              <a:t>Employer may extend for an additional 26 weeks</a:t>
            </a:r>
          </a:p>
          <a:p>
            <a:pPr lvl="2"/>
            <a:r>
              <a:rPr lang="en-US" dirty="0">
                <a:solidFill>
                  <a:schemeClr val="bg2">
                    <a:lumMod val="25000"/>
                  </a:schemeClr>
                </a:solidFill>
                <a:latin typeface="Arial" panose="020B0604020202020204" pitchFamily="34" charset="0"/>
                <a:cs typeface="Arial" panose="020B0604020202020204" pitchFamily="34" charset="0"/>
              </a:rPr>
              <a:t>Maximum costs shall not exceed $5,000</a:t>
            </a:r>
          </a:p>
          <a:p>
            <a:pPr lvl="2"/>
            <a:r>
              <a:rPr lang="en-US" dirty="0">
                <a:solidFill>
                  <a:schemeClr val="bg2">
                    <a:lumMod val="25000"/>
                  </a:schemeClr>
                </a:solidFill>
                <a:latin typeface="Arial" panose="020B0604020202020204" pitchFamily="34" charset="0"/>
                <a:cs typeface="Arial" panose="020B0604020202020204" pitchFamily="34" charset="0"/>
              </a:rPr>
              <a:t>Division Director reviews and disapproves within 14 days of receipt</a:t>
            </a:r>
          </a:p>
          <a:p>
            <a:pPr lvl="2"/>
            <a:endParaRPr lang="en-US" dirty="0"/>
          </a:p>
          <a:p>
            <a:pPr lvl="3"/>
            <a:endParaRPr lang="en-US" dirty="0"/>
          </a:p>
        </p:txBody>
      </p:sp>
    </p:spTree>
    <p:extLst>
      <p:ext uri="{BB962C8B-B14F-4D97-AF65-F5344CB8AC3E}">
        <p14:creationId xmlns:p14="http://schemas.microsoft.com/office/powerpoint/2010/main" val="2551826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10">
            <a:extLst>
              <a:ext uri="{FF2B5EF4-FFF2-40B4-BE49-F238E27FC236}">
                <a16:creationId xmlns:a16="http://schemas.microsoft.com/office/drawing/2014/main" id="{DBC74F87-D4B6-4358-B253-4859F93BABC0}"/>
              </a:ext>
            </a:extLst>
          </p:cNvPr>
          <p:cNvSpPr txBox="1">
            <a:spLocks/>
          </p:cNvSpPr>
          <p:nvPr/>
        </p:nvSpPr>
        <p:spPr>
          <a:xfrm>
            <a:off x="1245506" y="4472753"/>
            <a:ext cx="3149600" cy="435758"/>
          </a:xfrm>
          <a:prstGeom prst="rect">
            <a:avLst/>
          </a:prstGeom>
        </p:spPr>
        <p:txBody>
          <a:bodyPr lIns="121917" tIns="60959" rIns="121917" bIns="60959">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lnSpc>
                <a:spcPct val="140000"/>
              </a:lnSpc>
              <a:buNone/>
              <a:defRPr/>
            </a:pPr>
            <a:r>
              <a:rPr lang="en-US" sz="1600" b="1" dirty="0">
                <a:solidFill>
                  <a:srgbClr val="000000">
                    <a:lumMod val="75000"/>
                    <a:lumOff val="25000"/>
                  </a:srgbClr>
                </a:solidFill>
                <a:latin typeface="Aptos" panose="020B0004020202020204" pitchFamily="34" charset="0"/>
              </a:rPr>
              <a:t> </a:t>
            </a:r>
          </a:p>
        </p:txBody>
      </p:sp>
      <p:sp>
        <p:nvSpPr>
          <p:cNvPr id="3" name="Title 1">
            <a:extLst>
              <a:ext uri="{FF2B5EF4-FFF2-40B4-BE49-F238E27FC236}">
                <a16:creationId xmlns:a16="http://schemas.microsoft.com/office/drawing/2014/main" id="{FAC0BB3C-F386-0ADD-61BF-7617D2D040E4}"/>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25000"/>
                  </a:schemeClr>
                </a:solidFill>
                <a:latin typeface="Aptos Black" panose="020B0004020202020204" pitchFamily="34" charset="0"/>
              </a:rPr>
              <a:t>Contact Information</a:t>
            </a:r>
          </a:p>
        </p:txBody>
      </p:sp>
      <p:sp>
        <p:nvSpPr>
          <p:cNvPr id="4" name="Content Placeholder 2">
            <a:extLst>
              <a:ext uri="{FF2B5EF4-FFF2-40B4-BE49-F238E27FC236}">
                <a16:creationId xmlns:a16="http://schemas.microsoft.com/office/drawing/2014/main" id="{5815218D-FCAE-6D04-FB64-3E92CCD70B98}"/>
              </a:ext>
            </a:extLst>
          </p:cNvPr>
          <p:cNvSpPr txBox="1">
            <a:spLocks/>
          </p:cNvSpPr>
          <p:nvPr/>
        </p:nvSpPr>
        <p:spPr>
          <a:xfrm>
            <a:off x="838200" y="1825625"/>
            <a:ext cx="5181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2">
                    <a:lumMod val="25000"/>
                  </a:schemeClr>
                </a:solidFill>
                <a:latin typeface="Arial" panose="020B0604020202020204" pitchFamily="34" charset="0"/>
                <a:cs typeface="Arial" panose="020B0604020202020204" pitchFamily="34" charset="0"/>
              </a:rPr>
              <a:t>Dispute Management Unit </a:t>
            </a:r>
            <a:r>
              <a:rPr lang="en-US" sz="2400" dirty="0">
                <a:solidFill>
                  <a:schemeClr val="bg2">
                    <a:lumMod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DOLIR.DMU@labor.mo.gov</a:t>
            </a:r>
            <a:r>
              <a:rPr lang="en-US" sz="2400" dirty="0">
                <a:solidFill>
                  <a:schemeClr val="bg2">
                    <a:lumMod val="25000"/>
                  </a:schemeClr>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2400" dirty="0">
                <a:solidFill>
                  <a:schemeClr val="bg2">
                    <a:lumMod val="25000"/>
                  </a:schemeClr>
                </a:solidFill>
                <a:latin typeface="Arial" panose="020B0604020202020204" pitchFamily="34" charset="0"/>
                <a:cs typeface="Arial" panose="020B0604020202020204" pitchFamily="34" charset="0"/>
              </a:rPr>
              <a:t>573.751-7268</a:t>
            </a:r>
          </a:p>
          <a:p>
            <a:pPr marL="0" indent="0">
              <a:buFont typeface="Arial" panose="020B0604020202020204" pitchFamily="34" charset="0"/>
              <a:buNone/>
            </a:pPr>
            <a:endParaRPr lang="en-US" sz="2400" dirty="0">
              <a:solidFill>
                <a:schemeClr val="bg2">
                  <a:lumMod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400" dirty="0">
                <a:solidFill>
                  <a:schemeClr val="bg2">
                    <a:lumMod val="25000"/>
                  </a:schemeClr>
                </a:solidFill>
                <a:latin typeface="Arial" panose="020B0604020202020204" pitchFamily="34" charset="0"/>
                <a:cs typeface="Arial" panose="020B0604020202020204" pitchFamily="34" charset="0"/>
              </a:rPr>
              <a:t>Line of Duty </a:t>
            </a:r>
          </a:p>
          <a:p>
            <a:pPr marL="0" indent="0">
              <a:buFont typeface="Arial" panose="020B0604020202020204" pitchFamily="34" charset="0"/>
              <a:buNone/>
            </a:pPr>
            <a:r>
              <a:rPr lang="en-US" sz="2400" dirty="0">
                <a:solidFill>
                  <a:schemeClr val="bg2">
                    <a:lumMod val="2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LOD@labor.mo.gov</a:t>
            </a:r>
            <a:r>
              <a:rPr lang="en-US" sz="2400" dirty="0">
                <a:solidFill>
                  <a:schemeClr val="bg2">
                    <a:lumMod val="25000"/>
                  </a:schemeClr>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2400" dirty="0">
                <a:solidFill>
                  <a:schemeClr val="bg2">
                    <a:lumMod val="25000"/>
                  </a:schemeClr>
                </a:solidFill>
                <a:latin typeface="Arial" panose="020B0604020202020204" pitchFamily="34" charset="0"/>
                <a:cs typeface="Arial" panose="020B0604020202020204" pitchFamily="34" charset="0"/>
              </a:rPr>
              <a:t>573.751-7268</a:t>
            </a:r>
          </a:p>
          <a:p>
            <a:pPr marL="0" indent="0">
              <a:buFont typeface="Arial" panose="020B0604020202020204" pitchFamily="34" charset="0"/>
              <a:buNone/>
            </a:pPr>
            <a:endParaRPr lang="en-US" sz="2400" dirty="0">
              <a:solidFill>
                <a:schemeClr val="bg2">
                  <a:lumMod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400" dirty="0">
                <a:solidFill>
                  <a:schemeClr val="bg2">
                    <a:lumMod val="25000"/>
                  </a:schemeClr>
                </a:solidFill>
                <a:latin typeface="Arial" panose="020B0604020202020204" pitchFamily="34" charset="0"/>
                <a:cs typeface="Arial" panose="020B0604020202020204" pitchFamily="34" charset="0"/>
              </a:rPr>
              <a:t>Second Injury Fund – Benefits </a:t>
            </a:r>
            <a:r>
              <a:rPr lang="en-US" sz="2400" dirty="0">
                <a:solidFill>
                  <a:schemeClr val="bg2">
                    <a:lumMod val="2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SIFBenefits@labor.mo.gov</a:t>
            </a:r>
            <a:endParaRPr lang="en-US" sz="2400" dirty="0">
              <a:solidFill>
                <a:schemeClr val="bg2">
                  <a:lumMod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400" dirty="0">
                <a:solidFill>
                  <a:schemeClr val="bg2">
                    <a:lumMod val="25000"/>
                  </a:schemeClr>
                </a:solidFill>
                <a:latin typeface="Arial" panose="020B0604020202020204" pitchFamily="34" charset="0"/>
                <a:cs typeface="Arial" panose="020B0604020202020204" pitchFamily="34" charset="0"/>
              </a:rPr>
              <a:t>572.526-3876</a:t>
            </a:r>
          </a:p>
          <a:p>
            <a:pPr marL="0" indent="0">
              <a:buFont typeface="Arial" panose="020B0604020202020204" pitchFamily="34" charset="0"/>
              <a:buNone/>
            </a:pPr>
            <a:endParaRPr lang="en-US" dirty="0"/>
          </a:p>
        </p:txBody>
      </p:sp>
      <p:sp>
        <p:nvSpPr>
          <p:cNvPr id="5" name="Content Placeholder 3">
            <a:extLst>
              <a:ext uri="{FF2B5EF4-FFF2-40B4-BE49-F238E27FC236}">
                <a16:creationId xmlns:a16="http://schemas.microsoft.com/office/drawing/2014/main" id="{7A4DF610-FD10-AA3C-FDD5-BC33C8438DCF}"/>
              </a:ext>
            </a:extLst>
          </p:cNvPr>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2">
                    <a:lumMod val="25000"/>
                  </a:schemeClr>
                </a:solidFill>
                <a:latin typeface="Arial" panose="020B0604020202020204" pitchFamily="34" charset="0"/>
                <a:cs typeface="Arial" panose="020B0604020202020204" pitchFamily="34" charset="0"/>
              </a:rPr>
              <a:t>Second Injury Fund – Surcharge </a:t>
            </a:r>
            <a:r>
              <a:rPr lang="en-US" sz="2400" dirty="0">
                <a:solidFill>
                  <a:schemeClr val="bg2">
                    <a:lumMod val="2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SIFSurcharge@labor.mo.gov</a:t>
            </a:r>
            <a:endParaRPr lang="en-US" sz="2400" dirty="0">
              <a:solidFill>
                <a:schemeClr val="bg2">
                  <a:lumMod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400">
                <a:solidFill>
                  <a:schemeClr val="bg2">
                    <a:lumMod val="25000"/>
                  </a:schemeClr>
                </a:solidFill>
                <a:latin typeface="Arial" panose="020B0604020202020204" pitchFamily="34" charset="0"/>
                <a:cs typeface="Arial" panose="020B0604020202020204" pitchFamily="34" charset="0"/>
              </a:rPr>
              <a:t>573.526-3543</a:t>
            </a:r>
            <a:endParaRPr lang="en-US" sz="2400" dirty="0">
              <a:solidFill>
                <a:schemeClr val="bg2">
                  <a:lumMod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2400" dirty="0">
              <a:solidFill>
                <a:schemeClr val="bg2">
                  <a:lumMod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400" dirty="0">
                <a:solidFill>
                  <a:schemeClr val="bg2">
                    <a:lumMod val="25000"/>
                  </a:schemeClr>
                </a:solidFill>
                <a:latin typeface="Arial" panose="020B0604020202020204" pitchFamily="34" charset="0"/>
                <a:cs typeface="Arial" panose="020B0604020202020204" pitchFamily="34" charset="0"/>
              </a:rPr>
              <a:t>Tort Victims’ Compensation Fund  </a:t>
            </a:r>
            <a:r>
              <a:rPr lang="en-US" sz="2400" dirty="0">
                <a:solidFill>
                  <a:schemeClr val="bg2">
                    <a:lumMod val="2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DOLIR.TVCF@labor.mo.gov</a:t>
            </a:r>
            <a:endParaRPr lang="en-US" sz="2400" dirty="0">
              <a:solidFill>
                <a:schemeClr val="bg2">
                  <a:lumMod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400" dirty="0">
                <a:solidFill>
                  <a:schemeClr val="bg2">
                    <a:lumMod val="25000"/>
                  </a:schemeClr>
                </a:solidFill>
                <a:latin typeface="Arial" panose="020B0604020202020204" pitchFamily="34" charset="0"/>
                <a:cs typeface="Arial" panose="020B0604020202020204" pitchFamily="34" charset="0"/>
              </a:rPr>
              <a:t>573.751-7268</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62296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7;p19">
            <a:extLst>
              <a:ext uri="{FF2B5EF4-FFF2-40B4-BE49-F238E27FC236}">
                <a16:creationId xmlns:a16="http://schemas.microsoft.com/office/drawing/2014/main" id="{BFCEE00D-C6EF-75CD-0F67-221CEB2E30BD}"/>
              </a:ext>
            </a:extLst>
          </p:cNvPr>
          <p:cNvSpPr txBox="1">
            <a:spLocks/>
          </p:cNvSpPr>
          <p:nvPr/>
        </p:nvSpPr>
        <p:spPr>
          <a:xfrm>
            <a:off x="871741" y="544687"/>
            <a:ext cx="2157025" cy="64472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cap="small" dirty="0">
                <a:solidFill>
                  <a:schemeClr val="tx1"/>
                </a:solidFill>
                <a:latin typeface="Aptos" panose="020B0004020202020204" pitchFamily="34" charset="0"/>
              </a:rPr>
              <a:t>Vision</a:t>
            </a:r>
          </a:p>
        </p:txBody>
      </p:sp>
      <p:grpSp>
        <p:nvGrpSpPr>
          <p:cNvPr id="4" name="Group 3">
            <a:extLst>
              <a:ext uri="{FF2B5EF4-FFF2-40B4-BE49-F238E27FC236}">
                <a16:creationId xmlns:a16="http://schemas.microsoft.com/office/drawing/2014/main" id="{19E48152-4154-7F86-C1C7-675136969E30}"/>
              </a:ext>
            </a:extLst>
          </p:cNvPr>
          <p:cNvGrpSpPr/>
          <p:nvPr/>
        </p:nvGrpSpPr>
        <p:grpSpPr>
          <a:xfrm>
            <a:off x="1685963" y="1783577"/>
            <a:ext cx="9197190" cy="4545504"/>
            <a:chOff x="-409206" y="336381"/>
            <a:chExt cx="7831709" cy="3544515"/>
          </a:xfrm>
        </p:grpSpPr>
        <p:grpSp>
          <p:nvGrpSpPr>
            <p:cNvPr id="5" name="Group 4">
              <a:extLst>
                <a:ext uri="{FF2B5EF4-FFF2-40B4-BE49-F238E27FC236}">
                  <a16:creationId xmlns:a16="http://schemas.microsoft.com/office/drawing/2014/main" id="{428D3B5B-7A1B-D286-D373-1AEC84B42A2E}"/>
                </a:ext>
              </a:extLst>
            </p:cNvPr>
            <p:cNvGrpSpPr>
              <a:grpSpLocks noChangeAspect="1"/>
            </p:cNvGrpSpPr>
            <p:nvPr/>
          </p:nvGrpSpPr>
          <p:grpSpPr>
            <a:xfrm>
              <a:off x="1906726" y="336381"/>
              <a:ext cx="2991078" cy="2222550"/>
              <a:chOff x="3760788" y="560388"/>
              <a:chExt cx="2460625" cy="3263900"/>
            </a:xfrm>
          </p:grpSpPr>
          <p:sp>
            <p:nvSpPr>
              <p:cNvPr id="14" name="Freeform 153">
                <a:extLst>
                  <a:ext uri="{FF2B5EF4-FFF2-40B4-BE49-F238E27FC236}">
                    <a16:creationId xmlns:a16="http://schemas.microsoft.com/office/drawing/2014/main" id="{052A8A47-DA07-9456-029E-333F4F2C1262}"/>
                  </a:ext>
                </a:extLst>
              </p:cNvPr>
              <p:cNvSpPr>
                <a:spLocks/>
              </p:cNvSpPr>
              <p:nvPr/>
            </p:nvSpPr>
            <p:spPr bwMode="auto">
              <a:xfrm>
                <a:off x="3760788" y="2530475"/>
                <a:ext cx="1217613" cy="1293813"/>
              </a:xfrm>
              <a:custGeom>
                <a:avLst/>
                <a:gdLst>
                  <a:gd name="T0" fmla="*/ 512 w 767"/>
                  <a:gd name="T1" fmla="*/ 0 h 815"/>
                  <a:gd name="T2" fmla="*/ 767 w 767"/>
                  <a:gd name="T3" fmla="*/ 0 h 815"/>
                  <a:gd name="T4" fmla="*/ 765 w 767"/>
                  <a:gd name="T5" fmla="*/ 47 h 815"/>
                  <a:gd name="T6" fmla="*/ 757 w 767"/>
                  <a:gd name="T7" fmla="*/ 91 h 815"/>
                  <a:gd name="T8" fmla="*/ 745 w 767"/>
                  <a:gd name="T9" fmla="*/ 131 h 815"/>
                  <a:gd name="T10" fmla="*/ 728 w 767"/>
                  <a:gd name="T11" fmla="*/ 168 h 815"/>
                  <a:gd name="T12" fmla="*/ 707 w 767"/>
                  <a:gd name="T13" fmla="*/ 203 h 815"/>
                  <a:gd name="T14" fmla="*/ 683 w 767"/>
                  <a:gd name="T15" fmla="*/ 235 h 815"/>
                  <a:gd name="T16" fmla="*/ 657 w 767"/>
                  <a:gd name="T17" fmla="*/ 266 h 815"/>
                  <a:gd name="T18" fmla="*/ 628 w 767"/>
                  <a:gd name="T19" fmla="*/ 296 h 815"/>
                  <a:gd name="T20" fmla="*/ 597 w 767"/>
                  <a:gd name="T21" fmla="*/ 326 h 815"/>
                  <a:gd name="T22" fmla="*/ 563 w 767"/>
                  <a:gd name="T23" fmla="*/ 355 h 815"/>
                  <a:gd name="T24" fmla="*/ 529 w 767"/>
                  <a:gd name="T25" fmla="*/ 385 h 815"/>
                  <a:gd name="T26" fmla="*/ 494 w 767"/>
                  <a:gd name="T27" fmla="*/ 417 h 815"/>
                  <a:gd name="T28" fmla="*/ 458 w 767"/>
                  <a:gd name="T29" fmla="*/ 449 h 815"/>
                  <a:gd name="T30" fmla="*/ 422 w 767"/>
                  <a:gd name="T31" fmla="*/ 483 h 815"/>
                  <a:gd name="T32" fmla="*/ 398 w 767"/>
                  <a:gd name="T33" fmla="*/ 509 h 815"/>
                  <a:gd name="T34" fmla="*/ 374 w 767"/>
                  <a:gd name="T35" fmla="*/ 540 h 815"/>
                  <a:gd name="T36" fmla="*/ 351 w 767"/>
                  <a:gd name="T37" fmla="*/ 572 h 815"/>
                  <a:gd name="T38" fmla="*/ 330 w 767"/>
                  <a:gd name="T39" fmla="*/ 606 h 815"/>
                  <a:gd name="T40" fmla="*/ 310 w 767"/>
                  <a:gd name="T41" fmla="*/ 640 h 815"/>
                  <a:gd name="T42" fmla="*/ 293 w 767"/>
                  <a:gd name="T43" fmla="*/ 674 h 815"/>
                  <a:gd name="T44" fmla="*/ 278 w 767"/>
                  <a:gd name="T45" fmla="*/ 708 h 815"/>
                  <a:gd name="T46" fmla="*/ 266 w 767"/>
                  <a:gd name="T47" fmla="*/ 740 h 815"/>
                  <a:gd name="T48" fmla="*/ 258 w 767"/>
                  <a:gd name="T49" fmla="*/ 769 h 815"/>
                  <a:gd name="T50" fmla="*/ 253 w 767"/>
                  <a:gd name="T51" fmla="*/ 794 h 815"/>
                  <a:gd name="T52" fmla="*/ 251 w 767"/>
                  <a:gd name="T53" fmla="*/ 815 h 815"/>
                  <a:gd name="T54" fmla="*/ 1 w 767"/>
                  <a:gd name="T55" fmla="*/ 815 h 815"/>
                  <a:gd name="T56" fmla="*/ 0 w 767"/>
                  <a:gd name="T57" fmla="*/ 792 h 815"/>
                  <a:gd name="T58" fmla="*/ 3 w 767"/>
                  <a:gd name="T59" fmla="*/ 765 h 815"/>
                  <a:gd name="T60" fmla="*/ 8 w 767"/>
                  <a:gd name="T61" fmla="*/ 733 h 815"/>
                  <a:gd name="T62" fmla="*/ 16 w 767"/>
                  <a:gd name="T63" fmla="*/ 698 h 815"/>
                  <a:gd name="T64" fmla="*/ 28 w 767"/>
                  <a:gd name="T65" fmla="*/ 659 h 815"/>
                  <a:gd name="T66" fmla="*/ 42 w 767"/>
                  <a:gd name="T67" fmla="*/ 617 h 815"/>
                  <a:gd name="T68" fmla="*/ 60 w 767"/>
                  <a:gd name="T69" fmla="*/ 572 h 815"/>
                  <a:gd name="T70" fmla="*/ 82 w 767"/>
                  <a:gd name="T71" fmla="*/ 528 h 815"/>
                  <a:gd name="T72" fmla="*/ 107 w 767"/>
                  <a:gd name="T73" fmla="*/ 481 h 815"/>
                  <a:gd name="T74" fmla="*/ 136 w 767"/>
                  <a:gd name="T75" fmla="*/ 435 h 815"/>
                  <a:gd name="T76" fmla="*/ 168 w 767"/>
                  <a:gd name="T77" fmla="*/ 389 h 815"/>
                  <a:gd name="T78" fmla="*/ 203 w 767"/>
                  <a:gd name="T79" fmla="*/ 346 h 815"/>
                  <a:gd name="T80" fmla="*/ 242 w 767"/>
                  <a:gd name="T81" fmla="*/ 304 h 815"/>
                  <a:gd name="T82" fmla="*/ 281 w 767"/>
                  <a:gd name="T83" fmla="*/ 266 h 815"/>
                  <a:gd name="T84" fmla="*/ 318 w 767"/>
                  <a:gd name="T85" fmla="*/ 233 h 815"/>
                  <a:gd name="T86" fmla="*/ 352 w 767"/>
                  <a:gd name="T87" fmla="*/ 206 h 815"/>
                  <a:gd name="T88" fmla="*/ 384 w 767"/>
                  <a:gd name="T89" fmla="*/ 181 h 815"/>
                  <a:gd name="T90" fmla="*/ 412 w 767"/>
                  <a:gd name="T91" fmla="*/ 159 h 815"/>
                  <a:gd name="T92" fmla="*/ 437 w 767"/>
                  <a:gd name="T93" fmla="*/ 138 h 815"/>
                  <a:gd name="T94" fmla="*/ 460 w 767"/>
                  <a:gd name="T95" fmla="*/ 118 h 815"/>
                  <a:gd name="T96" fmla="*/ 478 w 767"/>
                  <a:gd name="T97" fmla="*/ 97 h 815"/>
                  <a:gd name="T98" fmla="*/ 494 w 767"/>
                  <a:gd name="T99" fmla="*/ 76 h 815"/>
                  <a:gd name="T100" fmla="*/ 504 w 767"/>
                  <a:gd name="T101" fmla="*/ 54 h 815"/>
                  <a:gd name="T102" fmla="*/ 511 w 767"/>
                  <a:gd name="T103" fmla="*/ 29 h 815"/>
                  <a:gd name="T104" fmla="*/ 512 w 767"/>
                  <a:gd name="T105"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7" h="815">
                    <a:moveTo>
                      <a:pt x="512" y="0"/>
                    </a:moveTo>
                    <a:lnTo>
                      <a:pt x="767" y="0"/>
                    </a:lnTo>
                    <a:lnTo>
                      <a:pt x="765" y="47"/>
                    </a:lnTo>
                    <a:lnTo>
                      <a:pt x="757" y="91"/>
                    </a:lnTo>
                    <a:lnTo>
                      <a:pt x="745" y="131"/>
                    </a:lnTo>
                    <a:lnTo>
                      <a:pt x="728" y="168"/>
                    </a:lnTo>
                    <a:lnTo>
                      <a:pt x="707" y="203"/>
                    </a:lnTo>
                    <a:lnTo>
                      <a:pt x="683" y="235"/>
                    </a:lnTo>
                    <a:lnTo>
                      <a:pt x="657" y="266"/>
                    </a:lnTo>
                    <a:lnTo>
                      <a:pt x="628" y="296"/>
                    </a:lnTo>
                    <a:lnTo>
                      <a:pt x="597" y="326"/>
                    </a:lnTo>
                    <a:lnTo>
                      <a:pt x="563" y="355"/>
                    </a:lnTo>
                    <a:lnTo>
                      <a:pt x="529" y="385"/>
                    </a:lnTo>
                    <a:lnTo>
                      <a:pt x="494" y="417"/>
                    </a:lnTo>
                    <a:lnTo>
                      <a:pt x="458" y="449"/>
                    </a:lnTo>
                    <a:lnTo>
                      <a:pt x="422" y="483"/>
                    </a:lnTo>
                    <a:lnTo>
                      <a:pt x="398" y="509"/>
                    </a:lnTo>
                    <a:lnTo>
                      <a:pt x="374" y="540"/>
                    </a:lnTo>
                    <a:lnTo>
                      <a:pt x="351" y="572"/>
                    </a:lnTo>
                    <a:lnTo>
                      <a:pt x="330" y="606"/>
                    </a:lnTo>
                    <a:lnTo>
                      <a:pt x="310" y="640"/>
                    </a:lnTo>
                    <a:lnTo>
                      <a:pt x="293" y="674"/>
                    </a:lnTo>
                    <a:lnTo>
                      <a:pt x="278" y="708"/>
                    </a:lnTo>
                    <a:lnTo>
                      <a:pt x="266" y="740"/>
                    </a:lnTo>
                    <a:lnTo>
                      <a:pt x="258" y="769"/>
                    </a:lnTo>
                    <a:lnTo>
                      <a:pt x="253" y="794"/>
                    </a:lnTo>
                    <a:lnTo>
                      <a:pt x="251" y="815"/>
                    </a:lnTo>
                    <a:lnTo>
                      <a:pt x="1" y="815"/>
                    </a:lnTo>
                    <a:lnTo>
                      <a:pt x="0" y="792"/>
                    </a:lnTo>
                    <a:lnTo>
                      <a:pt x="3" y="765"/>
                    </a:lnTo>
                    <a:lnTo>
                      <a:pt x="8" y="733"/>
                    </a:lnTo>
                    <a:lnTo>
                      <a:pt x="16" y="698"/>
                    </a:lnTo>
                    <a:lnTo>
                      <a:pt x="28" y="659"/>
                    </a:lnTo>
                    <a:lnTo>
                      <a:pt x="42" y="617"/>
                    </a:lnTo>
                    <a:lnTo>
                      <a:pt x="60" y="572"/>
                    </a:lnTo>
                    <a:lnTo>
                      <a:pt x="82" y="528"/>
                    </a:lnTo>
                    <a:lnTo>
                      <a:pt x="107" y="481"/>
                    </a:lnTo>
                    <a:lnTo>
                      <a:pt x="136" y="435"/>
                    </a:lnTo>
                    <a:lnTo>
                      <a:pt x="168" y="389"/>
                    </a:lnTo>
                    <a:lnTo>
                      <a:pt x="203" y="346"/>
                    </a:lnTo>
                    <a:lnTo>
                      <a:pt x="242" y="304"/>
                    </a:lnTo>
                    <a:lnTo>
                      <a:pt x="281" y="266"/>
                    </a:lnTo>
                    <a:lnTo>
                      <a:pt x="318" y="233"/>
                    </a:lnTo>
                    <a:lnTo>
                      <a:pt x="352" y="206"/>
                    </a:lnTo>
                    <a:lnTo>
                      <a:pt x="384" y="181"/>
                    </a:lnTo>
                    <a:lnTo>
                      <a:pt x="412" y="159"/>
                    </a:lnTo>
                    <a:lnTo>
                      <a:pt x="437" y="138"/>
                    </a:lnTo>
                    <a:lnTo>
                      <a:pt x="460" y="118"/>
                    </a:lnTo>
                    <a:lnTo>
                      <a:pt x="478" y="97"/>
                    </a:lnTo>
                    <a:lnTo>
                      <a:pt x="494" y="76"/>
                    </a:lnTo>
                    <a:lnTo>
                      <a:pt x="504" y="54"/>
                    </a:lnTo>
                    <a:lnTo>
                      <a:pt x="511" y="29"/>
                    </a:lnTo>
                    <a:lnTo>
                      <a:pt x="512" y="0"/>
                    </a:lnTo>
                    <a:close/>
                  </a:path>
                </a:pathLst>
              </a:custGeom>
              <a:solidFill>
                <a:srgbClr val="FF9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54">
                <a:extLst>
                  <a:ext uri="{FF2B5EF4-FFF2-40B4-BE49-F238E27FC236}">
                    <a16:creationId xmlns:a16="http://schemas.microsoft.com/office/drawing/2014/main" id="{737693EC-3CE1-D0E4-461D-6E38816CA9A0}"/>
                  </a:ext>
                </a:extLst>
              </p:cNvPr>
              <p:cNvSpPr>
                <a:spLocks/>
              </p:cNvSpPr>
              <p:nvPr/>
            </p:nvSpPr>
            <p:spPr bwMode="auto">
              <a:xfrm>
                <a:off x="5003800" y="2530475"/>
                <a:ext cx="1217613" cy="1293813"/>
              </a:xfrm>
              <a:custGeom>
                <a:avLst/>
                <a:gdLst>
                  <a:gd name="T0" fmla="*/ 0 w 767"/>
                  <a:gd name="T1" fmla="*/ 0 h 815"/>
                  <a:gd name="T2" fmla="*/ 254 w 767"/>
                  <a:gd name="T3" fmla="*/ 0 h 815"/>
                  <a:gd name="T4" fmla="*/ 256 w 767"/>
                  <a:gd name="T5" fmla="*/ 29 h 815"/>
                  <a:gd name="T6" fmla="*/ 263 w 767"/>
                  <a:gd name="T7" fmla="*/ 54 h 815"/>
                  <a:gd name="T8" fmla="*/ 273 w 767"/>
                  <a:gd name="T9" fmla="*/ 76 h 815"/>
                  <a:gd name="T10" fmla="*/ 289 w 767"/>
                  <a:gd name="T11" fmla="*/ 97 h 815"/>
                  <a:gd name="T12" fmla="*/ 307 w 767"/>
                  <a:gd name="T13" fmla="*/ 118 h 815"/>
                  <a:gd name="T14" fmla="*/ 328 w 767"/>
                  <a:gd name="T15" fmla="*/ 138 h 815"/>
                  <a:gd name="T16" fmla="*/ 355 w 767"/>
                  <a:gd name="T17" fmla="*/ 159 h 815"/>
                  <a:gd name="T18" fmla="*/ 383 w 767"/>
                  <a:gd name="T19" fmla="*/ 181 h 815"/>
                  <a:gd name="T20" fmla="*/ 415 w 767"/>
                  <a:gd name="T21" fmla="*/ 206 h 815"/>
                  <a:gd name="T22" fmla="*/ 449 w 767"/>
                  <a:gd name="T23" fmla="*/ 233 h 815"/>
                  <a:gd name="T24" fmla="*/ 486 w 767"/>
                  <a:gd name="T25" fmla="*/ 266 h 815"/>
                  <a:gd name="T26" fmla="*/ 525 w 767"/>
                  <a:gd name="T27" fmla="*/ 304 h 815"/>
                  <a:gd name="T28" fmla="*/ 564 w 767"/>
                  <a:gd name="T29" fmla="*/ 346 h 815"/>
                  <a:gd name="T30" fmla="*/ 599 w 767"/>
                  <a:gd name="T31" fmla="*/ 389 h 815"/>
                  <a:gd name="T32" fmla="*/ 631 w 767"/>
                  <a:gd name="T33" fmla="*/ 435 h 815"/>
                  <a:gd name="T34" fmla="*/ 660 w 767"/>
                  <a:gd name="T35" fmla="*/ 481 h 815"/>
                  <a:gd name="T36" fmla="*/ 685 w 767"/>
                  <a:gd name="T37" fmla="*/ 528 h 815"/>
                  <a:gd name="T38" fmla="*/ 707 w 767"/>
                  <a:gd name="T39" fmla="*/ 572 h 815"/>
                  <a:gd name="T40" fmla="*/ 725 w 767"/>
                  <a:gd name="T41" fmla="*/ 617 h 815"/>
                  <a:gd name="T42" fmla="*/ 739 w 767"/>
                  <a:gd name="T43" fmla="*/ 659 h 815"/>
                  <a:gd name="T44" fmla="*/ 751 w 767"/>
                  <a:gd name="T45" fmla="*/ 698 h 815"/>
                  <a:gd name="T46" fmla="*/ 759 w 767"/>
                  <a:gd name="T47" fmla="*/ 733 h 815"/>
                  <a:gd name="T48" fmla="*/ 764 w 767"/>
                  <a:gd name="T49" fmla="*/ 765 h 815"/>
                  <a:gd name="T50" fmla="*/ 767 w 767"/>
                  <a:gd name="T51" fmla="*/ 792 h 815"/>
                  <a:gd name="T52" fmla="*/ 766 w 767"/>
                  <a:gd name="T53" fmla="*/ 815 h 815"/>
                  <a:gd name="T54" fmla="*/ 516 w 767"/>
                  <a:gd name="T55" fmla="*/ 815 h 815"/>
                  <a:gd name="T56" fmla="*/ 514 w 767"/>
                  <a:gd name="T57" fmla="*/ 794 h 815"/>
                  <a:gd name="T58" fmla="*/ 509 w 767"/>
                  <a:gd name="T59" fmla="*/ 769 h 815"/>
                  <a:gd name="T60" fmla="*/ 501 w 767"/>
                  <a:gd name="T61" fmla="*/ 740 h 815"/>
                  <a:gd name="T62" fmla="*/ 489 w 767"/>
                  <a:gd name="T63" fmla="*/ 708 h 815"/>
                  <a:gd name="T64" fmla="*/ 474 w 767"/>
                  <a:gd name="T65" fmla="*/ 674 h 815"/>
                  <a:gd name="T66" fmla="*/ 457 w 767"/>
                  <a:gd name="T67" fmla="*/ 640 h 815"/>
                  <a:gd name="T68" fmla="*/ 437 w 767"/>
                  <a:gd name="T69" fmla="*/ 606 h 815"/>
                  <a:gd name="T70" fmla="*/ 416 w 767"/>
                  <a:gd name="T71" fmla="*/ 572 h 815"/>
                  <a:gd name="T72" fmla="*/ 393 w 767"/>
                  <a:gd name="T73" fmla="*/ 540 h 815"/>
                  <a:gd name="T74" fmla="*/ 369 w 767"/>
                  <a:gd name="T75" fmla="*/ 509 h 815"/>
                  <a:gd name="T76" fmla="*/ 345 w 767"/>
                  <a:gd name="T77" fmla="*/ 483 h 815"/>
                  <a:gd name="T78" fmla="*/ 309 w 767"/>
                  <a:gd name="T79" fmla="*/ 449 h 815"/>
                  <a:gd name="T80" fmla="*/ 273 w 767"/>
                  <a:gd name="T81" fmla="*/ 417 h 815"/>
                  <a:gd name="T82" fmla="*/ 238 w 767"/>
                  <a:gd name="T83" fmla="*/ 385 h 815"/>
                  <a:gd name="T84" fmla="*/ 203 w 767"/>
                  <a:gd name="T85" fmla="*/ 355 h 815"/>
                  <a:gd name="T86" fmla="*/ 170 w 767"/>
                  <a:gd name="T87" fmla="*/ 326 h 815"/>
                  <a:gd name="T88" fmla="*/ 139 w 767"/>
                  <a:gd name="T89" fmla="*/ 296 h 815"/>
                  <a:gd name="T90" fmla="*/ 110 w 767"/>
                  <a:gd name="T91" fmla="*/ 266 h 815"/>
                  <a:gd name="T92" fmla="*/ 84 w 767"/>
                  <a:gd name="T93" fmla="*/ 235 h 815"/>
                  <a:gd name="T94" fmla="*/ 59 w 767"/>
                  <a:gd name="T95" fmla="*/ 203 h 815"/>
                  <a:gd name="T96" fmla="*/ 39 w 767"/>
                  <a:gd name="T97" fmla="*/ 168 h 815"/>
                  <a:gd name="T98" fmla="*/ 22 w 767"/>
                  <a:gd name="T99" fmla="*/ 131 h 815"/>
                  <a:gd name="T100" fmla="*/ 10 w 767"/>
                  <a:gd name="T101" fmla="*/ 91 h 815"/>
                  <a:gd name="T102" fmla="*/ 2 w 767"/>
                  <a:gd name="T103" fmla="*/ 47 h 815"/>
                  <a:gd name="T104" fmla="*/ 0 w 767"/>
                  <a:gd name="T105"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7" h="815">
                    <a:moveTo>
                      <a:pt x="0" y="0"/>
                    </a:moveTo>
                    <a:lnTo>
                      <a:pt x="254" y="0"/>
                    </a:lnTo>
                    <a:lnTo>
                      <a:pt x="256" y="29"/>
                    </a:lnTo>
                    <a:lnTo>
                      <a:pt x="263" y="54"/>
                    </a:lnTo>
                    <a:lnTo>
                      <a:pt x="273" y="76"/>
                    </a:lnTo>
                    <a:lnTo>
                      <a:pt x="289" y="97"/>
                    </a:lnTo>
                    <a:lnTo>
                      <a:pt x="307" y="118"/>
                    </a:lnTo>
                    <a:lnTo>
                      <a:pt x="328" y="138"/>
                    </a:lnTo>
                    <a:lnTo>
                      <a:pt x="355" y="159"/>
                    </a:lnTo>
                    <a:lnTo>
                      <a:pt x="383" y="181"/>
                    </a:lnTo>
                    <a:lnTo>
                      <a:pt x="415" y="206"/>
                    </a:lnTo>
                    <a:lnTo>
                      <a:pt x="449" y="233"/>
                    </a:lnTo>
                    <a:lnTo>
                      <a:pt x="486" y="266"/>
                    </a:lnTo>
                    <a:lnTo>
                      <a:pt x="525" y="304"/>
                    </a:lnTo>
                    <a:lnTo>
                      <a:pt x="564" y="346"/>
                    </a:lnTo>
                    <a:lnTo>
                      <a:pt x="599" y="389"/>
                    </a:lnTo>
                    <a:lnTo>
                      <a:pt x="631" y="435"/>
                    </a:lnTo>
                    <a:lnTo>
                      <a:pt x="660" y="481"/>
                    </a:lnTo>
                    <a:lnTo>
                      <a:pt x="685" y="528"/>
                    </a:lnTo>
                    <a:lnTo>
                      <a:pt x="707" y="572"/>
                    </a:lnTo>
                    <a:lnTo>
                      <a:pt x="725" y="617"/>
                    </a:lnTo>
                    <a:lnTo>
                      <a:pt x="739" y="659"/>
                    </a:lnTo>
                    <a:lnTo>
                      <a:pt x="751" y="698"/>
                    </a:lnTo>
                    <a:lnTo>
                      <a:pt x="759" y="733"/>
                    </a:lnTo>
                    <a:lnTo>
                      <a:pt x="764" y="765"/>
                    </a:lnTo>
                    <a:lnTo>
                      <a:pt x="767" y="792"/>
                    </a:lnTo>
                    <a:lnTo>
                      <a:pt x="766" y="815"/>
                    </a:lnTo>
                    <a:lnTo>
                      <a:pt x="516" y="815"/>
                    </a:lnTo>
                    <a:lnTo>
                      <a:pt x="514" y="794"/>
                    </a:lnTo>
                    <a:lnTo>
                      <a:pt x="509" y="769"/>
                    </a:lnTo>
                    <a:lnTo>
                      <a:pt x="501" y="740"/>
                    </a:lnTo>
                    <a:lnTo>
                      <a:pt x="489" y="708"/>
                    </a:lnTo>
                    <a:lnTo>
                      <a:pt x="474" y="674"/>
                    </a:lnTo>
                    <a:lnTo>
                      <a:pt x="457" y="640"/>
                    </a:lnTo>
                    <a:lnTo>
                      <a:pt x="437" y="606"/>
                    </a:lnTo>
                    <a:lnTo>
                      <a:pt x="416" y="572"/>
                    </a:lnTo>
                    <a:lnTo>
                      <a:pt x="393" y="540"/>
                    </a:lnTo>
                    <a:lnTo>
                      <a:pt x="369" y="509"/>
                    </a:lnTo>
                    <a:lnTo>
                      <a:pt x="345" y="483"/>
                    </a:lnTo>
                    <a:lnTo>
                      <a:pt x="309" y="449"/>
                    </a:lnTo>
                    <a:lnTo>
                      <a:pt x="273" y="417"/>
                    </a:lnTo>
                    <a:lnTo>
                      <a:pt x="238" y="385"/>
                    </a:lnTo>
                    <a:lnTo>
                      <a:pt x="203" y="355"/>
                    </a:lnTo>
                    <a:lnTo>
                      <a:pt x="170" y="326"/>
                    </a:lnTo>
                    <a:lnTo>
                      <a:pt x="139" y="296"/>
                    </a:lnTo>
                    <a:lnTo>
                      <a:pt x="110" y="266"/>
                    </a:lnTo>
                    <a:lnTo>
                      <a:pt x="84" y="235"/>
                    </a:lnTo>
                    <a:lnTo>
                      <a:pt x="59" y="203"/>
                    </a:lnTo>
                    <a:lnTo>
                      <a:pt x="39" y="168"/>
                    </a:lnTo>
                    <a:lnTo>
                      <a:pt x="22" y="131"/>
                    </a:lnTo>
                    <a:lnTo>
                      <a:pt x="10" y="91"/>
                    </a:lnTo>
                    <a:lnTo>
                      <a:pt x="2" y="47"/>
                    </a:lnTo>
                    <a:lnTo>
                      <a:pt x="0" y="0"/>
                    </a:lnTo>
                    <a:close/>
                  </a:path>
                </a:pathLst>
              </a:custGeom>
              <a:solidFill>
                <a:srgbClr val="0066C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55">
                <a:extLst>
                  <a:ext uri="{FF2B5EF4-FFF2-40B4-BE49-F238E27FC236}">
                    <a16:creationId xmlns:a16="http://schemas.microsoft.com/office/drawing/2014/main" id="{8622B844-4DB9-FE53-A906-20E97F8B9C0F}"/>
                  </a:ext>
                </a:extLst>
              </p:cNvPr>
              <p:cNvSpPr>
                <a:spLocks/>
              </p:cNvSpPr>
              <p:nvPr/>
            </p:nvSpPr>
            <p:spPr bwMode="auto">
              <a:xfrm>
                <a:off x="4572000" y="1211263"/>
                <a:ext cx="838200" cy="1655763"/>
              </a:xfrm>
              <a:custGeom>
                <a:avLst/>
                <a:gdLst>
                  <a:gd name="T0" fmla="*/ 0 w 528"/>
                  <a:gd name="T1" fmla="*/ 0 h 1043"/>
                  <a:gd name="T2" fmla="*/ 528 w 528"/>
                  <a:gd name="T3" fmla="*/ 0 h 1043"/>
                  <a:gd name="T4" fmla="*/ 528 w 528"/>
                  <a:gd name="T5" fmla="*/ 831 h 1043"/>
                  <a:gd name="T6" fmla="*/ 477 w 528"/>
                  <a:gd name="T7" fmla="*/ 1043 h 1043"/>
                  <a:gd name="T8" fmla="*/ 56 w 528"/>
                  <a:gd name="T9" fmla="*/ 1043 h 1043"/>
                  <a:gd name="T10" fmla="*/ 0 w 528"/>
                  <a:gd name="T11" fmla="*/ 836 h 1043"/>
                  <a:gd name="T12" fmla="*/ 0 w 528"/>
                  <a:gd name="T13" fmla="*/ 0 h 1043"/>
                </a:gdLst>
                <a:ahLst/>
                <a:cxnLst>
                  <a:cxn ang="0">
                    <a:pos x="T0" y="T1"/>
                  </a:cxn>
                  <a:cxn ang="0">
                    <a:pos x="T2" y="T3"/>
                  </a:cxn>
                  <a:cxn ang="0">
                    <a:pos x="T4" y="T5"/>
                  </a:cxn>
                  <a:cxn ang="0">
                    <a:pos x="T6" y="T7"/>
                  </a:cxn>
                  <a:cxn ang="0">
                    <a:pos x="T8" y="T9"/>
                  </a:cxn>
                  <a:cxn ang="0">
                    <a:pos x="T10" y="T11"/>
                  </a:cxn>
                  <a:cxn ang="0">
                    <a:pos x="T12" y="T13"/>
                  </a:cxn>
                </a:cxnLst>
                <a:rect l="0" t="0" r="r" b="b"/>
                <a:pathLst>
                  <a:path w="528" h="1043">
                    <a:moveTo>
                      <a:pt x="0" y="0"/>
                    </a:moveTo>
                    <a:lnTo>
                      <a:pt x="528" y="0"/>
                    </a:lnTo>
                    <a:lnTo>
                      <a:pt x="528" y="831"/>
                    </a:lnTo>
                    <a:lnTo>
                      <a:pt x="477" y="1043"/>
                    </a:lnTo>
                    <a:lnTo>
                      <a:pt x="56" y="1043"/>
                    </a:lnTo>
                    <a:lnTo>
                      <a:pt x="0" y="836"/>
                    </a:lnTo>
                    <a:lnTo>
                      <a:pt x="0" y="0"/>
                    </a:lnTo>
                    <a:close/>
                  </a:path>
                </a:pathLst>
              </a:custGeom>
              <a:solidFill>
                <a:srgbClr val="253A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56">
                <a:extLst>
                  <a:ext uri="{FF2B5EF4-FFF2-40B4-BE49-F238E27FC236}">
                    <a16:creationId xmlns:a16="http://schemas.microsoft.com/office/drawing/2014/main" id="{BA3CCF32-3D22-D0A3-36EB-E83786F065E1}"/>
                  </a:ext>
                </a:extLst>
              </p:cNvPr>
              <p:cNvSpPr>
                <a:spLocks/>
              </p:cNvSpPr>
              <p:nvPr/>
            </p:nvSpPr>
            <p:spPr bwMode="auto">
              <a:xfrm>
                <a:off x="4376738" y="560388"/>
                <a:ext cx="1228725" cy="657225"/>
              </a:xfrm>
              <a:custGeom>
                <a:avLst/>
                <a:gdLst>
                  <a:gd name="T0" fmla="*/ 387 w 774"/>
                  <a:gd name="T1" fmla="*/ 0 h 414"/>
                  <a:gd name="T2" fmla="*/ 401 w 774"/>
                  <a:gd name="T3" fmla="*/ 3 h 414"/>
                  <a:gd name="T4" fmla="*/ 414 w 774"/>
                  <a:gd name="T5" fmla="*/ 12 h 414"/>
                  <a:gd name="T6" fmla="*/ 767 w 774"/>
                  <a:gd name="T7" fmla="*/ 385 h 414"/>
                  <a:gd name="T8" fmla="*/ 773 w 774"/>
                  <a:gd name="T9" fmla="*/ 394 h 414"/>
                  <a:gd name="T10" fmla="*/ 774 w 774"/>
                  <a:gd name="T11" fmla="*/ 402 h 414"/>
                  <a:gd name="T12" fmla="*/ 772 w 774"/>
                  <a:gd name="T13" fmla="*/ 409 h 414"/>
                  <a:gd name="T14" fmla="*/ 765 w 774"/>
                  <a:gd name="T15" fmla="*/ 413 h 414"/>
                  <a:gd name="T16" fmla="*/ 754 w 774"/>
                  <a:gd name="T17" fmla="*/ 414 h 414"/>
                  <a:gd name="T18" fmla="*/ 20 w 774"/>
                  <a:gd name="T19" fmla="*/ 414 h 414"/>
                  <a:gd name="T20" fmla="*/ 9 w 774"/>
                  <a:gd name="T21" fmla="*/ 413 h 414"/>
                  <a:gd name="T22" fmla="*/ 2 w 774"/>
                  <a:gd name="T23" fmla="*/ 409 h 414"/>
                  <a:gd name="T24" fmla="*/ 0 w 774"/>
                  <a:gd name="T25" fmla="*/ 402 h 414"/>
                  <a:gd name="T26" fmla="*/ 1 w 774"/>
                  <a:gd name="T27" fmla="*/ 394 h 414"/>
                  <a:gd name="T28" fmla="*/ 7 w 774"/>
                  <a:gd name="T29" fmla="*/ 385 h 414"/>
                  <a:gd name="T30" fmla="*/ 360 w 774"/>
                  <a:gd name="T31" fmla="*/ 12 h 414"/>
                  <a:gd name="T32" fmla="*/ 373 w 774"/>
                  <a:gd name="T33" fmla="*/ 3 h 414"/>
                  <a:gd name="T34" fmla="*/ 387 w 774"/>
                  <a:gd name="T35"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414">
                    <a:moveTo>
                      <a:pt x="387" y="0"/>
                    </a:moveTo>
                    <a:lnTo>
                      <a:pt x="401" y="3"/>
                    </a:lnTo>
                    <a:lnTo>
                      <a:pt x="414" y="12"/>
                    </a:lnTo>
                    <a:lnTo>
                      <a:pt x="767" y="385"/>
                    </a:lnTo>
                    <a:lnTo>
                      <a:pt x="773" y="394"/>
                    </a:lnTo>
                    <a:lnTo>
                      <a:pt x="774" y="402"/>
                    </a:lnTo>
                    <a:lnTo>
                      <a:pt x="772" y="409"/>
                    </a:lnTo>
                    <a:lnTo>
                      <a:pt x="765" y="413"/>
                    </a:lnTo>
                    <a:lnTo>
                      <a:pt x="754" y="414"/>
                    </a:lnTo>
                    <a:lnTo>
                      <a:pt x="20" y="414"/>
                    </a:lnTo>
                    <a:lnTo>
                      <a:pt x="9" y="413"/>
                    </a:lnTo>
                    <a:lnTo>
                      <a:pt x="2" y="409"/>
                    </a:lnTo>
                    <a:lnTo>
                      <a:pt x="0" y="402"/>
                    </a:lnTo>
                    <a:lnTo>
                      <a:pt x="1" y="394"/>
                    </a:lnTo>
                    <a:lnTo>
                      <a:pt x="7" y="385"/>
                    </a:lnTo>
                    <a:lnTo>
                      <a:pt x="360" y="12"/>
                    </a:lnTo>
                    <a:lnTo>
                      <a:pt x="373" y="3"/>
                    </a:lnTo>
                    <a:lnTo>
                      <a:pt x="387" y="0"/>
                    </a:lnTo>
                    <a:close/>
                  </a:path>
                </a:pathLst>
              </a:custGeom>
              <a:solidFill>
                <a:srgbClr val="253A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57">
                <a:extLst>
                  <a:ext uri="{FF2B5EF4-FFF2-40B4-BE49-F238E27FC236}">
                    <a16:creationId xmlns:a16="http://schemas.microsoft.com/office/drawing/2014/main" id="{130F192D-807E-ACEC-E976-07E8CFB22813}"/>
                  </a:ext>
                </a:extLst>
              </p:cNvPr>
              <p:cNvSpPr>
                <a:spLocks/>
              </p:cNvSpPr>
              <p:nvPr/>
            </p:nvSpPr>
            <p:spPr bwMode="auto">
              <a:xfrm>
                <a:off x="4475163" y="2530475"/>
                <a:ext cx="935038" cy="1293813"/>
              </a:xfrm>
              <a:custGeom>
                <a:avLst/>
                <a:gdLst>
                  <a:gd name="T0" fmla="*/ 334 w 589"/>
                  <a:gd name="T1" fmla="*/ 0 h 815"/>
                  <a:gd name="T2" fmla="*/ 589 w 589"/>
                  <a:gd name="T3" fmla="*/ 0 h 815"/>
                  <a:gd name="T4" fmla="*/ 588 w 589"/>
                  <a:gd name="T5" fmla="*/ 55 h 815"/>
                  <a:gd name="T6" fmla="*/ 583 w 589"/>
                  <a:gd name="T7" fmla="*/ 105 h 815"/>
                  <a:gd name="T8" fmla="*/ 574 w 589"/>
                  <a:gd name="T9" fmla="*/ 149 h 815"/>
                  <a:gd name="T10" fmla="*/ 562 w 589"/>
                  <a:gd name="T11" fmla="*/ 191 h 815"/>
                  <a:gd name="T12" fmla="*/ 546 w 589"/>
                  <a:gd name="T13" fmla="*/ 229 h 815"/>
                  <a:gd name="T14" fmla="*/ 527 w 589"/>
                  <a:gd name="T15" fmla="*/ 266 h 815"/>
                  <a:gd name="T16" fmla="*/ 504 w 589"/>
                  <a:gd name="T17" fmla="*/ 301 h 815"/>
                  <a:gd name="T18" fmla="*/ 478 w 589"/>
                  <a:gd name="T19" fmla="*/ 335 h 815"/>
                  <a:gd name="T20" fmla="*/ 448 w 589"/>
                  <a:gd name="T21" fmla="*/ 369 h 815"/>
                  <a:gd name="T22" fmla="*/ 415 w 589"/>
                  <a:gd name="T23" fmla="*/ 406 h 815"/>
                  <a:gd name="T24" fmla="*/ 379 w 589"/>
                  <a:gd name="T25" fmla="*/ 443 h 815"/>
                  <a:gd name="T26" fmla="*/ 338 w 589"/>
                  <a:gd name="T27" fmla="*/ 483 h 815"/>
                  <a:gd name="T28" fmla="*/ 316 w 589"/>
                  <a:gd name="T29" fmla="*/ 509 h 815"/>
                  <a:gd name="T30" fmla="*/ 298 w 589"/>
                  <a:gd name="T31" fmla="*/ 540 h 815"/>
                  <a:gd name="T32" fmla="*/ 283 w 589"/>
                  <a:gd name="T33" fmla="*/ 572 h 815"/>
                  <a:gd name="T34" fmla="*/ 273 w 589"/>
                  <a:gd name="T35" fmla="*/ 606 h 815"/>
                  <a:gd name="T36" fmla="*/ 265 w 589"/>
                  <a:gd name="T37" fmla="*/ 640 h 815"/>
                  <a:gd name="T38" fmla="*/ 260 w 589"/>
                  <a:gd name="T39" fmla="*/ 674 h 815"/>
                  <a:gd name="T40" fmla="*/ 257 w 589"/>
                  <a:gd name="T41" fmla="*/ 708 h 815"/>
                  <a:gd name="T42" fmla="*/ 256 w 589"/>
                  <a:gd name="T43" fmla="*/ 740 h 815"/>
                  <a:gd name="T44" fmla="*/ 256 w 589"/>
                  <a:gd name="T45" fmla="*/ 769 h 815"/>
                  <a:gd name="T46" fmla="*/ 256 w 589"/>
                  <a:gd name="T47" fmla="*/ 794 h 815"/>
                  <a:gd name="T48" fmla="*/ 257 w 589"/>
                  <a:gd name="T49" fmla="*/ 815 h 815"/>
                  <a:gd name="T50" fmla="*/ 7 w 589"/>
                  <a:gd name="T51" fmla="*/ 815 h 815"/>
                  <a:gd name="T52" fmla="*/ 4 w 589"/>
                  <a:gd name="T53" fmla="*/ 792 h 815"/>
                  <a:gd name="T54" fmla="*/ 2 w 589"/>
                  <a:gd name="T55" fmla="*/ 765 h 815"/>
                  <a:gd name="T56" fmla="*/ 0 w 589"/>
                  <a:gd name="T57" fmla="*/ 733 h 815"/>
                  <a:gd name="T58" fmla="*/ 2 w 589"/>
                  <a:gd name="T59" fmla="*/ 698 h 815"/>
                  <a:gd name="T60" fmla="*/ 3 w 589"/>
                  <a:gd name="T61" fmla="*/ 659 h 815"/>
                  <a:gd name="T62" fmla="*/ 8 w 589"/>
                  <a:gd name="T63" fmla="*/ 617 h 815"/>
                  <a:gd name="T64" fmla="*/ 16 w 589"/>
                  <a:gd name="T65" fmla="*/ 572 h 815"/>
                  <a:gd name="T66" fmla="*/ 28 w 589"/>
                  <a:gd name="T67" fmla="*/ 528 h 815"/>
                  <a:gd name="T68" fmla="*/ 44 w 589"/>
                  <a:gd name="T69" fmla="*/ 481 h 815"/>
                  <a:gd name="T70" fmla="*/ 63 w 589"/>
                  <a:gd name="T71" fmla="*/ 435 h 815"/>
                  <a:gd name="T72" fmla="*/ 89 w 589"/>
                  <a:gd name="T73" fmla="*/ 389 h 815"/>
                  <a:gd name="T74" fmla="*/ 121 w 589"/>
                  <a:gd name="T75" fmla="*/ 346 h 815"/>
                  <a:gd name="T76" fmla="*/ 159 w 589"/>
                  <a:gd name="T77" fmla="*/ 304 h 815"/>
                  <a:gd name="T78" fmla="*/ 193 w 589"/>
                  <a:gd name="T79" fmla="*/ 269 h 815"/>
                  <a:gd name="T80" fmla="*/ 223 w 589"/>
                  <a:gd name="T81" fmla="*/ 239 h 815"/>
                  <a:gd name="T82" fmla="*/ 248 w 589"/>
                  <a:gd name="T83" fmla="*/ 211 h 815"/>
                  <a:gd name="T84" fmla="*/ 270 w 589"/>
                  <a:gd name="T85" fmla="*/ 187 h 815"/>
                  <a:gd name="T86" fmla="*/ 287 w 589"/>
                  <a:gd name="T87" fmla="*/ 167 h 815"/>
                  <a:gd name="T88" fmla="*/ 301 w 589"/>
                  <a:gd name="T89" fmla="*/ 147 h 815"/>
                  <a:gd name="T90" fmla="*/ 312 w 589"/>
                  <a:gd name="T91" fmla="*/ 129 h 815"/>
                  <a:gd name="T92" fmla="*/ 321 w 589"/>
                  <a:gd name="T93" fmla="*/ 110 h 815"/>
                  <a:gd name="T94" fmla="*/ 326 w 589"/>
                  <a:gd name="T95" fmla="*/ 91 h 815"/>
                  <a:gd name="T96" fmla="*/ 330 w 589"/>
                  <a:gd name="T97" fmla="*/ 71 h 815"/>
                  <a:gd name="T98" fmla="*/ 333 w 589"/>
                  <a:gd name="T99" fmla="*/ 50 h 815"/>
                  <a:gd name="T100" fmla="*/ 334 w 589"/>
                  <a:gd name="T101" fmla="*/ 26 h 815"/>
                  <a:gd name="T102" fmla="*/ 334 w 589"/>
                  <a:gd name="T103"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9" h="815">
                    <a:moveTo>
                      <a:pt x="334" y="0"/>
                    </a:moveTo>
                    <a:lnTo>
                      <a:pt x="589" y="0"/>
                    </a:lnTo>
                    <a:lnTo>
                      <a:pt x="588" y="55"/>
                    </a:lnTo>
                    <a:lnTo>
                      <a:pt x="583" y="105"/>
                    </a:lnTo>
                    <a:lnTo>
                      <a:pt x="574" y="149"/>
                    </a:lnTo>
                    <a:lnTo>
                      <a:pt x="562" y="191"/>
                    </a:lnTo>
                    <a:lnTo>
                      <a:pt x="546" y="229"/>
                    </a:lnTo>
                    <a:lnTo>
                      <a:pt x="527" y="266"/>
                    </a:lnTo>
                    <a:lnTo>
                      <a:pt x="504" y="301"/>
                    </a:lnTo>
                    <a:lnTo>
                      <a:pt x="478" y="335"/>
                    </a:lnTo>
                    <a:lnTo>
                      <a:pt x="448" y="369"/>
                    </a:lnTo>
                    <a:lnTo>
                      <a:pt x="415" y="406"/>
                    </a:lnTo>
                    <a:lnTo>
                      <a:pt x="379" y="443"/>
                    </a:lnTo>
                    <a:lnTo>
                      <a:pt x="338" y="483"/>
                    </a:lnTo>
                    <a:lnTo>
                      <a:pt x="316" y="509"/>
                    </a:lnTo>
                    <a:lnTo>
                      <a:pt x="298" y="540"/>
                    </a:lnTo>
                    <a:lnTo>
                      <a:pt x="283" y="572"/>
                    </a:lnTo>
                    <a:lnTo>
                      <a:pt x="273" y="606"/>
                    </a:lnTo>
                    <a:lnTo>
                      <a:pt x="265" y="640"/>
                    </a:lnTo>
                    <a:lnTo>
                      <a:pt x="260" y="674"/>
                    </a:lnTo>
                    <a:lnTo>
                      <a:pt x="257" y="708"/>
                    </a:lnTo>
                    <a:lnTo>
                      <a:pt x="256" y="740"/>
                    </a:lnTo>
                    <a:lnTo>
                      <a:pt x="256" y="769"/>
                    </a:lnTo>
                    <a:lnTo>
                      <a:pt x="256" y="794"/>
                    </a:lnTo>
                    <a:lnTo>
                      <a:pt x="257" y="815"/>
                    </a:lnTo>
                    <a:lnTo>
                      <a:pt x="7" y="815"/>
                    </a:lnTo>
                    <a:lnTo>
                      <a:pt x="4" y="792"/>
                    </a:lnTo>
                    <a:lnTo>
                      <a:pt x="2" y="765"/>
                    </a:lnTo>
                    <a:lnTo>
                      <a:pt x="0" y="733"/>
                    </a:lnTo>
                    <a:lnTo>
                      <a:pt x="2" y="698"/>
                    </a:lnTo>
                    <a:lnTo>
                      <a:pt x="3" y="659"/>
                    </a:lnTo>
                    <a:lnTo>
                      <a:pt x="8" y="617"/>
                    </a:lnTo>
                    <a:lnTo>
                      <a:pt x="16" y="572"/>
                    </a:lnTo>
                    <a:lnTo>
                      <a:pt x="28" y="528"/>
                    </a:lnTo>
                    <a:lnTo>
                      <a:pt x="44" y="481"/>
                    </a:lnTo>
                    <a:lnTo>
                      <a:pt x="63" y="435"/>
                    </a:lnTo>
                    <a:lnTo>
                      <a:pt x="89" y="389"/>
                    </a:lnTo>
                    <a:lnTo>
                      <a:pt x="121" y="346"/>
                    </a:lnTo>
                    <a:lnTo>
                      <a:pt x="159" y="304"/>
                    </a:lnTo>
                    <a:lnTo>
                      <a:pt x="193" y="269"/>
                    </a:lnTo>
                    <a:lnTo>
                      <a:pt x="223" y="239"/>
                    </a:lnTo>
                    <a:lnTo>
                      <a:pt x="248" y="211"/>
                    </a:lnTo>
                    <a:lnTo>
                      <a:pt x="270" y="187"/>
                    </a:lnTo>
                    <a:lnTo>
                      <a:pt x="287" y="167"/>
                    </a:lnTo>
                    <a:lnTo>
                      <a:pt x="301" y="147"/>
                    </a:lnTo>
                    <a:lnTo>
                      <a:pt x="312" y="129"/>
                    </a:lnTo>
                    <a:lnTo>
                      <a:pt x="321" y="110"/>
                    </a:lnTo>
                    <a:lnTo>
                      <a:pt x="326" y="91"/>
                    </a:lnTo>
                    <a:lnTo>
                      <a:pt x="330" y="71"/>
                    </a:lnTo>
                    <a:lnTo>
                      <a:pt x="333" y="50"/>
                    </a:lnTo>
                    <a:lnTo>
                      <a:pt x="334" y="26"/>
                    </a:lnTo>
                    <a:lnTo>
                      <a:pt x="334" y="0"/>
                    </a:lnTo>
                    <a:close/>
                  </a:path>
                </a:pathLst>
              </a:custGeom>
              <a:solidFill>
                <a:srgbClr val="008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57">
                <a:extLst>
                  <a:ext uri="{FF2B5EF4-FFF2-40B4-BE49-F238E27FC236}">
                    <a16:creationId xmlns:a16="http://schemas.microsoft.com/office/drawing/2014/main" id="{4C44679F-BABA-AD88-2477-7FDFF274A75F}"/>
                  </a:ext>
                </a:extLst>
              </p:cNvPr>
              <p:cNvSpPr>
                <a:spLocks/>
              </p:cNvSpPr>
              <p:nvPr/>
            </p:nvSpPr>
            <p:spPr bwMode="auto">
              <a:xfrm flipH="1">
                <a:off x="4572000" y="2530474"/>
                <a:ext cx="935038" cy="1293813"/>
              </a:xfrm>
              <a:custGeom>
                <a:avLst/>
                <a:gdLst>
                  <a:gd name="T0" fmla="*/ 334 w 589"/>
                  <a:gd name="T1" fmla="*/ 0 h 815"/>
                  <a:gd name="T2" fmla="*/ 589 w 589"/>
                  <a:gd name="T3" fmla="*/ 0 h 815"/>
                  <a:gd name="T4" fmla="*/ 588 w 589"/>
                  <a:gd name="T5" fmla="*/ 55 h 815"/>
                  <a:gd name="T6" fmla="*/ 583 w 589"/>
                  <a:gd name="T7" fmla="*/ 105 h 815"/>
                  <a:gd name="T8" fmla="*/ 574 w 589"/>
                  <a:gd name="T9" fmla="*/ 149 h 815"/>
                  <a:gd name="T10" fmla="*/ 562 w 589"/>
                  <a:gd name="T11" fmla="*/ 191 h 815"/>
                  <a:gd name="T12" fmla="*/ 546 w 589"/>
                  <a:gd name="T13" fmla="*/ 229 h 815"/>
                  <a:gd name="T14" fmla="*/ 527 w 589"/>
                  <a:gd name="T15" fmla="*/ 266 h 815"/>
                  <a:gd name="T16" fmla="*/ 504 w 589"/>
                  <a:gd name="T17" fmla="*/ 301 h 815"/>
                  <a:gd name="T18" fmla="*/ 478 w 589"/>
                  <a:gd name="T19" fmla="*/ 335 h 815"/>
                  <a:gd name="T20" fmla="*/ 448 w 589"/>
                  <a:gd name="T21" fmla="*/ 369 h 815"/>
                  <a:gd name="T22" fmla="*/ 415 w 589"/>
                  <a:gd name="T23" fmla="*/ 406 h 815"/>
                  <a:gd name="T24" fmla="*/ 379 w 589"/>
                  <a:gd name="T25" fmla="*/ 443 h 815"/>
                  <a:gd name="T26" fmla="*/ 338 w 589"/>
                  <a:gd name="T27" fmla="*/ 483 h 815"/>
                  <a:gd name="T28" fmla="*/ 316 w 589"/>
                  <a:gd name="T29" fmla="*/ 509 h 815"/>
                  <a:gd name="T30" fmla="*/ 298 w 589"/>
                  <a:gd name="T31" fmla="*/ 540 h 815"/>
                  <a:gd name="T32" fmla="*/ 283 w 589"/>
                  <a:gd name="T33" fmla="*/ 572 h 815"/>
                  <a:gd name="T34" fmla="*/ 273 w 589"/>
                  <a:gd name="T35" fmla="*/ 606 h 815"/>
                  <a:gd name="T36" fmla="*/ 265 w 589"/>
                  <a:gd name="T37" fmla="*/ 640 h 815"/>
                  <a:gd name="T38" fmla="*/ 260 w 589"/>
                  <a:gd name="T39" fmla="*/ 674 h 815"/>
                  <a:gd name="T40" fmla="*/ 257 w 589"/>
                  <a:gd name="T41" fmla="*/ 708 h 815"/>
                  <a:gd name="T42" fmla="*/ 256 w 589"/>
                  <a:gd name="T43" fmla="*/ 740 h 815"/>
                  <a:gd name="T44" fmla="*/ 256 w 589"/>
                  <a:gd name="T45" fmla="*/ 769 h 815"/>
                  <a:gd name="T46" fmla="*/ 256 w 589"/>
                  <a:gd name="T47" fmla="*/ 794 h 815"/>
                  <a:gd name="T48" fmla="*/ 257 w 589"/>
                  <a:gd name="T49" fmla="*/ 815 h 815"/>
                  <a:gd name="T50" fmla="*/ 7 w 589"/>
                  <a:gd name="T51" fmla="*/ 815 h 815"/>
                  <a:gd name="T52" fmla="*/ 4 w 589"/>
                  <a:gd name="T53" fmla="*/ 792 h 815"/>
                  <a:gd name="T54" fmla="*/ 2 w 589"/>
                  <a:gd name="T55" fmla="*/ 765 h 815"/>
                  <a:gd name="T56" fmla="*/ 0 w 589"/>
                  <a:gd name="T57" fmla="*/ 733 h 815"/>
                  <a:gd name="T58" fmla="*/ 2 w 589"/>
                  <a:gd name="T59" fmla="*/ 698 h 815"/>
                  <a:gd name="T60" fmla="*/ 3 w 589"/>
                  <a:gd name="T61" fmla="*/ 659 h 815"/>
                  <a:gd name="T62" fmla="*/ 8 w 589"/>
                  <a:gd name="T63" fmla="*/ 617 h 815"/>
                  <a:gd name="T64" fmla="*/ 16 w 589"/>
                  <a:gd name="T65" fmla="*/ 572 h 815"/>
                  <a:gd name="T66" fmla="*/ 28 w 589"/>
                  <a:gd name="T67" fmla="*/ 528 h 815"/>
                  <a:gd name="T68" fmla="*/ 44 w 589"/>
                  <a:gd name="T69" fmla="*/ 481 h 815"/>
                  <a:gd name="T70" fmla="*/ 63 w 589"/>
                  <a:gd name="T71" fmla="*/ 435 h 815"/>
                  <a:gd name="T72" fmla="*/ 89 w 589"/>
                  <a:gd name="T73" fmla="*/ 389 h 815"/>
                  <a:gd name="T74" fmla="*/ 121 w 589"/>
                  <a:gd name="T75" fmla="*/ 346 h 815"/>
                  <a:gd name="T76" fmla="*/ 159 w 589"/>
                  <a:gd name="T77" fmla="*/ 304 h 815"/>
                  <a:gd name="T78" fmla="*/ 193 w 589"/>
                  <a:gd name="T79" fmla="*/ 269 h 815"/>
                  <a:gd name="T80" fmla="*/ 223 w 589"/>
                  <a:gd name="T81" fmla="*/ 239 h 815"/>
                  <a:gd name="T82" fmla="*/ 248 w 589"/>
                  <a:gd name="T83" fmla="*/ 211 h 815"/>
                  <a:gd name="T84" fmla="*/ 270 w 589"/>
                  <a:gd name="T85" fmla="*/ 187 h 815"/>
                  <a:gd name="T86" fmla="*/ 287 w 589"/>
                  <a:gd name="T87" fmla="*/ 167 h 815"/>
                  <a:gd name="T88" fmla="*/ 301 w 589"/>
                  <a:gd name="T89" fmla="*/ 147 h 815"/>
                  <a:gd name="T90" fmla="*/ 312 w 589"/>
                  <a:gd name="T91" fmla="*/ 129 h 815"/>
                  <a:gd name="T92" fmla="*/ 321 w 589"/>
                  <a:gd name="T93" fmla="*/ 110 h 815"/>
                  <a:gd name="T94" fmla="*/ 326 w 589"/>
                  <a:gd name="T95" fmla="*/ 91 h 815"/>
                  <a:gd name="T96" fmla="*/ 330 w 589"/>
                  <a:gd name="T97" fmla="*/ 71 h 815"/>
                  <a:gd name="T98" fmla="*/ 333 w 589"/>
                  <a:gd name="T99" fmla="*/ 50 h 815"/>
                  <a:gd name="T100" fmla="*/ 334 w 589"/>
                  <a:gd name="T101" fmla="*/ 26 h 815"/>
                  <a:gd name="T102" fmla="*/ 334 w 589"/>
                  <a:gd name="T103"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9" h="815">
                    <a:moveTo>
                      <a:pt x="334" y="0"/>
                    </a:moveTo>
                    <a:lnTo>
                      <a:pt x="589" y="0"/>
                    </a:lnTo>
                    <a:lnTo>
                      <a:pt x="588" y="55"/>
                    </a:lnTo>
                    <a:lnTo>
                      <a:pt x="583" y="105"/>
                    </a:lnTo>
                    <a:lnTo>
                      <a:pt x="574" y="149"/>
                    </a:lnTo>
                    <a:lnTo>
                      <a:pt x="562" y="191"/>
                    </a:lnTo>
                    <a:lnTo>
                      <a:pt x="546" y="229"/>
                    </a:lnTo>
                    <a:lnTo>
                      <a:pt x="527" y="266"/>
                    </a:lnTo>
                    <a:lnTo>
                      <a:pt x="504" y="301"/>
                    </a:lnTo>
                    <a:lnTo>
                      <a:pt x="478" y="335"/>
                    </a:lnTo>
                    <a:lnTo>
                      <a:pt x="448" y="369"/>
                    </a:lnTo>
                    <a:lnTo>
                      <a:pt x="415" y="406"/>
                    </a:lnTo>
                    <a:lnTo>
                      <a:pt x="379" y="443"/>
                    </a:lnTo>
                    <a:lnTo>
                      <a:pt x="338" y="483"/>
                    </a:lnTo>
                    <a:lnTo>
                      <a:pt x="316" y="509"/>
                    </a:lnTo>
                    <a:lnTo>
                      <a:pt x="298" y="540"/>
                    </a:lnTo>
                    <a:lnTo>
                      <a:pt x="283" y="572"/>
                    </a:lnTo>
                    <a:lnTo>
                      <a:pt x="273" y="606"/>
                    </a:lnTo>
                    <a:lnTo>
                      <a:pt x="265" y="640"/>
                    </a:lnTo>
                    <a:lnTo>
                      <a:pt x="260" y="674"/>
                    </a:lnTo>
                    <a:lnTo>
                      <a:pt x="257" y="708"/>
                    </a:lnTo>
                    <a:lnTo>
                      <a:pt x="256" y="740"/>
                    </a:lnTo>
                    <a:lnTo>
                      <a:pt x="256" y="769"/>
                    </a:lnTo>
                    <a:lnTo>
                      <a:pt x="256" y="794"/>
                    </a:lnTo>
                    <a:lnTo>
                      <a:pt x="257" y="815"/>
                    </a:lnTo>
                    <a:lnTo>
                      <a:pt x="7" y="815"/>
                    </a:lnTo>
                    <a:lnTo>
                      <a:pt x="4" y="792"/>
                    </a:lnTo>
                    <a:lnTo>
                      <a:pt x="2" y="765"/>
                    </a:lnTo>
                    <a:lnTo>
                      <a:pt x="0" y="733"/>
                    </a:lnTo>
                    <a:lnTo>
                      <a:pt x="2" y="698"/>
                    </a:lnTo>
                    <a:lnTo>
                      <a:pt x="3" y="659"/>
                    </a:lnTo>
                    <a:lnTo>
                      <a:pt x="8" y="617"/>
                    </a:lnTo>
                    <a:lnTo>
                      <a:pt x="16" y="572"/>
                    </a:lnTo>
                    <a:lnTo>
                      <a:pt x="28" y="528"/>
                    </a:lnTo>
                    <a:lnTo>
                      <a:pt x="44" y="481"/>
                    </a:lnTo>
                    <a:lnTo>
                      <a:pt x="63" y="435"/>
                    </a:lnTo>
                    <a:lnTo>
                      <a:pt x="89" y="389"/>
                    </a:lnTo>
                    <a:lnTo>
                      <a:pt x="121" y="346"/>
                    </a:lnTo>
                    <a:lnTo>
                      <a:pt x="159" y="304"/>
                    </a:lnTo>
                    <a:lnTo>
                      <a:pt x="193" y="269"/>
                    </a:lnTo>
                    <a:lnTo>
                      <a:pt x="223" y="239"/>
                    </a:lnTo>
                    <a:lnTo>
                      <a:pt x="248" y="211"/>
                    </a:lnTo>
                    <a:lnTo>
                      <a:pt x="270" y="187"/>
                    </a:lnTo>
                    <a:lnTo>
                      <a:pt x="287" y="167"/>
                    </a:lnTo>
                    <a:lnTo>
                      <a:pt x="301" y="147"/>
                    </a:lnTo>
                    <a:lnTo>
                      <a:pt x="312" y="129"/>
                    </a:lnTo>
                    <a:lnTo>
                      <a:pt x="321" y="110"/>
                    </a:lnTo>
                    <a:lnTo>
                      <a:pt x="326" y="91"/>
                    </a:lnTo>
                    <a:lnTo>
                      <a:pt x="330" y="71"/>
                    </a:lnTo>
                    <a:lnTo>
                      <a:pt x="333" y="50"/>
                    </a:lnTo>
                    <a:lnTo>
                      <a:pt x="334" y="26"/>
                    </a:lnTo>
                    <a:lnTo>
                      <a:pt x="33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 name="Rectangle 5">
              <a:extLst>
                <a:ext uri="{FF2B5EF4-FFF2-40B4-BE49-F238E27FC236}">
                  <a16:creationId xmlns:a16="http://schemas.microsoft.com/office/drawing/2014/main" id="{D210E92A-CD6F-E49B-1648-A19C709B96EB}"/>
                </a:ext>
              </a:extLst>
            </p:cNvPr>
            <p:cNvSpPr/>
            <p:nvPr/>
          </p:nvSpPr>
          <p:spPr>
            <a:xfrm>
              <a:off x="1893904" y="2444011"/>
              <a:ext cx="470000" cy="707886"/>
            </a:xfrm>
            <a:prstGeom prst="rect">
              <a:avLst/>
            </a:prstGeom>
            <a:noFill/>
          </p:spPr>
          <p:txBody>
            <a:bodyPr wrap="none" lIns="91440" tIns="45720" rIns="91440" bIns="45720">
              <a:spAutoFit/>
            </a:bodyPr>
            <a:lstStyle/>
            <a:p>
              <a:pPr algn="ctr"/>
              <a:r>
                <a:rPr lang="en-US" sz="4000" b="1" cap="none" spc="0" dirty="0">
                  <a:ln w="0"/>
                  <a:solidFill>
                    <a:srgbClr val="FF9900"/>
                  </a:solidFill>
                  <a:effectLst>
                    <a:outerShdw blurRad="38100" dist="25400" dir="5400000" algn="ctr" rotWithShape="0">
                      <a:srgbClr val="6E747A">
                        <a:alpha val="43000"/>
                      </a:srgbClr>
                    </a:outerShdw>
                  </a:effectLst>
                </a:rPr>
                <a:t>1</a:t>
              </a:r>
            </a:p>
          </p:txBody>
        </p:sp>
        <p:sp>
          <p:nvSpPr>
            <p:cNvPr id="7" name="Rectangle 6">
              <a:extLst>
                <a:ext uri="{FF2B5EF4-FFF2-40B4-BE49-F238E27FC236}">
                  <a16:creationId xmlns:a16="http://schemas.microsoft.com/office/drawing/2014/main" id="{44785163-7CB6-97CF-AC2E-7790411B9B57}"/>
                </a:ext>
              </a:extLst>
            </p:cNvPr>
            <p:cNvSpPr/>
            <p:nvPr/>
          </p:nvSpPr>
          <p:spPr>
            <a:xfrm>
              <a:off x="2793667" y="2436979"/>
              <a:ext cx="470001" cy="707886"/>
            </a:xfrm>
            <a:prstGeom prst="rect">
              <a:avLst/>
            </a:prstGeom>
            <a:noFill/>
          </p:spPr>
          <p:txBody>
            <a:bodyPr wrap="none" lIns="91440" tIns="45720" rIns="91440" bIns="45720">
              <a:spAutoFit/>
            </a:bodyPr>
            <a:lstStyle/>
            <a:p>
              <a:pPr algn="ctr"/>
              <a:r>
                <a:rPr lang="en-US" sz="4000" b="1" cap="none" spc="0" dirty="0">
                  <a:ln w="0"/>
                  <a:solidFill>
                    <a:srgbClr val="008000"/>
                  </a:solidFill>
                  <a:effectLst>
                    <a:outerShdw blurRad="38100" dist="25400" dir="5400000" algn="ctr" rotWithShape="0">
                      <a:srgbClr val="6E747A">
                        <a:alpha val="43000"/>
                      </a:srgbClr>
                    </a:outerShdw>
                  </a:effectLst>
                </a:rPr>
                <a:t>2</a:t>
              </a:r>
            </a:p>
          </p:txBody>
        </p:sp>
        <p:sp>
          <p:nvSpPr>
            <p:cNvPr id="8" name="Rectangle 7">
              <a:extLst>
                <a:ext uri="{FF2B5EF4-FFF2-40B4-BE49-F238E27FC236}">
                  <a16:creationId xmlns:a16="http://schemas.microsoft.com/office/drawing/2014/main" id="{D7862033-D386-3A48-17EA-3608D831CACC}"/>
                </a:ext>
              </a:extLst>
            </p:cNvPr>
            <p:cNvSpPr/>
            <p:nvPr/>
          </p:nvSpPr>
          <p:spPr>
            <a:xfrm>
              <a:off x="3549214" y="2441612"/>
              <a:ext cx="470001" cy="707886"/>
            </a:xfrm>
            <a:prstGeom prst="rect">
              <a:avLst/>
            </a:prstGeom>
            <a:noFill/>
            <a:ln>
              <a:noFill/>
            </a:ln>
          </p:spPr>
          <p:txBody>
            <a:bodyPr wrap="none" lIns="91440" tIns="45720" rIns="91440" bIns="45720">
              <a:spAutoFit/>
            </a:bodyPr>
            <a:lstStyle/>
            <a:p>
              <a:pPr algn="ctr"/>
              <a:r>
                <a:rPr lang="en-US" sz="4000" b="1" cap="none" spc="0" dirty="0">
                  <a:ln w="0"/>
                  <a:solidFill>
                    <a:srgbClr val="FF0000"/>
                  </a:solidFill>
                  <a:effectLst>
                    <a:outerShdw blurRad="38100" dist="25400" dir="5400000" algn="ctr" rotWithShape="0">
                      <a:srgbClr val="6E747A">
                        <a:alpha val="43000"/>
                      </a:srgbClr>
                    </a:outerShdw>
                  </a:effectLst>
                </a:rPr>
                <a:t>3</a:t>
              </a:r>
            </a:p>
          </p:txBody>
        </p:sp>
        <p:sp>
          <p:nvSpPr>
            <p:cNvPr id="9" name="Rectangle 8">
              <a:extLst>
                <a:ext uri="{FF2B5EF4-FFF2-40B4-BE49-F238E27FC236}">
                  <a16:creationId xmlns:a16="http://schemas.microsoft.com/office/drawing/2014/main" id="{1D6DADBD-E2FC-0BAA-7237-140150D076DF}"/>
                </a:ext>
              </a:extLst>
            </p:cNvPr>
            <p:cNvSpPr/>
            <p:nvPr/>
          </p:nvSpPr>
          <p:spPr>
            <a:xfrm>
              <a:off x="4436071" y="2441612"/>
              <a:ext cx="470001" cy="551999"/>
            </a:xfrm>
            <a:prstGeom prst="rect">
              <a:avLst/>
            </a:prstGeom>
            <a:noFill/>
          </p:spPr>
          <p:txBody>
            <a:bodyPr wrap="square" lIns="91440" tIns="45720" rIns="91440" bIns="45720">
              <a:spAutoFit/>
            </a:bodyPr>
            <a:lstStyle/>
            <a:p>
              <a:pPr algn="ctr"/>
              <a:r>
                <a:rPr lang="en-US" sz="4000" b="1" cap="none" spc="0" dirty="0">
                  <a:ln w="0"/>
                  <a:solidFill>
                    <a:srgbClr val="0066CC"/>
                  </a:solidFill>
                  <a:effectLst>
                    <a:outerShdw blurRad="38100" dist="25400" dir="5400000" algn="ctr" rotWithShape="0">
                      <a:srgbClr val="6E747A">
                        <a:alpha val="43000"/>
                      </a:srgbClr>
                    </a:outerShdw>
                  </a:effectLst>
                </a:rPr>
                <a:t>4</a:t>
              </a:r>
            </a:p>
          </p:txBody>
        </p:sp>
        <p:sp>
          <p:nvSpPr>
            <p:cNvPr id="10" name="Footer Text">
              <a:extLst>
                <a:ext uri="{FF2B5EF4-FFF2-40B4-BE49-F238E27FC236}">
                  <a16:creationId xmlns:a16="http://schemas.microsoft.com/office/drawing/2014/main" id="{48CF0AEA-1B17-1067-5751-6D7653CBF57E}"/>
                </a:ext>
              </a:extLst>
            </p:cNvPr>
            <p:cNvSpPr txBox="1"/>
            <p:nvPr/>
          </p:nvSpPr>
          <p:spPr>
            <a:xfrm>
              <a:off x="-409206" y="2554684"/>
              <a:ext cx="2286882" cy="681008"/>
            </a:xfrm>
            <a:prstGeom prst="rect">
              <a:avLst/>
            </a:prstGeom>
            <a:noFill/>
            <a:ln>
              <a:noFill/>
            </a:ln>
          </p:spPr>
          <p:txBody>
            <a:bodyPr wrap="square" lIns="0" tIns="0" rIns="0" bIns="0" rtlCol="0">
              <a:spAutoFit/>
            </a:bodyPr>
            <a:lstStyle/>
            <a:p>
              <a:pPr algn="r"/>
              <a:r>
                <a:rPr lang="en-US" sz="1400" b="1" dirty="0">
                  <a:solidFill>
                    <a:srgbClr val="022136"/>
                  </a:solidFill>
                  <a:latin typeface="Calibri" panose="020F0502020204030204" pitchFamily="34" charset="0"/>
                  <a:cs typeface="Calibri" panose="020F0502020204030204" pitchFamily="34" charset="0"/>
                </a:rPr>
                <a:t>Enhancing the </a:t>
              </a:r>
            </a:p>
            <a:p>
              <a:pPr algn="r"/>
              <a:r>
                <a:rPr lang="en-US" sz="1400" b="1" dirty="0">
                  <a:solidFill>
                    <a:srgbClr val="022136"/>
                  </a:solidFill>
                  <a:latin typeface="Calibri" panose="020F0502020204030204" pitchFamily="34" charset="0"/>
                  <a:cs typeface="Calibri" panose="020F0502020204030204" pitchFamily="34" charset="0"/>
                </a:rPr>
                <a:t>stakeholder experience </a:t>
              </a:r>
            </a:p>
            <a:p>
              <a:pPr algn="r"/>
              <a:r>
                <a:rPr lang="en-US" sz="1400" b="1" dirty="0">
                  <a:solidFill>
                    <a:srgbClr val="022136"/>
                  </a:solidFill>
                  <a:latin typeface="Calibri" panose="020F0502020204030204" pitchFamily="34" charset="0"/>
                  <a:cs typeface="Calibri" panose="020F0502020204030204" pitchFamily="34" charset="0"/>
                </a:rPr>
                <a:t>(</a:t>
              </a:r>
              <a:r>
                <a:rPr lang="en-US" sz="1400" b="1" i="1" dirty="0">
                  <a:solidFill>
                    <a:srgbClr val="022136"/>
                  </a:solidFill>
                  <a:latin typeface="Calibri" panose="020F0502020204030204" pitchFamily="34" charset="0"/>
                  <a:cs typeface="Calibri" panose="020F0502020204030204" pitchFamily="34" charset="0"/>
                </a:rPr>
                <a:t>self-service options, real-time access to information</a:t>
              </a:r>
              <a:r>
                <a:rPr lang="en-US" sz="1400" b="1" dirty="0">
                  <a:solidFill>
                    <a:srgbClr val="022136"/>
                  </a:solidFill>
                  <a:latin typeface="Calibri" panose="020F0502020204030204" pitchFamily="34" charset="0"/>
                  <a:cs typeface="Calibri" panose="020F0502020204030204" pitchFamily="34" charset="0"/>
                </a:rPr>
                <a:t>)</a:t>
              </a:r>
            </a:p>
          </p:txBody>
        </p:sp>
        <p:sp>
          <p:nvSpPr>
            <p:cNvPr id="11" name="Footer Text">
              <a:extLst>
                <a:ext uri="{FF2B5EF4-FFF2-40B4-BE49-F238E27FC236}">
                  <a16:creationId xmlns:a16="http://schemas.microsoft.com/office/drawing/2014/main" id="{BB1F957C-9B80-889C-C6CF-AB325F174549}"/>
                </a:ext>
              </a:extLst>
            </p:cNvPr>
            <p:cNvSpPr txBox="1"/>
            <p:nvPr/>
          </p:nvSpPr>
          <p:spPr>
            <a:xfrm>
              <a:off x="2411719" y="3029636"/>
              <a:ext cx="1095461" cy="851260"/>
            </a:xfrm>
            <a:prstGeom prst="rect">
              <a:avLst/>
            </a:prstGeom>
            <a:noFill/>
            <a:ln>
              <a:noFill/>
            </a:ln>
          </p:spPr>
          <p:txBody>
            <a:bodyPr wrap="square" lIns="0" tIns="0" rIns="0" bIns="0" rtlCol="0">
              <a:spAutoFit/>
            </a:bodyPr>
            <a:lstStyle/>
            <a:p>
              <a:r>
                <a:rPr lang="en-US" sz="1400" b="1" dirty="0">
                  <a:solidFill>
                    <a:srgbClr val="022136"/>
                  </a:solidFill>
                  <a:latin typeface="Calibri" panose="020F0502020204030204" pitchFamily="34" charset="0"/>
                  <a:cs typeface="Calibri" panose="020F0502020204030204" pitchFamily="34" charset="0"/>
                </a:rPr>
                <a:t>Increasing the efficiency of DWC operations (</a:t>
              </a:r>
              <a:r>
                <a:rPr lang="en-US" sz="1400" b="1" i="1" dirty="0">
                  <a:solidFill>
                    <a:srgbClr val="022136"/>
                  </a:solidFill>
                  <a:latin typeface="Calibri" panose="020F0502020204030204" pitchFamily="34" charset="0"/>
                  <a:cs typeface="Calibri" panose="020F0502020204030204" pitchFamily="34" charset="0"/>
                </a:rPr>
                <a:t>automated workflow</a:t>
              </a:r>
              <a:r>
                <a:rPr lang="en-US" sz="1400" b="1" dirty="0">
                  <a:solidFill>
                    <a:srgbClr val="022136"/>
                  </a:solidFill>
                  <a:latin typeface="Calibri" panose="020F0502020204030204" pitchFamily="34" charset="0"/>
                  <a:cs typeface="Calibri" panose="020F0502020204030204" pitchFamily="34" charset="0"/>
                </a:rPr>
                <a:t>)</a:t>
              </a:r>
            </a:p>
          </p:txBody>
        </p:sp>
        <p:sp>
          <p:nvSpPr>
            <p:cNvPr id="12" name="Footer Text">
              <a:extLst>
                <a:ext uri="{FF2B5EF4-FFF2-40B4-BE49-F238E27FC236}">
                  <a16:creationId xmlns:a16="http://schemas.microsoft.com/office/drawing/2014/main" id="{CB3F5FD7-B588-1C29-2923-B3309680D02E}"/>
                </a:ext>
              </a:extLst>
            </p:cNvPr>
            <p:cNvSpPr txBox="1"/>
            <p:nvPr/>
          </p:nvSpPr>
          <p:spPr>
            <a:xfrm>
              <a:off x="3683291" y="3011186"/>
              <a:ext cx="1095460" cy="839998"/>
            </a:xfrm>
            <a:prstGeom prst="rect">
              <a:avLst/>
            </a:prstGeom>
            <a:noFill/>
            <a:ln>
              <a:noFill/>
            </a:ln>
          </p:spPr>
          <p:txBody>
            <a:bodyPr wrap="square" lIns="0" tIns="0" rIns="0" bIns="0" rtlCol="0">
              <a:spAutoFit/>
            </a:bodyPr>
            <a:lstStyle/>
            <a:p>
              <a:r>
                <a:rPr lang="en-US" sz="1400" b="1" dirty="0">
                  <a:solidFill>
                    <a:srgbClr val="022136"/>
                  </a:solidFill>
                  <a:latin typeface="Calibri" panose="020F0502020204030204" pitchFamily="34" charset="0"/>
                  <a:cs typeface="Calibri" panose="020F0502020204030204" pitchFamily="34" charset="0"/>
                </a:rPr>
                <a:t>Ensuring consistency of processes within DWC (</a:t>
              </a:r>
              <a:r>
                <a:rPr lang="en-US" sz="1400" b="1" i="1" dirty="0">
                  <a:solidFill>
                    <a:srgbClr val="022136"/>
                  </a:solidFill>
                  <a:latin typeface="Calibri" panose="020F0502020204030204" pitchFamily="34" charset="0"/>
                  <a:cs typeface="Calibri" panose="020F0502020204030204" pitchFamily="34" charset="0"/>
                </a:rPr>
                <a:t>EDI 3.1 Claims Standard</a:t>
              </a:r>
              <a:r>
                <a:rPr lang="en-US" sz="1400" b="1" dirty="0">
                  <a:solidFill>
                    <a:srgbClr val="022136"/>
                  </a:solidFill>
                  <a:latin typeface="Calibri" panose="020F0502020204030204" pitchFamily="34" charset="0"/>
                  <a:cs typeface="Calibri" panose="020F0502020204030204" pitchFamily="34" charset="0"/>
                </a:rPr>
                <a:t>)</a:t>
              </a:r>
            </a:p>
          </p:txBody>
        </p:sp>
        <p:sp>
          <p:nvSpPr>
            <p:cNvPr id="13" name="Footer Text">
              <a:extLst>
                <a:ext uri="{FF2B5EF4-FFF2-40B4-BE49-F238E27FC236}">
                  <a16:creationId xmlns:a16="http://schemas.microsoft.com/office/drawing/2014/main" id="{5639162B-1006-444B-C0CE-AE62FBC85B2F}"/>
                </a:ext>
              </a:extLst>
            </p:cNvPr>
            <p:cNvSpPr txBox="1"/>
            <p:nvPr/>
          </p:nvSpPr>
          <p:spPr>
            <a:xfrm>
              <a:off x="5018797" y="2540309"/>
              <a:ext cx="2403706" cy="681008"/>
            </a:xfrm>
            <a:prstGeom prst="rect">
              <a:avLst/>
            </a:prstGeom>
            <a:noFill/>
            <a:ln>
              <a:noFill/>
            </a:ln>
          </p:spPr>
          <p:txBody>
            <a:bodyPr wrap="square" lIns="0" tIns="0" rIns="0" bIns="0" rtlCol="0">
              <a:spAutoFit/>
            </a:bodyPr>
            <a:lstStyle/>
            <a:p>
              <a:r>
                <a:rPr lang="en-US" sz="1400" b="1" dirty="0">
                  <a:solidFill>
                    <a:srgbClr val="022136"/>
                  </a:solidFill>
                  <a:latin typeface="Calibri" panose="020F0502020204030204" pitchFamily="34" charset="0"/>
                  <a:cs typeface="Calibri" panose="020F0502020204030204" pitchFamily="34" charset="0"/>
                </a:rPr>
                <a:t>Leveraging data to provide operational and customer insights to promote workers’ safety (</a:t>
              </a:r>
              <a:r>
                <a:rPr lang="en-US" sz="1400" b="1" i="1" dirty="0">
                  <a:solidFill>
                    <a:srgbClr val="022136"/>
                  </a:solidFill>
                  <a:latin typeface="Calibri" panose="020F0502020204030204" pitchFamily="34" charset="0"/>
                  <a:cs typeface="Calibri" panose="020F0502020204030204" pitchFamily="34" charset="0"/>
                </a:rPr>
                <a:t>Reporting and Data Analytics</a:t>
              </a:r>
              <a:r>
                <a:rPr lang="en-US" sz="1400" b="1" dirty="0">
                  <a:solidFill>
                    <a:srgbClr val="022136"/>
                  </a:solidFill>
                  <a:latin typeface="Calibri" panose="020F0502020204030204" pitchFamily="34" charset="0"/>
                  <a:cs typeface="Calibri" panose="020F0502020204030204" pitchFamily="34" charset="0"/>
                </a:rPr>
                <a:t>)</a:t>
              </a:r>
            </a:p>
          </p:txBody>
        </p:sp>
      </p:grpSp>
      <p:sp>
        <p:nvSpPr>
          <p:cNvPr id="20" name="TextBox 19">
            <a:extLst>
              <a:ext uri="{FF2B5EF4-FFF2-40B4-BE49-F238E27FC236}">
                <a16:creationId xmlns:a16="http://schemas.microsoft.com/office/drawing/2014/main" id="{16FF6577-0669-A366-5174-478DD16FB3D4}"/>
              </a:ext>
            </a:extLst>
          </p:cNvPr>
          <p:cNvSpPr txBox="1"/>
          <p:nvPr/>
        </p:nvSpPr>
        <p:spPr>
          <a:xfrm>
            <a:off x="2808070" y="476447"/>
            <a:ext cx="8232969" cy="1023935"/>
          </a:xfrm>
          <a:prstGeom prst="rect">
            <a:avLst/>
          </a:prstGeom>
          <a:noFill/>
        </p:spPr>
        <p:txBody>
          <a:bodyPr wrap="square" rtlCol="0">
            <a:spAutoFit/>
          </a:bodyPr>
          <a:lstStyle/>
          <a:p>
            <a:pPr algn="ctr">
              <a:lnSpc>
                <a:spcPts val="2400"/>
              </a:lnSpc>
              <a:spcBef>
                <a:spcPts val="0"/>
              </a:spcBef>
            </a:pPr>
            <a:r>
              <a:rPr lang="en-US" sz="2400" kern="0" dirty="0">
                <a:latin typeface="Aptos" panose="020B0004020202020204" pitchFamily="34" charset="0"/>
                <a:cs typeface="Calibri" panose="020F0502020204030204" pitchFamily="34" charset="0"/>
              </a:rPr>
              <a:t>DWC’s steadfast commitment is to ensure that injured workers in Missouri receive the benefits they are entitled to under state law in an efficient and expeditious manner</a:t>
            </a:r>
          </a:p>
        </p:txBody>
      </p:sp>
      <p:sp>
        <p:nvSpPr>
          <p:cNvPr id="3" name="TextBox 2">
            <a:extLst>
              <a:ext uri="{FF2B5EF4-FFF2-40B4-BE49-F238E27FC236}">
                <a16:creationId xmlns:a16="http://schemas.microsoft.com/office/drawing/2014/main" id="{38D5877B-AE6E-EAB1-B65C-EBB00FF938A1}"/>
              </a:ext>
            </a:extLst>
          </p:cNvPr>
          <p:cNvSpPr txBox="1"/>
          <p:nvPr/>
        </p:nvSpPr>
        <p:spPr>
          <a:xfrm>
            <a:off x="2310896" y="3310212"/>
            <a:ext cx="2963871" cy="584775"/>
          </a:xfrm>
          <a:prstGeom prst="rect">
            <a:avLst/>
          </a:prstGeom>
          <a:noFill/>
        </p:spPr>
        <p:txBody>
          <a:bodyPr wrap="square" rtlCol="0">
            <a:spAutoFit/>
          </a:bodyPr>
          <a:lstStyle/>
          <a:p>
            <a:r>
              <a:rPr lang="en-US" sz="3200" b="1" cap="small" dirty="0">
                <a:latin typeface="Aptos" panose="020B0004020202020204" pitchFamily="34" charset="0"/>
                <a:cs typeface="Arial"/>
              </a:rPr>
              <a:t>Key </a:t>
            </a:r>
            <a:r>
              <a:rPr lang="en-US" sz="3200" b="1" cap="small" dirty="0">
                <a:latin typeface="Aptos" panose="020B0004020202020204" pitchFamily="34" charset="0"/>
                <a:cs typeface="Arial"/>
                <a:sym typeface="Arial"/>
              </a:rPr>
              <a:t>Aspects</a:t>
            </a:r>
            <a:r>
              <a:rPr lang="en-US" sz="3200" b="1" cap="small" dirty="0">
                <a:latin typeface="Aptos" panose="020B0004020202020204" pitchFamily="34" charset="0"/>
                <a:cs typeface="Arial"/>
              </a:rPr>
              <a:t> of</a:t>
            </a:r>
          </a:p>
        </p:txBody>
      </p:sp>
      <p:sp>
        <p:nvSpPr>
          <p:cNvPr id="21" name="TextBox 20">
            <a:extLst>
              <a:ext uri="{FF2B5EF4-FFF2-40B4-BE49-F238E27FC236}">
                <a16:creationId xmlns:a16="http://schemas.microsoft.com/office/drawing/2014/main" id="{914776DA-D8BC-1AA7-33A1-E3258AE22E9F}"/>
              </a:ext>
            </a:extLst>
          </p:cNvPr>
          <p:cNvSpPr txBox="1"/>
          <p:nvPr/>
        </p:nvSpPr>
        <p:spPr>
          <a:xfrm>
            <a:off x="7243145" y="3318589"/>
            <a:ext cx="2963871" cy="584775"/>
          </a:xfrm>
          <a:prstGeom prst="rect">
            <a:avLst/>
          </a:prstGeom>
          <a:noFill/>
        </p:spPr>
        <p:txBody>
          <a:bodyPr wrap="square" rtlCol="0">
            <a:spAutoFit/>
          </a:bodyPr>
          <a:lstStyle/>
          <a:p>
            <a:r>
              <a:rPr lang="en-US" sz="3200" b="1" cap="small" dirty="0">
                <a:latin typeface="Aptos" panose="020B0004020202020204" pitchFamily="34" charset="0"/>
                <a:cs typeface="Arial"/>
              </a:rPr>
              <a:t>Modernization</a:t>
            </a:r>
          </a:p>
        </p:txBody>
      </p:sp>
    </p:spTree>
    <p:extLst>
      <p:ext uri="{BB962C8B-B14F-4D97-AF65-F5344CB8AC3E}">
        <p14:creationId xmlns:p14="http://schemas.microsoft.com/office/powerpoint/2010/main" val="638342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6A0B64-962A-843B-0907-5BB08B3C90B4}"/>
              </a:ext>
            </a:extLst>
          </p:cNvPr>
          <p:cNvSpPr/>
          <p:nvPr/>
        </p:nvSpPr>
        <p:spPr>
          <a:xfrm>
            <a:off x="1674248" y="2497976"/>
            <a:ext cx="8843511" cy="1569660"/>
          </a:xfrm>
          <a:prstGeom prst="rect">
            <a:avLst/>
          </a:prstGeom>
          <a:noFill/>
        </p:spPr>
        <p:txBody>
          <a:bodyPr wrap="none" lIns="91440" tIns="45720" rIns="91440" bIns="45720">
            <a:spAutoFit/>
          </a:bodyPr>
          <a:lstStyle/>
          <a:p>
            <a:pPr algn="ctr"/>
            <a:r>
              <a:rPr lang="en-US" sz="9600" b="1" dirty="0">
                <a:solidFill>
                  <a:schemeClr val="bg2">
                    <a:lumMod val="25000"/>
                  </a:schemeClr>
                </a:solidFill>
                <a:effectLst>
                  <a:innerShdw blurRad="63500" dist="50800" dir="2700000">
                    <a:prstClr val="black">
                      <a:alpha val="50000"/>
                    </a:prstClr>
                  </a:innerShdw>
                </a:effectLst>
                <a:latin typeface="Aptos Black" panose="020B0004020202020204" pitchFamily="34" charset="0"/>
              </a:rPr>
              <a:t>Self-Insurance</a:t>
            </a:r>
          </a:p>
        </p:txBody>
      </p:sp>
    </p:spTree>
    <p:extLst>
      <p:ext uri="{BB962C8B-B14F-4D97-AF65-F5344CB8AC3E}">
        <p14:creationId xmlns:p14="http://schemas.microsoft.com/office/powerpoint/2010/main" val="3870167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10">
            <a:extLst>
              <a:ext uri="{FF2B5EF4-FFF2-40B4-BE49-F238E27FC236}">
                <a16:creationId xmlns:a16="http://schemas.microsoft.com/office/drawing/2014/main" id="{DBC74F87-D4B6-4358-B253-4859F93BABC0}"/>
              </a:ext>
            </a:extLst>
          </p:cNvPr>
          <p:cNvSpPr txBox="1">
            <a:spLocks/>
          </p:cNvSpPr>
          <p:nvPr/>
        </p:nvSpPr>
        <p:spPr>
          <a:xfrm>
            <a:off x="1245506" y="4472753"/>
            <a:ext cx="3149600" cy="435758"/>
          </a:xfrm>
          <a:prstGeom prst="rect">
            <a:avLst/>
          </a:prstGeom>
        </p:spPr>
        <p:txBody>
          <a:bodyPr lIns="121917" tIns="60959" rIns="121917" bIns="60959">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lnSpc>
                <a:spcPct val="140000"/>
              </a:lnSpc>
              <a:buNone/>
              <a:defRPr/>
            </a:pPr>
            <a:r>
              <a:rPr lang="en-US" sz="1600" b="1" dirty="0">
                <a:solidFill>
                  <a:srgbClr val="000000">
                    <a:lumMod val="75000"/>
                    <a:lumOff val="25000"/>
                  </a:srgbClr>
                </a:solidFill>
                <a:latin typeface="Aptos" panose="020B0004020202020204" pitchFamily="34" charset="0"/>
              </a:rPr>
              <a:t> </a:t>
            </a:r>
          </a:p>
        </p:txBody>
      </p:sp>
      <p:sp>
        <p:nvSpPr>
          <p:cNvPr id="4" name="Rectangle 3">
            <a:extLst>
              <a:ext uri="{FF2B5EF4-FFF2-40B4-BE49-F238E27FC236}">
                <a16:creationId xmlns:a16="http://schemas.microsoft.com/office/drawing/2014/main" id="{55DC83A7-4340-14A1-409F-BF790F9A5AA8}"/>
              </a:ext>
            </a:extLst>
          </p:cNvPr>
          <p:cNvSpPr/>
          <p:nvPr/>
        </p:nvSpPr>
        <p:spPr>
          <a:xfrm>
            <a:off x="878541" y="710069"/>
            <a:ext cx="10099565" cy="923330"/>
          </a:xfrm>
          <a:prstGeom prst="rect">
            <a:avLst/>
          </a:prstGeom>
          <a:noFill/>
        </p:spPr>
        <p:txBody>
          <a:bodyPr wrap="square" lIns="91440" tIns="45720" rIns="91440" bIns="45720">
            <a:spAutoFit/>
          </a:bodyPr>
          <a:lstStyle/>
          <a:p>
            <a:pPr algn="ctr"/>
            <a:r>
              <a:rPr lang="en-US" sz="5400" b="1" dirty="0">
                <a:solidFill>
                  <a:schemeClr val="bg2">
                    <a:lumMod val="25000"/>
                  </a:schemeClr>
                </a:solidFill>
                <a:effectLst>
                  <a:innerShdw blurRad="63500" dist="50800" dir="2700000">
                    <a:prstClr val="black">
                      <a:alpha val="50000"/>
                    </a:prstClr>
                  </a:innerShdw>
                </a:effectLst>
                <a:latin typeface="Aptos Black" panose="020B0004020202020204" pitchFamily="34" charset="0"/>
              </a:rPr>
              <a:t>Self-Insurance Unit Overview</a:t>
            </a:r>
          </a:p>
        </p:txBody>
      </p:sp>
      <p:sp>
        <p:nvSpPr>
          <p:cNvPr id="6" name="TextBox 5">
            <a:extLst>
              <a:ext uri="{FF2B5EF4-FFF2-40B4-BE49-F238E27FC236}">
                <a16:creationId xmlns:a16="http://schemas.microsoft.com/office/drawing/2014/main" id="{B83E3575-CFEB-96C8-717B-21DE6708647A}"/>
              </a:ext>
            </a:extLst>
          </p:cNvPr>
          <p:cNvSpPr txBox="1"/>
          <p:nvPr/>
        </p:nvSpPr>
        <p:spPr>
          <a:xfrm>
            <a:off x="878541" y="1980013"/>
            <a:ext cx="4548768" cy="4401205"/>
          </a:xfrm>
          <a:prstGeom prst="rect">
            <a:avLst/>
          </a:prstGeom>
          <a:noFill/>
        </p:spPr>
        <p:txBody>
          <a:bodyPr wrap="square" numCol="1" rtlCol="0">
            <a:spAutoFit/>
          </a:bodyPr>
          <a:lstStyle/>
          <a:p>
            <a:r>
              <a:rPr lang="en-US" sz="2000" dirty="0">
                <a:solidFill>
                  <a:schemeClr val="bg2">
                    <a:lumMod val="25000"/>
                  </a:schemeClr>
                </a:solidFill>
                <a:latin typeface="Arial" panose="020B0604020202020204" pitchFamily="34" charset="0"/>
                <a:cs typeface="Arial" panose="020B0604020202020204" pitchFamily="34" charset="0"/>
              </a:rPr>
              <a:t>Employers in Missouri are generally required to have workers’ compensation insurance. As an alternative to purchasing a policy from an insurance carrier, an employer may apply to the Division to self-insure their workers’ compensation obligations. Application for self-insurance authority is made through the Division’s Self-Insurance Unit. The Self-Insurance unit serves as the underwriter and regulator for approximately 30% of Missouri's workers’ compensation premium base.</a:t>
            </a:r>
          </a:p>
        </p:txBody>
      </p:sp>
      <p:sp>
        <p:nvSpPr>
          <p:cNvPr id="7" name="TextBox 6">
            <a:extLst>
              <a:ext uri="{FF2B5EF4-FFF2-40B4-BE49-F238E27FC236}">
                <a16:creationId xmlns:a16="http://schemas.microsoft.com/office/drawing/2014/main" id="{767453A6-F67A-8832-7AD5-3C29396DCF22}"/>
              </a:ext>
            </a:extLst>
          </p:cNvPr>
          <p:cNvSpPr txBox="1"/>
          <p:nvPr/>
        </p:nvSpPr>
        <p:spPr>
          <a:xfrm>
            <a:off x="6429338" y="1980013"/>
            <a:ext cx="4548768" cy="2215991"/>
          </a:xfrm>
          <a:prstGeom prst="rect">
            <a:avLst/>
          </a:prstGeom>
          <a:noFill/>
        </p:spPr>
        <p:txBody>
          <a:bodyPr wrap="square" rtlCol="0">
            <a:spAutoFit/>
          </a:bodyPr>
          <a:lstStyle/>
          <a:p>
            <a:r>
              <a:rPr lang="en-US" sz="2000" b="1" u="sng" dirty="0">
                <a:solidFill>
                  <a:schemeClr val="bg2">
                    <a:lumMod val="25000"/>
                  </a:schemeClr>
                </a:solidFill>
                <a:latin typeface="Arial" panose="020B0604020202020204" pitchFamily="34" charset="0"/>
                <a:cs typeface="Arial" panose="020B0604020202020204" pitchFamily="34" charset="0"/>
              </a:rPr>
              <a:t>Mission Statement:</a:t>
            </a:r>
          </a:p>
          <a:p>
            <a:r>
              <a:rPr lang="en-US" sz="2000" dirty="0">
                <a:solidFill>
                  <a:schemeClr val="bg2">
                    <a:lumMod val="25000"/>
                  </a:schemeClr>
                </a:solidFill>
                <a:latin typeface="Arial" panose="020B0604020202020204" pitchFamily="34" charset="0"/>
                <a:cs typeface="Arial" panose="020B0604020202020204" pitchFamily="34" charset="0"/>
              </a:rPr>
              <a:t>“To serve as an Underwriter to the Self Insurers in the State of Missouri while providing support to fill their Self-Insurers obligations to self-insurer in the State of Missouri.”</a:t>
            </a:r>
          </a:p>
          <a:p>
            <a:endParaRPr lang="en-US" dirty="0"/>
          </a:p>
        </p:txBody>
      </p:sp>
    </p:spTree>
    <p:extLst>
      <p:ext uri="{BB962C8B-B14F-4D97-AF65-F5344CB8AC3E}">
        <p14:creationId xmlns:p14="http://schemas.microsoft.com/office/powerpoint/2010/main" val="3405913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10">
            <a:extLst>
              <a:ext uri="{FF2B5EF4-FFF2-40B4-BE49-F238E27FC236}">
                <a16:creationId xmlns:a16="http://schemas.microsoft.com/office/drawing/2014/main" id="{DBC74F87-D4B6-4358-B253-4859F93BABC0}"/>
              </a:ext>
            </a:extLst>
          </p:cNvPr>
          <p:cNvSpPr txBox="1">
            <a:spLocks/>
          </p:cNvSpPr>
          <p:nvPr/>
        </p:nvSpPr>
        <p:spPr>
          <a:xfrm>
            <a:off x="1245506" y="4472753"/>
            <a:ext cx="3149600" cy="435758"/>
          </a:xfrm>
          <a:prstGeom prst="rect">
            <a:avLst/>
          </a:prstGeom>
        </p:spPr>
        <p:txBody>
          <a:bodyPr lIns="121917" tIns="60959" rIns="121917" bIns="60959">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lnSpc>
                <a:spcPct val="140000"/>
              </a:lnSpc>
              <a:buNone/>
              <a:defRPr/>
            </a:pPr>
            <a:r>
              <a:rPr lang="en-US" sz="1600" b="1" dirty="0">
                <a:solidFill>
                  <a:srgbClr val="000000">
                    <a:lumMod val="75000"/>
                    <a:lumOff val="25000"/>
                  </a:srgbClr>
                </a:solidFill>
                <a:latin typeface="Aptos" panose="020B0004020202020204" pitchFamily="34" charset="0"/>
              </a:rPr>
              <a:t> </a:t>
            </a:r>
          </a:p>
        </p:txBody>
      </p:sp>
      <p:sp>
        <p:nvSpPr>
          <p:cNvPr id="4" name="Rectangle 3">
            <a:extLst>
              <a:ext uri="{FF2B5EF4-FFF2-40B4-BE49-F238E27FC236}">
                <a16:creationId xmlns:a16="http://schemas.microsoft.com/office/drawing/2014/main" id="{55DC83A7-4340-14A1-409F-BF790F9A5AA8}"/>
              </a:ext>
            </a:extLst>
          </p:cNvPr>
          <p:cNvSpPr/>
          <p:nvPr/>
        </p:nvSpPr>
        <p:spPr>
          <a:xfrm>
            <a:off x="878541" y="710069"/>
            <a:ext cx="10099565" cy="923330"/>
          </a:xfrm>
          <a:prstGeom prst="rect">
            <a:avLst/>
          </a:prstGeom>
          <a:noFill/>
        </p:spPr>
        <p:txBody>
          <a:bodyPr wrap="square" lIns="91440" tIns="45720" rIns="91440" bIns="45720">
            <a:spAutoFit/>
          </a:bodyPr>
          <a:lstStyle/>
          <a:p>
            <a:pPr algn="ctr"/>
            <a:r>
              <a:rPr lang="en-US" sz="5400" b="1" dirty="0">
                <a:solidFill>
                  <a:schemeClr val="bg2">
                    <a:lumMod val="25000"/>
                  </a:schemeClr>
                </a:solidFill>
                <a:effectLst>
                  <a:innerShdw blurRad="63500" dist="50800" dir="2700000">
                    <a:prstClr val="black">
                      <a:alpha val="50000"/>
                    </a:prstClr>
                  </a:innerShdw>
                </a:effectLst>
                <a:latin typeface="Aptos Black" panose="020B0004020202020204" pitchFamily="34" charset="0"/>
              </a:rPr>
              <a:t>Self-Insurance Unit Overview</a:t>
            </a:r>
          </a:p>
        </p:txBody>
      </p:sp>
      <p:sp>
        <p:nvSpPr>
          <p:cNvPr id="2" name="TextBox 1">
            <a:extLst>
              <a:ext uri="{FF2B5EF4-FFF2-40B4-BE49-F238E27FC236}">
                <a16:creationId xmlns:a16="http://schemas.microsoft.com/office/drawing/2014/main" id="{51AB87AE-F8DE-B019-9E09-039A33AFF6CC}"/>
              </a:ext>
            </a:extLst>
          </p:cNvPr>
          <p:cNvSpPr txBox="1"/>
          <p:nvPr/>
        </p:nvSpPr>
        <p:spPr>
          <a:xfrm>
            <a:off x="878541" y="1633399"/>
            <a:ext cx="10099565" cy="4651979"/>
          </a:xfrm>
          <a:prstGeom prst="rect">
            <a:avLst/>
          </a:prstGeom>
          <a:noFill/>
        </p:spPr>
        <p:txBody>
          <a:bodyPr wrap="square" rtlCol="0">
            <a:spAutoFit/>
          </a:bodyPr>
          <a:lstStyle/>
          <a:p>
            <a:pPr marL="285750" indent="-285750">
              <a:lnSpc>
                <a:spcPct val="150000"/>
              </a:lnSpc>
              <a:spcBef>
                <a:spcPts val="1200"/>
              </a:spcBef>
              <a:spcAft>
                <a:spcPts val="1200"/>
              </a:spcAft>
              <a:buClr>
                <a:schemeClr val="bg2">
                  <a:lumMod val="25000"/>
                </a:schemeClr>
              </a:buClr>
              <a:buFont typeface="Wingdings" panose="05000000000000000000" pitchFamily="2" charset="2"/>
              <a:buChar char="Ø"/>
            </a:pPr>
            <a:r>
              <a:rPr lang="en-US" sz="2000" dirty="0">
                <a:solidFill>
                  <a:schemeClr val="bg2">
                    <a:lumMod val="25000"/>
                  </a:schemeClr>
                </a:solidFill>
                <a:latin typeface="Arial" panose="020B0604020202020204" pitchFamily="34" charset="0"/>
                <a:cs typeface="Arial" panose="020B0604020202020204" pitchFamily="34" charset="0"/>
              </a:rPr>
              <a:t>There are 211 Individual self-insured employers and 20 self-insured group trusts representing 2,452 employers.</a:t>
            </a:r>
          </a:p>
          <a:p>
            <a:pPr marL="285750" indent="-285750">
              <a:lnSpc>
                <a:spcPct val="150000"/>
              </a:lnSpc>
              <a:spcBef>
                <a:spcPts val="1200"/>
              </a:spcBef>
              <a:spcAft>
                <a:spcPts val="1200"/>
              </a:spcAft>
              <a:buClr>
                <a:schemeClr val="bg2">
                  <a:lumMod val="25000"/>
                </a:schemeClr>
              </a:buClr>
              <a:buFont typeface="Wingdings" panose="05000000000000000000" pitchFamily="2" charset="2"/>
              <a:buChar char="Ø"/>
            </a:pPr>
            <a:r>
              <a:rPr lang="en-US" sz="2000" dirty="0">
                <a:solidFill>
                  <a:schemeClr val="bg2">
                    <a:lumMod val="25000"/>
                  </a:schemeClr>
                </a:solidFill>
                <a:latin typeface="Arial" panose="020B0604020202020204" pitchFamily="34" charset="0"/>
                <a:cs typeface="Arial" panose="020B0604020202020204" pitchFamily="34" charset="0"/>
              </a:rPr>
              <a:t>Individual self-insured employers are those employers that have the financial ability to pay their Workers’ Compensation obligations themselves.</a:t>
            </a:r>
          </a:p>
          <a:p>
            <a:pPr marL="285750" indent="-285750">
              <a:lnSpc>
                <a:spcPct val="150000"/>
              </a:lnSpc>
              <a:spcBef>
                <a:spcPts val="1200"/>
              </a:spcBef>
              <a:spcAft>
                <a:spcPts val="1200"/>
              </a:spcAft>
              <a:buClr>
                <a:schemeClr val="bg2">
                  <a:lumMod val="25000"/>
                </a:schemeClr>
              </a:buClr>
              <a:buFont typeface="Wingdings" panose="05000000000000000000" pitchFamily="2" charset="2"/>
              <a:buChar char="Ø"/>
            </a:pPr>
            <a:r>
              <a:rPr lang="en-US" sz="2000" dirty="0">
                <a:solidFill>
                  <a:schemeClr val="bg2">
                    <a:lumMod val="25000"/>
                  </a:schemeClr>
                </a:solidFill>
                <a:latin typeface="Arial" panose="020B0604020202020204" pitchFamily="34" charset="0"/>
                <a:cs typeface="Arial" panose="020B0604020202020204" pitchFamily="34" charset="0"/>
              </a:rPr>
              <a:t>Self-insured group trusts are typically made up of small to mid-size employers that by themselves would not qualify to self-insure, but by joining together to form a self-insured group trust, and that group trust qualifies as a whole.</a:t>
            </a:r>
          </a:p>
          <a:p>
            <a:pPr marL="285750" indent="-285750">
              <a:lnSpc>
                <a:spcPct val="150000"/>
              </a:lnSpc>
              <a:spcBef>
                <a:spcPts val="1200"/>
              </a:spcBef>
              <a:spcAft>
                <a:spcPts val="1200"/>
              </a:spcAft>
              <a:buClr>
                <a:schemeClr val="bg2">
                  <a:lumMod val="25000"/>
                </a:schemeClr>
              </a:buClr>
              <a:buFont typeface="Wingdings" panose="05000000000000000000" pitchFamily="2" charset="2"/>
              <a:buChar char="Ø"/>
            </a:pPr>
            <a:r>
              <a:rPr lang="en-US" sz="2000" dirty="0">
                <a:solidFill>
                  <a:schemeClr val="bg2">
                    <a:lumMod val="25000"/>
                  </a:schemeClr>
                </a:solidFill>
                <a:latin typeface="Arial" panose="020B0604020202020204" pitchFamily="34" charset="0"/>
                <a:cs typeface="Arial" panose="020B0604020202020204" pitchFamily="34" charset="0"/>
              </a:rPr>
              <a:t>Unit Contact Information: 573.526.3692</a:t>
            </a:r>
          </a:p>
        </p:txBody>
      </p:sp>
    </p:spTree>
    <p:extLst>
      <p:ext uri="{BB962C8B-B14F-4D97-AF65-F5344CB8AC3E}">
        <p14:creationId xmlns:p14="http://schemas.microsoft.com/office/powerpoint/2010/main" val="270421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470842-FDE6-0F06-57C5-51DCCE85D6B0}"/>
              </a:ext>
            </a:extLst>
          </p:cNvPr>
          <p:cNvSpPr/>
          <p:nvPr/>
        </p:nvSpPr>
        <p:spPr>
          <a:xfrm>
            <a:off x="511264" y="1613118"/>
            <a:ext cx="11169472" cy="3046988"/>
          </a:xfrm>
          <a:prstGeom prst="rect">
            <a:avLst/>
          </a:prstGeom>
          <a:noFill/>
        </p:spPr>
        <p:txBody>
          <a:bodyPr wrap="square" lIns="91440" tIns="45720" rIns="91440" bIns="45720">
            <a:spAutoFit/>
          </a:bodyPr>
          <a:lstStyle/>
          <a:p>
            <a:pPr algn="ctr"/>
            <a:r>
              <a:rPr lang="en-US" sz="9600" b="1" dirty="0">
                <a:solidFill>
                  <a:schemeClr val="bg2">
                    <a:lumMod val="25000"/>
                  </a:schemeClr>
                </a:solidFill>
                <a:effectLst>
                  <a:innerShdw blurRad="63500" dist="50800" dir="2700000">
                    <a:prstClr val="black">
                      <a:alpha val="50000"/>
                    </a:prstClr>
                  </a:innerShdw>
                </a:effectLst>
                <a:latin typeface="Aptos Black" panose="020B0004020202020204" pitchFamily="34" charset="0"/>
              </a:rPr>
              <a:t>Fraud and Noncompliance</a:t>
            </a:r>
          </a:p>
        </p:txBody>
      </p:sp>
    </p:spTree>
    <p:extLst>
      <p:ext uri="{BB962C8B-B14F-4D97-AF65-F5344CB8AC3E}">
        <p14:creationId xmlns:p14="http://schemas.microsoft.com/office/powerpoint/2010/main" val="1381031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61BB-45E4-D110-FBCD-594361C1360A}"/>
              </a:ext>
            </a:extLst>
          </p:cNvPr>
          <p:cNvSpPr txBox="1">
            <a:spLocks/>
          </p:cNvSpPr>
          <p:nvPr/>
        </p:nvSpPr>
        <p:spPr>
          <a:xfrm>
            <a:off x="2181318" y="4944532"/>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The FNU Vision Statement</a:t>
            </a:r>
          </a:p>
        </p:txBody>
      </p:sp>
      <p:sp>
        <p:nvSpPr>
          <p:cNvPr id="3" name="Content Placeholder 2">
            <a:extLst>
              <a:ext uri="{FF2B5EF4-FFF2-40B4-BE49-F238E27FC236}">
                <a16:creationId xmlns:a16="http://schemas.microsoft.com/office/drawing/2014/main" id="{21EAF613-CB77-2707-74A0-BFECDE372473}"/>
              </a:ext>
            </a:extLst>
          </p:cNvPr>
          <p:cNvSpPr txBox="1">
            <a:spLocks/>
          </p:cNvSpPr>
          <p:nvPr/>
        </p:nvSpPr>
        <p:spPr>
          <a:xfrm>
            <a:off x="2181318" y="872065"/>
            <a:ext cx="8534400" cy="361526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Arial" panose="020B0604020202020204" pitchFamily="34" charset="0"/>
                <a:cs typeface="Arial" panose="020B0604020202020204" pitchFamily="34" charset="0"/>
              </a:rPr>
              <a:t>Vision Statement</a:t>
            </a:r>
            <a:r>
              <a:rPr lang="en-US" dirty="0">
                <a:solidFill>
                  <a:schemeClr val="bg2">
                    <a:lumMod val="25000"/>
                  </a:schemeClr>
                </a:solidFill>
                <a:latin typeface="Arial" panose="020B0604020202020204" pitchFamily="34" charset="0"/>
                <a:cs typeface="Arial" panose="020B0604020202020204" pitchFamily="34" charset="0"/>
              </a:rPr>
              <a:t>: </a:t>
            </a:r>
            <a:r>
              <a:rPr lang="en-US" i="1" dirty="0">
                <a:solidFill>
                  <a:schemeClr val="bg2">
                    <a:lumMod val="25000"/>
                  </a:schemeClr>
                </a:solidFill>
                <a:latin typeface="Arial" panose="020B0604020202020204" pitchFamily="34" charset="0"/>
                <a:cs typeface="Arial" panose="020B0604020202020204" pitchFamily="34" charset="0"/>
              </a:rPr>
              <a:t>To promote a safe, supportive, fair, and equitable work environment by preserving the integrity of Missouri’s Workers’ Compensation Law. </a:t>
            </a:r>
          </a:p>
          <a:p>
            <a:r>
              <a:rPr lang="en-US" dirty="0">
                <a:solidFill>
                  <a:schemeClr val="bg2">
                    <a:lumMod val="25000"/>
                  </a:schemeClr>
                </a:solidFill>
                <a:latin typeface="Arial" panose="020B0604020202020204" pitchFamily="34" charset="0"/>
                <a:cs typeface="Arial" panose="020B0604020202020204" pitchFamily="34" charset="0"/>
              </a:rPr>
              <a:t>We do this through:</a:t>
            </a:r>
          </a:p>
          <a:p>
            <a:pPr lvl="1"/>
            <a:r>
              <a:rPr lang="en-US" b="1" dirty="0">
                <a:solidFill>
                  <a:schemeClr val="bg2">
                    <a:lumMod val="25000"/>
                  </a:schemeClr>
                </a:solidFill>
                <a:latin typeface="Arial" panose="020B0604020202020204" pitchFamily="34" charset="0"/>
                <a:cs typeface="Arial" panose="020B0604020202020204" pitchFamily="34" charset="0"/>
              </a:rPr>
              <a:t>INVESTIGATION </a:t>
            </a:r>
            <a:r>
              <a:rPr lang="en-US" dirty="0">
                <a:solidFill>
                  <a:schemeClr val="bg2">
                    <a:lumMod val="25000"/>
                  </a:schemeClr>
                </a:solidFill>
                <a:latin typeface="Arial" panose="020B0604020202020204" pitchFamily="34" charset="0"/>
                <a:cs typeface="Arial" panose="020B0604020202020204" pitchFamily="34" charset="0"/>
              </a:rPr>
              <a:t>– investigate all allegations of fraud and failure to comply with the Workers’ Compensation Laws.</a:t>
            </a:r>
          </a:p>
          <a:p>
            <a:pPr lvl="1"/>
            <a:r>
              <a:rPr lang="en-US" b="1" dirty="0">
                <a:solidFill>
                  <a:schemeClr val="bg2">
                    <a:lumMod val="25000"/>
                  </a:schemeClr>
                </a:solidFill>
                <a:latin typeface="Arial" panose="020B0604020202020204" pitchFamily="34" charset="0"/>
                <a:cs typeface="Arial" panose="020B0604020202020204" pitchFamily="34" charset="0"/>
              </a:rPr>
              <a:t>PREVENTION</a:t>
            </a:r>
            <a:r>
              <a:rPr lang="en-US" dirty="0">
                <a:solidFill>
                  <a:schemeClr val="bg2">
                    <a:lumMod val="25000"/>
                  </a:schemeClr>
                </a:solidFill>
                <a:latin typeface="Arial" panose="020B0604020202020204" pitchFamily="34" charset="0"/>
                <a:cs typeface="Arial" panose="020B0604020202020204" pitchFamily="34" charset="0"/>
              </a:rPr>
              <a:t> – provide education about the Workers’ Compensation Laws and requirements.</a:t>
            </a:r>
          </a:p>
          <a:p>
            <a:pPr lvl="1"/>
            <a:r>
              <a:rPr lang="en-US" b="1" dirty="0">
                <a:solidFill>
                  <a:schemeClr val="bg2">
                    <a:lumMod val="25000"/>
                  </a:schemeClr>
                </a:solidFill>
                <a:latin typeface="Arial" panose="020B0604020202020204" pitchFamily="34" charset="0"/>
                <a:cs typeface="Arial" panose="020B0604020202020204" pitchFamily="34" charset="0"/>
              </a:rPr>
              <a:t>SERVICE </a:t>
            </a:r>
            <a:r>
              <a:rPr lang="en-US" dirty="0">
                <a:solidFill>
                  <a:schemeClr val="bg2">
                    <a:lumMod val="25000"/>
                  </a:schemeClr>
                </a:solidFill>
                <a:latin typeface="Arial" panose="020B0604020202020204" pitchFamily="34" charset="0"/>
                <a:cs typeface="Arial" panose="020B0604020202020204" pitchFamily="34" charset="0"/>
              </a:rPr>
              <a:t>– Focus on effectively and efficiently serving employers, employees, insurers, and all stake holders impacted by the Workers’ Compensation Laws.</a:t>
            </a:r>
            <a:endParaRPr lang="en-US" b="1"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934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14FD-8BD4-F8DB-8ACF-E522FB348C72}"/>
              </a:ext>
            </a:extLst>
          </p:cNvPr>
          <p:cNvSpPr txBox="1">
            <a:spLocks/>
          </p:cNvSpPr>
          <p:nvPr/>
        </p:nvSpPr>
        <p:spPr>
          <a:xfrm>
            <a:off x="2326480" y="4747308"/>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The Fraud and Noncompliance Unit (FNU)</a:t>
            </a:r>
          </a:p>
        </p:txBody>
      </p:sp>
      <p:sp>
        <p:nvSpPr>
          <p:cNvPr id="3" name="Content Placeholder 2">
            <a:extLst>
              <a:ext uri="{FF2B5EF4-FFF2-40B4-BE49-F238E27FC236}">
                <a16:creationId xmlns:a16="http://schemas.microsoft.com/office/drawing/2014/main" id="{910A3AAE-3EBA-14EA-1C1D-6ED3E5E46CC3}"/>
              </a:ext>
            </a:extLst>
          </p:cNvPr>
          <p:cNvSpPr txBox="1">
            <a:spLocks/>
          </p:cNvSpPr>
          <p:nvPr/>
        </p:nvSpPr>
        <p:spPr>
          <a:xfrm>
            <a:off x="2326480" y="945776"/>
            <a:ext cx="8534400" cy="361526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25000"/>
                  </a:schemeClr>
                </a:solidFill>
                <a:latin typeface="Arial" panose="020B0604020202020204" pitchFamily="34" charset="0"/>
                <a:cs typeface="Arial" panose="020B0604020202020204" pitchFamily="34" charset="0"/>
              </a:rPr>
              <a:t>The FNU is 31 this year </a:t>
            </a:r>
          </a:p>
          <a:p>
            <a:pPr lvl="1"/>
            <a:r>
              <a:rPr lang="en-US" dirty="0">
                <a:solidFill>
                  <a:schemeClr val="bg2">
                    <a:lumMod val="25000"/>
                  </a:schemeClr>
                </a:solidFill>
                <a:latin typeface="Arial" panose="020B0604020202020204" pitchFamily="34" charset="0"/>
                <a:cs typeface="Arial" panose="020B0604020202020204" pitchFamily="34" charset="0"/>
              </a:rPr>
              <a:t>Created by the General Assembly in 1993 to investigate fraud and noncompliance of Chapter 287 </a:t>
            </a:r>
            <a:r>
              <a:rPr lang="en-US" dirty="0" err="1">
                <a:solidFill>
                  <a:schemeClr val="bg2">
                    <a:lumMod val="25000"/>
                  </a:schemeClr>
                </a:solidFill>
                <a:latin typeface="Arial" panose="020B0604020202020204" pitchFamily="34" charset="0"/>
                <a:cs typeface="Arial" panose="020B0604020202020204" pitchFamily="34" charset="0"/>
              </a:rPr>
              <a:t>RSMo</a:t>
            </a:r>
            <a:r>
              <a:rPr lang="en-US" dirty="0">
                <a:solidFill>
                  <a:schemeClr val="bg2">
                    <a:lumMod val="25000"/>
                  </a:schemeClr>
                </a:solidFill>
                <a:latin typeface="Arial" panose="020B0604020202020204" pitchFamily="34" charset="0"/>
                <a:cs typeface="Arial" panose="020B0604020202020204" pitchFamily="34" charset="0"/>
              </a:rPr>
              <a:t>.</a:t>
            </a:r>
          </a:p>
          <a:p>
            <a:r>
              <a:rPr lang="en-US" dirty="0">
                <a:solidFill>
                  <a:schemeClr val="bg2">
                    <a:lumMod val="25000"/>
                  </a:schemeClr>
                </a:solidFill>
                <a:latin typeface="Arial" panose="020B0604020202020204" pitchFamily="34" charset="0"/>
                <a:cs typeface="Arial" panose="020B0604020202020204" pitchFamily="34" charset="0"/>
              </a:rPr>
              <a:t>We are fully staffed with eight investigators, two supervisors, one support staff, and one manager.</a:t>
            </a:r>
          </a:p>
          <a:p>
            <a:r>
              <a:rPr lang="en-US" dirty="0">
                <a:solidFill>
                  <a:schemeClr val="bg2">
                    <a:lumMod val="25000"/>
                  </a:schemeClr>
                </a:solidFill>
                <a:latin typeface="Arial" panose="020B0604020202020204" pitchFamily="34" charset="0"/>
                <a:cs typeface="Arial" panose="020B0604020202020204" pitchFamily="34" charset="0"/>
              </a:rPr>
              <a:t>The Unit is based in Jefferson City, with three investigators assigned in Kansas City, two in St. Louis, two in Columbia, one in Cape Girardeau, and another in Springfield.</a:t>
            </a:r>
          </a:p>
        </p:txBody>
      </p:sp>
    </p:spTree>
    <p:extLst>
      <p:ext uri="{BB962C8B-B14F-4D97-AF65-F5344CB8AC3E}">
        <p14:creationId xmlns:p14="http://schemas.microsoft.com/office/powerpoint/2010/main" val="2660030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E2B3-28A6-EA85-26BD-C2309FF34F9C}"/>
              </a:ext>
            </a:extLst>
          </p:cNvPr>
          <p:cNvSpPr txBox="1">
            <a:spLocks/>
          </p:cNvSpPr>
          <p:nvPr/>
        </p:nvSpPr>
        <p:spPr>
          <a:xfrm>
            <a:off x="2208212" y="4944532"/>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What we typically Investigate?</a:t>
            </a:r>
            <a:endParaRPr lang="en-US" b="1" u="sng" dirty="0">
              <a:solidFill>
                <a:schemeClr val="bg2">
                  <a:lumMod val="25000"/>
                </a:schemeClr>
              </a:solidFill>
              <a:latin typeface="Aptos Black" panose="020B0004020202020204" pitchFamily="34" charset="0"/>
            </a:endParaRPr>
          </a:p>
        </p:txBody>
      </p:sp>
      <p:sp>
        <p:nvSpPr>
          <p:cNvPr id="3" name="Content Placeholder 2">
            <a:extLst>
              <a:ext uri="{FF2B5EF4-FFF2-40B4-BE49-F238E27FC236}">
                <a16:creationId xmlns:a16="http://schemas.microsoft.com/office/drawing/2014/main" id="{6337B624-EC96-3664-7091-1E7DFABEF3FD}"/>
              </a:ext>
            </a:extLst>
          </p:cNvPr>
          <p:cNvSpPr txBox="1">
            <a:spLocks/>
          </p:cNvSpPr>
          <p:nvPr/>
        </p:nvSpPr>
        <p:spPr>
          <a:xfrm>
            <a:off x="2208212" y="1143000"/>
            <a:ext cx="8534400" cy="361526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25000"/>
                  </a:schemeClr>
                </a:solidFill>
                <a:latin typeface="Arial" panose="020B0604020202020204" pitchFamily="34" charset="0"/>
                <a:cs typeface="Arial" panose="020B0604020202020204" pitchFamily="34" charset="0"/>
              </a:rPr>
              <a:t>Typical FNU investigations:</a:t>
            </a:r>
          </a:p>
          <a:p>
            <a:pPr lvl="1"/>
            <a:r>
              <a:rPr lang="en-US" dirty="0">
                <a:solidFill>
                  <a:schemeClr val="bg2">
                    <a:lumMod val="25000"/>
                  </a:schemeClr>
                </a:solidFill>
                <a:latin typeface="Arial" panose="020B0604020202020204" pitchFamily="34" charset="0"/>
                <a:cs typeface="Arial" panose="020B0604020202020204" pitchFamily="34" charset="0"/>
              </a:rPr>
              <a:t>Employers who allegedly fail to insure their liability by not obtaining/ maintaining workers’ compensation insurance.</a:t>
            </a:r>
          </a:p>
          <a:p>
            <a:pPr lvl="1"/>
            <a:r>
              <a:rPr lang="en-US" dirty="0">
                <a:solidFill>
                  <a:schemeClr val="bg2">
                    <a:lumMod val="25000"/>
                  </a:schemeClr>
                </a:solidFill>
                <a:latin typeface="Arial" panose="020B0604020202020204" pitchFamily="34" charset="0"/>
                <a:cs typeface="Arial" panose="020B0604020202020204" pitchFamily="34" charset="0"/>
              </a:rPr>
              <a:t>Failure to report an injury to the Division.</a:t>
            </a:r>
          </a:p>
          <a:p>
            <a:pPr lvl="1"/>
            <a:r>
              <a:rPr lang="en-US" dirty="0">
                <a:solidFill>
                  <a:schemeClr val="bg2">
                    <a:lumMod val="25000"/>
                  </a:schemeClr>
                </a:solidFill>
                <a:latin typeface="Arial" panose="020B0604020202020204" pitchFamily="34" charset="0"/>
                <a:cs typeface="Arial" panose="020B0604020202020204" pitchFamily="34" charset="0"/>
              </a:rPr>
              <a:t>Invalid (</a:t>
            </a:r>
            <a:r>
              <a:rPr lang="en-US" i="1" dirty="0">
                <a:solidFill>
                  <a:schemeClr val="bg2">
                    <a:lumMod val="25000"/>
                  </a:schemeClr>
                </a:solidFill>
                <a:latin typeface="Arial" panose="020B0604020202020204" pitchFamily="34" charset="0"/>
                <a:cs typeface="Arial" panose="020B0604020202020204" pitchFamily="34" charset="0"/>
              </a:rPr>
              <a:t>fictitious or modified</a:t>
            </a:r>
            <a:r>
              <a:rPr lang="en-US" dirty="0">
                <a:solidFill>
                  <a:schemeClr val="bg2">
                    <a:lumMod val="25000"/>
                  </a:schemeClr>
                </a:solidFill>
                <a:latin typeface="Arial" panose="020B0604020202020204" pitchFamily="34" charset="0"/>
                <a:cs typeface="Arial" panose="020B0604020202020204" pitchFamily="34" charset="0"/>
              </a:rPr>
              <a:t>) certificates of insurance.</a:t>
            </a:r>
          </a:p>
          <a:p>
            <a:pPr lvl="1"/>
            <a:r>
              <a:rPr lang="en-US" dirty="0">
                <a:solidFill>
                  <a:schemeClr val="bg2">
                    <a:lumMod val="25000"/>
                  </a:schemeClr>
                </a:solidFill>
                <a:latin typeface="Arial" panose="020B0604020202020204" pitchFamily="34" charset="0"/>
                <a:cs typeface="Arial" panose="020B0604020202020204" pitchFamily="34" charset="0"/>
              </a:rPr>
              <a:t>Fraudulent injury claims, denying prior injuries, false information to employers, insurers, medical providers regarding injuries, claiming a non-work injury as work-related, false statements to an injured worker/employee</a:t>
            </a:r>
            <a:r>
              <a:rPr lang="en-US" b="1" dirty="0">
                <a:solidFill>
                  <a:schemeClr val="bg2">
                    <a:lumMod val="25000"/>
                  </a:schemeClr>
                </a:solidFill>
                <a:latin typeface="Arial" panose="020B0604020202020204" pitchFamily="34" charset="0"/>
                <a:cs typeface="Arial" panose="020B0604020202020204" pitchFamily="34" charset="0"/>
              </a:rPr>
              <a:t>…all related to acquiring or interfering with a claim or obtaining or denying a benefit</a:t>
            </a:r>
            <a:r>
              <a:rPr lang="en-US" dirty="0">
                <a:solidFill>
                  <a:schemeClr val="bg2">
                    <a:lumMod val="25000"/>
                  </a:schemeClr>
                </a:solidFill>
                <a:latin typeface="Arial" panose="020B0604020202020204" pitchFamily="34" charset="0"/>
                <a:cs typeface="Arial" panose="020B0604020202020204" pitchFamily="34" charset="0"/>
              </a:rPr>
              <a:t>.  </a:t>
            </a:r>
          </a:p>
          <a:p>
            <a:pPr lvl="1"/>
            <a:endParaRPr lang="en-US" sz="1800" dirty="0"/>
          </a:p>
        </p:txBody>
      </p:sp>
    </p:spTree>
    <p:extLst>
      <p:ext uri="{BB962C8B-B14F-4D97-AF65-F5344CB8AC3E}">
        <p14:creationId xmlns:p14="http://schemas.microsoft.com/office/powerpoint/2010/main" val="228707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0F57-1C2A-8913-955E-EDBC6A5BE959}"/>
              </a:ext>
            </a:extLst>
          </p:cNvPr>
          <p:cNvSpPr txBox="1">
            <a:spLocks/>
          </p:cNvSpPr>
          <p:nvPr/>
        </p:nvSpPr>
        <p:spPr>
          <a:xfrm>
            <a:off x="2199248" y="5203046"/>
            <a:ext cx="8534400" cy="15070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Looking at 2023 </a:t>
            </a:r>
          </a:p>
        </p:txBody>
      </p:sp>
      <p:sp>
        <p:nvSpPr>
          <p:cNvPr id="3" name="Content Placeholder 2">
            <a:extLst>
              <a:ext uri="{FF2B5EF4-FFF2-40B4-BE49-F238E27FC236}">
                <a16:creationId xmlns:a16="http://schemas.microsoft.com/office/drawing/2014/main" id="{36D1EC18-8E68-512C-8104-5D89A5108095}"/>
              </a:ext>
            </a:extLst>
          </p:cNvPr>
          <p:cNvSpPr txBox="1">
            <a:spLocks/>
          </p:cNvSpPr>
          <p:nvPr/>
        </p:nvSpPr>
        <p:spPr>
          <a:xfrm>
            <a:off x="2199248" y="920296"/>
            <a:ext cx="9433249" cy="40622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2">
                    <a:lumMod val="25000"/>
                  </a:schemeClr>
                </a:solidFill>
                <a:latin typeface="Arial" panose="020B0604020202020204" pitchFamily="34" charset="0"/>
                <a:cs typeface="Arial" panose="020B0604020202020204" pitchFamily="34" charset="0"/>
              </a:rPr>
              <a:t>In </a:t>
            </a:r>
            <a:r>
              <a:rPr lang="en-US" sz="1800" b="1" dirty="0">
                <a:solidFill>
                  <a:schemeClr val="bg2">
                    <a:lumMod val="25000"/>
                  </a:schemeClr>
                </a:solidFill>
                <a:latin typeface="Arial" panose="020B0604020202020204" pitchFamily="34" charset="0"/>
                <a:cs typeface="Arial" panose="020B0604020202020204" pitchFamily="34" charset="0"/>
              </a:rPr>
              <a:t>2023</a:t>
            </a:r>
            <a:r>
              <a:rPr lang="en-US" sz="1800" dirty="0">
                <a:solidFill>
                  <a:schemeClr val="bg2">
                    <a:lumMod val="25000"/>
                  </a:schemeClr>
                </a:solidFill>
                <a:latin typeface="Arial" panose="020B0604020202020204" pitchFamily="34" charset="0"/>
                <a:cs typeface="Arial" panose="020B0604020202020204" pitchFamily="34" charset="0"/>
              </a:rPr>
              <a:t>, we conducted 429 investigations in 77 counties (389/68 in 23)</a:t>
            </a:r>
          </a:p>
          <a:p>
            <a:r>
              <a:rPr lang="en-US" sz="1800" dirty="0">
                <a:solidFill>
                  <a:schemeClr val="bg2">
                    <a:lumMod val="25000"/>
                  </a:schemeClr>
                </a:solidFill>
                <a:latin typeface="Arial" panose="020B0604020202020204" pitchFamily="34" charset="0"/>
                <a:cs typeface="Arial" panose="020B0604020202020204" pitchFamily="34" charset="0"/>
              </a:rPr>
              <a:t>45% fraud /55% noncompliance</a:t>
            </a:r>
          </a:p>
          <a:p>
            <a:r>
              <a:rPr lang="en-US" sz="1800" b="1" dirty="0">
                <a:solidFill>
                  <a:schemeClr val="bg2">
                    <a:lumMod val="25000"/>
                  </a:schemeClr>
                </a:solidFill>
                <a:latin typeface="Arial" panose="020B0604020202020204" pitchFamily="34" charset="0"/>
                <a:cs typeface="Arial" panose="020B0604020202020204" pitchFamily="34" charset="0"/>
              </a:rPr>
              <a:t>Who </a:t>
            </a:r>
            <a:r>
              <a:rPr lang="en-US" sz="1800" dirty="0">
                <a:solidFill>
                  <a:schemeClr val="bg2">
                    <a:lumMod val="25000"/>
                  </a:schemeClr>
                </a:solidFill>
                <a:latin typeface="Arial" panose="020B0604020202020204" pitchFamily="34" charset="0"/>
                <a:cs typeface="Arial" panose="020B0604020202020204" pitchFamily="34" charset="0"/>
              </a:rPr>
              <a:t>made reports to the FNU in 2023?</a:t>
            </a:r>
          </a:p>
          <a:p>
            <a:pPr lvl="1"/>
            <a:r>
              <a:rPr lang="en-US" dirty="0">
                <a:solidFill>
                  <a:schemeClr val="bg2">
                    <a:lumMod val="25000"/>
                  </a:schemeClr>
                </a:solidFill>
                <a:latin typeface="Arial" panose="020B0604020202020204" pitchFamily="34" charset="0"/>
                <a:cs typeface="Arial" panose="020B0604020202020204" pitchFamily="34" charset="0"/>
              </a:rPr>
              <a:t>Attorneys		7% (same as 22)</a:t>
            </a:r>
          </a:p>
          <a:p>
            <a:pPr lvl="1"/>
            <a:r>
              <a:rPr lang="en-US" dirty="0">
                <a:solidFill>
                  <a:schemeClr val="bg2">
                    <a:lumMod val="25000"/>
                  </a:schemeClr>
                </a:solidFill>
                <a:latin typeface="Arial" panose="020B0604020202020204" pitchFamily="34" charset="0"/>
                <a:cs typeface="Arial" panose="020B0604020202020204" pitchFamily="34" charset="0"/>
              </a:rPr>
              <a:t>Employers	1% (down from 22)</a:t>
            </a:r>
          </a:p>
          <a:p>
            <a:pPr lvl="1"/>
            <a:r>
              <a:rPr lang="en-US" dirty="0">
                <a:solidFill>
                  <a:schemeClr val="bg2">
                    <a:lumMod val="25000"/>
                  </a:schemeClr>
                </a:solidFill>
                <a:latin typeface="Arial" panose="020B0604020202020204" pitchFamily="34" charset="0"/>
                <a:cs typeface="Arial" panose="020B0604020202020204" pitchFamily="34" charset="0"/>
              </a:rPr>
              <a:t>Employees	23% (up from 22)</a:t>
            </a:r>
          </a:p>
          <a:p>
            <a:pPr lvl="1"/>
            <a:r>
              <a:rPr lang="en-US" dirty="0">
                <a:solidFill>
                  <a:schemeClr val="bg2">
                    <a:lumMod val="25000"/>
                  </a:schemeClr>
                </a:solidFill>
                <a:latin typeface="Arial" panose="020B0604020202020204" pitchFamily="34" charset="0"/>
                <a:cs typeface="Arial" panose="020B0604020202020204" pitchFamily="34" charset="0"/>
              </a:rPr>
              <a:t>Insurers		7% (down from 22)</a:t>
            </a:r>
          </a:p>
          <a:p>
            <a:pPr lvl="1"/>
            <a:r>
              <a:rPr lang="en-US" dirty="0">
                <a:solidFill>
                  <a:schemeClr val="bg2">
                    <a:lumMod val="25000"/>
                  </a:schemeClr>
                </a:solidFill>
                <a:latin typeface="Arial" panose="020B0604020202020204" pitchFamily="34" charset="0"/>
                <a:cs typeface="Arial" panose="020B0604020202020204" pitchFamily="34" charset="0"/>
              </a:rPr>
              <a:t>Healthcare	1% (down from 22)</a:t>
            </a:r>
          </a:p>
          <a:p>
            <a:pPr lvl="1"/>
            <a:r>
              <a:rPr lang="en-US" dirty="0">
                <a:solidFill>
                  <a:schemeClr val="bg2">
                    <a:lumMod val="25000"/>
                  </a:schemeClr>
                </a:solidFill>
                <a:latin typeface="Arial" panose="020B0604020202020204" pitchFamily="34" charset="0"/>
                <a:cs typeface="Arial" panose="020B0604020202020204" pitchFamily="34" charset="0"/>
              </a:rPr>
              <a:t>Anonymous	58% (same as 22)</a:t>
            </a:r>
          </a:p>
          <a:p>
            <a:r>
              <a:rPr lang="en-US" sz="1800" dirty="0">
                <a:solidFill>
                  <a:schemeClr val="bg2">
                    <a:lumMod val="25000"/>
                  </a:schemeClr>
                </a:solidFill>
                <a:latin typeface="Arial" panose="020B0604020202020204" pitchFamily="34" charset="0"/>
                <a:cs typeface="Arial" panose="020B0604020202020204" pitchFamily="34" charset="0"/>
              </a:rPr>
              <a:t> Receive reports from other state agencies (DES, DOI, etc.), as well as FNU inquiries.</a:t>
            </a:r>
          </a:p>
        </p:txBody>
      </p:sp>
    </p:spTree>
    <p:extLst>
      <p:ext uri="{BB962C8B-B14F-4D97-AF65-F5344CB8AC3E}">
        <p14:creationId xmlns:p14="http://schemas.microsoft.com/office/powerpoint/2010/main" val="3883076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E857-C1A1-58BB-9E2A-647793F3F3E7}"/>
              </a:ext>
            </a:extLst>
          </p:cNvPr>
          <p:cNvSpPr txBox="1">
            <a:spLocks/>
          </p:cNvSpPr>
          <p:nvPr/>
        </p:nvSpPr>
        <p:spPr>
          <a:xfrm>
            <a:off x="1939271" y="5070038"/>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What is “</a:t>
            </a:r>
            <a:r>
              <a:rPr lang="en-US" b="1" i="1" dirty="0">
                <a:solidFill>
                  <a:schemeClr val="bg2">
                    <a:lumMod val="25000"/>
                  </a:schemeClr>
                </a:solidFill>
                <a:latin typeface="Aptos Black" panose="020B0004020202020204" pitchFamily="34" charset="0"/>
              </a:rPr>
              <a:t>NONCOMPLIANCE</a:t>
            </a:r>
            <a:r>
              <a:rPr lang="en-US" b="1" dirty="0">
                <a:solidFill>
                  <a:schemeClr val="bg2">
                    <a:lumMod val="25000"/>
                  </a:schemeClr>
                </a:solidFill>
                <a:latin typeface="Aptos Black" panose="020B0004020202020204" pitchFamily="34" charset="0"/>
              </a:rPr>
              <a:t>”?</a:t>
            </a:r>
          </a:p>
        </p:txBody>
      </p:sp>
      <p:sp>
        <p:nvSpPr>
          <p:cNvPr id="3" name="Content Placeholder 2">
            <a:extLst>
              <a:ext uri="{FF2B5EF4-FFF2-40B4-BE49-F238E27FC236}">
                <a16:creationId xmlns:a16="http://schemas.microsoft.com/office/drawing/2014/main" id="{FB36013B-288F-3D42-2978-75534F7F4C4D}"/>
              </a:ext>
            </a:extLst>
          </p:cNvPr>
          <p:cNvSpPr txBox="1">
            <a:spLocks/>
          </p:cNvSpPr>
          <p:nvPr/>
        </p:nvSpPr>
        <p:spPr>
          <a:xfrm>
            <a:off x="1939271" y="559380"/>
            <a:ext cx="8534400" cy="432053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Arial" panose="020B0604020202020204" pitchFamily="34" charset="0"/>
                <a:cs typeface="Arial" panose="020B0604020202020204" pitchFamily="34" charset="0"/>
              </a:rPr>
              <a:t>Noncompliance  </a:t>
            </a:r>
          </a:p>
          <a:p>
            <a:pPr lvl="1"/>
            <a:r>
              <a:rPr lang="en-US" dirty="0">
                <a:solidFill>
                  <a:schemeClr val="bg2">
                    <a:lumMod val="25000"/>
                  </a:schemeClr>
                </a:solidFill>
                <a:latin typeface="Arial" panose="020B0604020202020204" pitchFamily="34" charset="0"/>
                <a:cs typeface="Arial" panose="020B0604020202020204" pitchFamily="34" charset="0"/>
              </a:rPr>
              <a:t>Failure to insure liability pursuant to the Workers’ Compensation Law. </a:t>
            </a:r>
          </a:p>
          <a:p>
            <a:pPr lvl="2"/>
            <a:r>
              <a:rPr lang="en-US" dirty="0">
                <a:solidFill>
                  <a:schemeClr val="bg2">
                    <a:lumMod val="25000"/>
                  </a:schemeClr>
                </a:solidFill>
                <a:latin typeface="Arial" panose="020B0604020202020204" pitchFamily="34" charset="0"/>
                <a:cs typeface="Arial" panose="020B0604020202020204" pitchFamily="34" charset="0"/>
              </a:rPr>
              <a:t>Failing to have workers’ compensation insurance (not insuring liability) puts </a:t>
            </a:r>
            <a:r>
              <a:rPr lang="en-US" u="sng" dirty="0">
                <a:solidFill>
                  <a:schemeClr val="bg2">
                    <a:lumMod val="25000"/>
                  </a:schemeClr>
                </a:solidFill>
                <a:latin typeface="Arial" panose="020B0604020202020204" pitchFamily="34" charset="0"/>
                <a:cs typeface="Arial" panose="020B0604020202020204" pitchFamily="34" charset="0"/>
              </a:rPr>
              <a:t>employees</a:t>
            </a:r>
            <a:r>
              <a:rPr lang="en-US" dirty="0">
                <a:solidFill>
                  <a:schemeClr val="bg2">
                    <a:lumMod val="25000"/>
                  </a:schemeClr>
                </a:solidFill>
                <a:latin typeface="Arial" panose="020B0604020202020204" pitchFamily="34" charset="0"/>
                <a:cs typeface="Arial" panose="020B0604020202020204" pitchFamily="34" charset="0"/>
              </a:rPr>
              <a:t> at risk of not receiving benefits they are entitled to, subjects </a:t>
            </a:r>
            <a:r>
              <a:rPr lang="en-US" u="sng" dirty="0">
                <a:solidFill>
                  <a:schemeClr val="bg2">
                    <a:lumMod val="25000"/>
                  </a:schemeClr>
                </a:solidFill>
                <a:latin typeface="Arial" panose="020B0604020202020204" pitchFamily="34" charset="0"/>
                <a:cs typeface="Arial" panose="020B0604020202020204" pitchFamily="34" charset="0"/>
              </a:rPr>
              <a:t>employers </a:t>
            </a:r>
            <a:r>
              <a:rPr lang="en-US" dirty="0">
                <a:solidFill>
                  <a:schemeClr val="bg2">
                    <a:lumMod val="25000"/>
                  </a:schemeClr>
                </a:solidFill>
                <a:latin typeface="Arial" panose="020B0604020202020204" pitchFamily="34" charset="0"/>
                <a:cs typeface="Arial" panose="020B0604020202020204" pitchFamily="34" charset="0"/>
              </a:rPr>
              <a:t>to civil liability, and can burden </a:t>
            </a:r>
            <a:r>
              <a:rPr lang="en-US" u="sng" dirty="0">
                <a:solidFill>
                  <a:schemeClr val="bg2">
                    <a:lumMod val="25000"/>
                  </a:schemeClr>
                </a:solidFill>
                <a:latin typeface="Arial" panose="020B0604020202020204" pitchFamily="34" charset="0"/>
                <a:cs typeface="Arial" panose="020B0604020202020204" pitchFamily="34" charset="0"/>
              </a:rPr>
              <a:t>taxpayers</a:t>
            </a:r>
            <a:r>
              <a:rPr lang="en-US" dirty="0">
                <a:solidFill>
                  <a:schemeClr val="bg2">
                    <a:lumMod val="25000"/>
                  </a:schemeClr>
                </a:solidFill>
                <a:latin typeface="Arial" panose="020B0604020202020204" pitchFamily="34" charset="0"/>
                <a:cs typeface="Arial" panose="020B0604020202020204" pitchFamily="34" charset="0"/>
              </a:rPr>
              <a:t> with associated medical costs.</a:t>
            </a:r>
          </a:p>
          <a:p>
            <a:pPr lvl="2"/>
            <a:r>
              <a:rPr lang="en-US" dirty="0">
                <a:solidFill>
                  <a:schemeClr val="bg2">
                    <a:lumMod val="25000"/>
                  </a:schemeClr>
                </a:solidFill>
                <a:latin typeface="Arial" panose="020B0604020202020204" pitchFamily="34" charset="0"/>
                <a:cs typeface="Arial" panose="020B0604020202020204" pitchFamily="34" charset="0"/>
              </a:rPr>
              <a:t>Employers who do not provide workers’ compensation insurance have an unfair economic advantage over employers who comply.</a:t>
            </a:r>
          </a:p>
          <a:p>
            <a:pPr lvl="1"/>
            <a:r>
              <a:rPr lang="en-US" dirty="0">
                <a:solidFill>
                  <a:schemeClr val="bg2">
                    <a:lumMod val="25000"/>
                  </a:schemeClr>
                </a:solidFill>
                <a:latin typeface="Arial" panose="020B0604020202020204" pitchFamily="34" charset="0"/>
                <a:cs typeface="Arial" panose="020B0604020202020204" pitchFamily="34" charset="0"/>
              </a:rPr>
              <a:t>Failure to file a report of injury with the Division within 30 days.</a:t>
            </a:r>
          </a:p>
          <a:p>
            <a:pPr lvl="1"/>
            <a:r>
              <a:rPr lang="en-US" dirty="0">
                <a:solidFill>
                  <a:schemeClr val="bg2">
                    <a:lumMod val="25000"/>
                  </a:schemeClr>
                </a:solidFill>
                <a:latin typeface="Arial" panose="020B0604020202020204" pitchFamily="34" charset="0"/>
                <a:cs typeface="Arial" panose="020B0604020202020204" pitchFamily="34" charset="0"/>
              </a:rPr>
              <a:t>Failure to abide by an Administrative Ruling or Award.</a:t>
            </a:r>
          </a:p>
        </p:txBody>
      </p:sp>
    </p:spTree>
    <p:extLst>
      <p:ext uri="{BB962C8B-B14F-4D97-AF65-F5344CB8AC3E}">
        <p14:creationId xmlns:p14="http://schemas.microsoft.com/office/powerpoint/2010/main" val="2399139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D6A30-1A42-06BE-D272-1E0A9F0C3D2B}"/>
              </a:ext>
            </a:extLst>
          </p:cNvPr>
          <p:cNvSpPr txBox="1">
            <a:spLocks/>
          </p:cNvSpPr>
          <p:nvPr/>
        </p:nvSpPr>
        <p:spPr>
          <a:xfrm>
            <a:off x="1984094" y="5079003"/>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What is “</a:t>
            </a:r>
            <a:r>
              <a:rPr lang="en-US" b="1" i="1" dirty="0">
                <a:solidFill>
                  <a:schemeClr val="bg2">
                    <a:lumMod val="25000"/>
                  </a:schemeClr>
                </a:solidFill>
                <a:latin typeface="Aptos Black" panose="020B0004020202020204" pitchFamily="34" charset="0"/>
              </a:rPr>
              <a:t>FRAUD</a:t>
            </a:r>
            <a:r>
              <a:rPr lang="en-US" b="1" dirty="0">
                <a:solidFill>
                  <a:schemeClr val="bg2">
                    <a:lumMod val="25000"/>
                  </a:schemeClr>
                </a:solidFill>
                <a:latin typeface="Aptos Black" panose="020B0004020202020204" pitchFamily="34" charset="0"/>
              </a:rPr>
              <a:t>”?</a:t>
            </a:r>
          </a:p>
        </p:txBody>
      </p:sp>
      <p:sp>
        <p:nvSpPr>
          <p:cNvPr id="3" name="Content Placeholder 2">
            <a:extLst>
              <a:ext uri="{FF2B5EF4-FFF2-40B4-BE49-F238E27FC236}">
                <a16:creationId xmlns:a16="http://schemas.microsoft.com/office/drawing/2014/main" id="{E333BCEA-E9C7-EEAC-DDB5-00E17215A40A}"/>
              </a:ext>
            </a:extLst>
          </p:cNvPr>
          <p:cNvSpPr txBox="1">
            <a:spLocks/>
          </p:cNvSpPr>
          <p:nvPr/>
        </p:nvSpPr>
        <p:spPr>
          <a:xfrm>
            <a:off x="1984094" y="1230818"/>
            <a:ext cx="8534400" cy="361526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bg2">
                    <a:lumMod val="25000"/>
                  </a:schemeClr>
                </a:solidFill>
                <a:latin typeface="Arial" panose="020B0604020202020204" pitchFamily="34" charset="0"/>
                <a:cs typeface="Arial" panose="020B0604020202020204" pitchFamily="34" charset="0"/>
              </a:rPr>
              <a:t>Fraud </a:t>
            </a:r>
            <a:r>
              <a:rPr lang="en-US" sz="2400" dirty="0">
                <a:solidFill>
                  <a:schemeClr val="bg2">
                    <a:lumMod val="25000"/>
                  </a:schemeClr>
                </a:solidFill>
                <a:latin typeface="Arial" panose="020B0604020202020204" pitchFamily="34" charset="0"/>
                <a:cs typeface="Arial" panose="020B0604020202020204" pitchFamily="34" charset="0"/>
              </a:rPr>
              <a:t>occurs when someone </a:t>
            </a:r>
            <a:r>
              <a:rPr lang="en-US" sz="2400" i="1" dirty="0">
                <a:solidFill>
                  <a:schemeClr val="bg2">
                    <a:lumMod val="25000"/>
                  </a:schemeClr>
                </a:solidFill>
                <a:latin typeface="Arial" panose="020B0604020202020204" pitchFamily="34" charset="0"/>
                <a:cs typeface="Arial" panose="020B0604020202020204" pitchFamily="34" charset="0"/>
              </a:rPr>
              <a:t>knowingly</a:t>
            </a:r>
            <a:r>
              <a:rPr lang="en-US" sz="2400" dirty="0">
                <a:solidFill>
                  <a:schemeClr val="bg2">
                    <a:lumMod val="25000"/>
                  </a:schemeClr>
                </a:solidFill>
                <a:latin typeface="Arial" panose="020B0604020202020204" pitchFamily="34" charset="0"/>
                <a:cs typeface="Arial" panose="020B0604020202020204" pitchFamily="34" charset="0"/>
              </a:rPr>
              <a:t> makes or causes to be made any false or fraudulent </a:t>
            </a:r>
            <a:r>
              <a:rPr lang="en-US" sz="2400" i="1" dirty="0">
                <a:solidFill>
                  <a:schemeClr val="bg2">
                    <a:lumMod val="25000"/>
                  </a:schemeClr>
                </a:solidFill>
                <a:latin typeface="Arial" panose="020B0604020202020204" pitchFamily="34" charset="0"/>
                <a:cs typeface="Arial" panose="020B0604020202020204" pitchFamily="34" charset="0"/>
              </a:rPr>
              <a:t>material</a:t>
            </a:r>
            <a:r>
              <a:rPr lang="en-US" sz="2400" dirty="0">
                <a:solidFill>
                  <a:schemeClr val="bg2">
                    <a:lumMod val="25000"/>
                  </a:schemeClr>
                </a:solidFill>
                <a:latin typeface="Arial" panose="020B0604020202020204" pitchFamily="34" charset="0"/>
                <a:cs typeface="Arial" panose="020B0604020202020204" pitchFamily="34" charset="0"/>
              </a:rPr>
              <a:t> statement or </a:t>
            </a:r>
            <a:r>
              <a:rPr lang="en-US" sz="2400" i="1" dirty="0">
                <a:solidFill>
                  <a:schemeClr val="bg2">
                    <a:lumMod val="25000"/>
                  </a:schemeClr>
                </a:solidFill>
                <a:latin typeface="Arial" panose="020B0604020202020204" pitchFamily="34" charset="0"/>
                <a:cs typeface="Arial" panose="020B0604020202020204" pitchFamily="34" charset="0"/>
              </a:rPr>
              <a:t>material </a:t>
            </a:r>
            <a:r>
              <a:rPr lang="en-US" sz="2400" dirty="0">
                <a:solidFill>
                  <a:schemeClr val="bg2">
                    <a:lumMod val="25000"/>
                  </a:schemeClr>
                </a:solidFill>
                <a:latin typeface="Arial" panose="020B0604020202020204" pitchFamily="34" charset="0"/>
                <a:cs typeface="Arial" panose="020B0604020202020204" pitchFamily="34" charset="0"/>
              </a:rPr>
              <a:t>representation </a:t>
            </a:r>
            <a:r>
              <a:rPr lang="en-US" sz="2400" i="1" u="sng" dirty="0">
                <a:solidFill>
                  <a:schemeClr val="bg2">
                    <a:lumMod val="25000"/>
                  </a:schemeClr>
                </a:solidFill>
                <a:latin typeface="Arial" panose="020B0604020202020204" pitchFamily="34" charset="0"/>
                <a:cs typeface="Arial" panose="020B0604020202020204" pitchFamily="34" charset="0"/>
              </a:rPr>
              <a:t>for the purpose of obtaining or denying any benefit</a:t>
            </a:r>
            <a:r>
              <a:rPr lang="en-US" sz="2400" i="1" dirty="0">
                <a:solidFill>
                  <a:schemeClr val="bg2">
                    <a:lumMod val="25000"/>
                  </a:schemeClr>
                </a:solidFill>
                <a:latin typeface="Arial" panose="020B0604020202020204" pitchFamily="34" charset="0"/>
                <a:cs typeface="Arial" panose="020B0604020202020204" pitchFamily="34" charset="0"/>
              </a:rPr>
              <a:t>.</a:t>
            </a:r>
            <a:r>
              <a:rPr lang="en-US" sz="2400" dirty="0">
                <a:solidFill>
                  <a:schemeClr val="bg2">
                    <a:lumMod val="25000"/>
                  </a:schemeClr>
                </a:solidFill>
                <a:latin typeface="Arial" panose="020B0604020202020204" pitchFamily="34" charset="0"/>
                <a:cs typeface="Arial" panose="020B0604020202020204" pitchFamily="34" charset="0"/>
              </a:rPr>
              <a:t> </a:t>
            </a:r>
          </a:p>
          <a:p>
            <a:pPr lvl="1"/>
            <a:r>
              <a:rPr lang="en-US" sz="2800" b="1" i="1" dirty="0">
                <a:solidFill>
                  <a:schemeClr val="bg2">
                    <a:lumMod val="25000"/>
                  </a:schemeClr>
                </a:solidFill>
                <a:latin typeface="Arial" panose="020B0604020202020204" pitchFamily="34" charset="0"/>
                <a:cs typeface="Arial" panose="020B0604020202020204" pitchFamily="34" charset="0"/>
              </a:rPr>
              <a:t>Knowingly</a:t>
            </a:r>
            <a:r>
              <a:rPr lang="en-US" sz="2800" dirty="0">
                <a:solidFill>
                  <a:schemeClr val="bg2">
                    <a:lumMod val="25000"/>
                  </a:schemeClr>
                </a:solidFill>
                <a:latin typeface="Arial" panose="020B0604020202020204" pitchFamily="34" charset="0"/>
                <a:cs typeface="Arial" panose="020B0604020202020204" pitchFamily="34" charset="0"/>
              </a:rPr>
              <a:t> means intentional statements or actions to obtain or deny a benefit.</a:t>
            </a:r>
          </a:p>
          <a:p>
            <a:pPr lvl="1"/>
            <a:r>
              <a:rPr lang="en-US" sz="2800" dirty="0">
                <a:solidFill>
                  <a:schemeClr val="bg2">
                    <a:lumMod val="25000"/>
                  </a:schemeClr>
                </a:solidFill>
                <a:latin typeface="Arial" panose="020B0604020202020204" pitchFamily="34" charset="0"/>
                <a:cs typeface="Arial" panose="020B0604020202020204" pitchFamily="34" charset="0"/>
              </a:rPr>
              <a:t>Material means </a:t>
            </a:r>
            <a:r>
              <a:rPr lang="en-US" sz="2800" i="1" dirty="0">
                <a:solidFill>
                  <a:schemeClr val="bg2">
                    <a:lumMod val="25000"/>
                  </a:schemeClr>
                </a:solidFill>
                <a:latin typeface="Arial" panose="020B0604020202020204" pitchFamily="34" charset="0"/>
                <a:cs typeface="Arial" panose="020B0604020202020204" pitchFamily="34" charset="0"/>
              </a:rPr>
              <a:t>a</a:t>
            </a:r>
            <a:r>
              <a:rPr lang="en-US" sz="2800" dirty="0">
                <a:solidFill>
                  <a:schemeClr val="bg2">
                    <a:lumMod val="25000"/>
                  </a:schemeClr>
                </a:solidFill>
                <a:latin typeface="Arial" panose="020B0604020202020204" pitchFamily="34" charset="0"/>
                <a:cs typeface="Arial" panose="020B0604020202020204" pitchFamily="34" charset="0"/>
              </a:rPr>
              <a:t>ny statements, forms, claims, actions intended to obtain or deny a benefit.</a:t>
            </a:r>
          </a:p>
          <a:p>
            <a:r>
              <a:rPr lang="en-US" sz="3200" dirty="0">
                <a:solidFill>
                  <a:schemeClr val="bg2">
                    <a:lumMod val="25000"/>
                  </a:schemeClr>
                </a:solidFill>
                <a:latin typeface="Arial" panose="020B0604020202020204" pitchFamily="34" charset="0"/>
                <a:cs typeface="Arial" panose="020B0604020202020204" pitchFamily="34" charset="0"/>
              </a:rPr>
              <a:t>Fraud also includes preparing or providing </a:t>
            </a:r>
            <a:r>
              <a:rPr lang="en-US" sz="3200" b="1" i="1" dirty="0">
                <a:solidFill>
                  <a:schemeClr val="bg2">
                    <a:lumMod val="25000"/>
                  </a:schemeClr>
                </a:solidFill>
                <a:latin typeface="Arial" panose="020B0604020202020204" pitchFamily="34" charset="0"/>
                <a:cs typeface="Arial" panose="020B0604020202020204" pitchFamily="34" charset="0"/>
              </a:rPr>
              <a:t>Invalid</a:t>
            </a:r>
            <a:r>
              <a:rPr lang="en-US" sz="3200" dirty="0">
                <a:solidFill>
                  <a:schemeClr val="bg2">
                    <a:lumMod val="25000"/>
                  </a:schemeClr>
                </a:solidFill>
                <a:latin typeface="Arial" panose="020B0604020202020204" pitchFamily="34" charset="0"/>
                <a:cs typeface="Arial" panose="020B0604020202020204" pitchFamily="34" charset="0"/>
              </a:rPr>
              <a:t> certificates of insurance as proof of workers’ compensation insurance. </a:t>
            </a:r>
          </a:p>
        </p:txBody>
      </p:sp>
    </p:spTree>
    <p:extLst>
      <p:ext uri="{BB962C8B-B14F-4D97-AF65-F5344CB8AC3E}">
        <p14:creationId xmlns:p14="http://schemas.microsoft.com/office/powerpoint/2010/main" val="122072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E2E5A6-D967-4AB6-C167-A93023EE6B15}"/>
              </a:ext>
            </a:extLst>
          </p:cNvPr>
          <p:cNvSpPr txBox="1"/>
          <p:nvPr/>
        </p:nvSpPr>
        <p:spPr>
          <a:xfrm>
            <a:off x="2814917" y="268941"/>
            <a:ext cx="6562165" cy="707886"/>
          </a:xfrm>
          <a:prstGeom prst="rect">
            <a:avLst/>
          </a:prstGeom>
          <a:noFill/>
        </p:spPr>
        <p:txBody>
          <a:bodyPr wrap="square" rtlCol="0">
            <a:spAutoFit/>
          </a:bodyPr>
          <a:lstStyle/>
          <a:p>
            <a:pPr algn="ctr">
              <a:lnSpc>
                <a:spcPct val="100000"/>
              </a:lnSpc>
              <a:spcBef>
                <a:spcPts val="0"/>
              </a:spcBef>
              <a:buFont typeface="Arial"/>
              <a:buNone/>
            </a:pPr>
            <a:r>
              <a:rPr lang="en-US" sz="4000" b="1" cap="small" dirty="0">
                <a:solidFill>
                  <a:srgbClr val="C00000"/>
                </a:solidFill>
                <a:latin typeface="Aptos" panose="020B0004020202020204" pitchFamily="34" charset="0"/>
                <a:ea typeface="Arial"/>
                <a:cs typeface="Arial"/>
              </a:rPr>
              <a:t>Risks</a:t>
            </a:r>
            <a:r>
              <a:rPr lang="en-US" sz="4000" b="1" cap="small" dirty="0">
                <a:latin typeface="Aptos" panose="020B0004020202020204" pitchFamily="34" charset="0"/>
                <a:ea typeface="Arial"/>
                <a:cs typeface="Arial"/>
              </a:rPr>
              <a:t> of Not Modernizing</a:t>
            </a:r>
          </a:p>
        </p:txBody>
      </p:sp>
      <p:sp>
        <p:nvSpPr>
          <p:cNvPr id="4" name="TextBox 3">
            <a:extLst>
              <a:ext uri="{FF2B5EF4-FFF2-40B4-BE49-F238E27FC236}">
                <a16:creationId xmlns:a16="http://schemas.microsoft.com/office/drawing/2014/main" id="{ECEA8240-E683-4B4E-F1F5-1AFFFCA5D6D5}"/>
              </a:ext>
            </a:extLst>
          </p:cNvPr>
          <p:cNvSpPr txBox="1"/>
          <p:nvPr/>
        </p:nvSpPr>
        <p:spPr>
          <a:xfrm>
            <a:off x="697830" y="1120676"/>
            <a:ext cx="11093117" cy="4616648"/>
          </a:xfrm>
          <a:prstGeom prst="rect">
            <a:avLst/>
          </a:prstGeom>
          <a:noFill/>
          <a:ln>
            <a:noFill/>
          </a:ln>
        </p:spPr>
        <p:txBody>
          <a:bodyPr wrap="square" lIns="0" tIns="0" rIns="0" bIns="0" rtlCol="0" anchor="ctr">
            <a:spAutoFit/>
          </a:bodyPr>
          <a:lstStyle/>
          <a:p>
            <a:pPr marL="457200" marR="589280" indent="-457200" defTabSz="914400">
              <a:spcAft>
                <a:spcPts val="1200"/>
              </a:spcAft>
              <a:buClr>
                <a:schemeClr val="accent2">
                  <a:lumMod val="75000"/>
                </a:schemeClr>
              </a:buClr>
              <a:buSzPct val="100000"/>
              <a:buFont typeface="Wingdings" panose="05000000000000000000" pitchFamily="2" charset="2"/>
              <a:buChar char="§"/>
            </a:pPr>
            <a:r>
              <a:rPr lang="en-US" sz="2600" kern="0" dirty="0">
                <a:solidFill>
                  <a:srgbClr val="000000"/>
                </a:solidFill>
                <a:latin typeface="Aptos" panose="020B0004020202020204" pitchFamily="34" charset="0"/>
                <a:sym typeface="Arial"/>
              </a:rPr>
              <a:t>Lack of staff to maintain the legacy system results in the inability to maintain the application to meet evolving agency needs</a:t>
            </a:r>
          </a:p>
          <a:p>
            <a:pPr marL="457200" marR="365125" indent="-457200" defTabSz="914400">
              <a:spcAft>
                <a:spcPts val="1200"/>
              </a:spcAft>
              <a:buClr>
                <a:schemeClr val="accent2">
                  <a:lumMod val="75000"/>
                </a:schemeClr>
              </a:buClr>
              <a:buSzPct val="100000"/>
              <a:buFont typeface="Wingdings" panose="05000000000000000000" pitchFamily="2" charset="2"/>
              <a:buChar char="§"/>
            </a:pPr>
            <a:r>
              <a:rPr lang="en-US" sz="2600" kern="0" dirty="0">
                <a:solidFill>
                  <a:srgbClr val="000000"/>
                </a:solidFill>
                <a:latin typeface="Aptos" panose="020B0004020202020204" pitchFamily="34" charset="0"/>
                <a:sym typeface="Arial"/>
              </a:rPr>
              <a:t>Incomplete information about injured workers results in the inability to correctly process information received from external stakeholders</a:t>
            </a:r>
          </a:p>
          <a:p>
            <a:pPr marL="457200" marR="257175" indent="-457200" defTabSz="914400">
              <a:spcBef>
                <a:spcPts val="5"/>
              </a:spcBef>
              <a:spcAft>
                <a:spcPts val="1200"/>
              </a:spcAft>
              <a:buClr>
                <a:schemeClr val="accent2">
                  <a:lumMod val="75000"/>
                </a:schemeClr>
              </a:buClr>
              <a:buSzPct val="100000"/>
              <a:buFont typeface="Wingdings" panose="05000000000000000000" pitchFamily="2" charset="2"/>
              <a:buChar char="§"/>
            </a:pPr>
            <a:r>
              <a:rPr lang="en-US" sz="2600" kern="0" dirty="0">
                <a:solidFill>
                  <a:srgbClr val="000000"/>
                </a:solidFill>
                <a:latin typeface="Aptos" panose="020B0004020202020204" pitchFamily="34" charset="0"/>
                <a:sym typeface="Arial"/>
              </a:rPr>
              <a:t>Paper-based processes, manual imaging, and redundant data entry result in processing delays, inaccuracies, and increased cost</a:t>
            </a:r>
          </a:p>
          <a:p>
            <a:pPr marL="457200" marR="227965" indent="-457200" defTabSz="914400">
              <a:spcAft>
                <a:spcPts val="1200"/>
              </a:spcAft>
              <a:buClr>
                <a:schemeClr val="accent2">
                  <a:lumMod val="75000"/>
                </a:schemeClr>
              </a:buClr>
              <a:buSzPct val="100000"/>
              <a:buFont typeface="Wingdings" panose="05000000000000000000" pitchFamily="2" charset="2"/>
              <a:buChar char="§"/>
            </a:pPr>
            <a:r>
              <a:rPr lang="en-US" sz="2600" kern="0" dirty="0">
                <a:solidFill>
                  <a:srgbClr val="000000"/>
                </a:solidFill>
                <a:latin typeface="Aptos" panose="020B0004020202020204" pitchFamily="34" charset="0"/>
                <a:sym typeface="Arial"/>
              </a:rPr>
              <a:t>Inability to maximize the use of data results in unsafe working environments and work-related fatalities and injuries</a:t>
            </a:r>
          </a:p>
          <a:p>
            <a:pPr marL="457200" marR="227965" indent="-457200" defTabSz="914400">
              <a:spcAft>
                <a:spcPts val="1200"/>
              </a:spcAft>
              <a:buClr>
                <a:schemeClr val="accent2">
                  <a:lumMod val="75000"/>
                </a:schemeClr>
              </a:buClr>
              <a:buSzPct val="100000"/>
              <a:buFont typeface="Wingdings" panose="05000000000000000000" pitchFamily="2" charset="2"/>
              <a:buChar char="§"/>
            </a:pPr>
            <a:r>
              <a:rPr lang="en-US" sz="2600" kern="0" dirty="0">
                <a:solidFill>
                  <a:srgbClr val="000000"/>
                </a:solidFill>
                <a:latin typeface="Aptos" panose="020B0004020202020204" pitchFamily="34" charset="0"/>
                <a:sym typeface="Arial"/>
              </a:rPr>
              <a:t>Having an old system makes it difficult to take advantage of new technologies and to provide self-service options to stakeholders</a:t>
            </a:r>
          </a:p>
        </p:txBody>
      </p:sp>
    </p:spTree>
    <p:extLst>
      <p:ext uri="{BB962C8B-B14F-4D97-AF65-F5344CB8AC3E}">
        <p14:creationId xmlns:p14="http://schemas.microsoft.com/office/powerpoint/2010/main" val="891606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6B89-DD26-7580-5119-01D486E8C2EA}"/>
              </a:ext>
            </a:extLst>
          </p:cNvPr>
          <p:cNvSpPr txBox="1">
            <a:spLocks/>
          </p:cNvSpPr>
          <p:nvPr/>
        </p:nvSpPr>
        <p:spPr>
          <a:xfrm>
            <a:off x="1930306" y="5105897"/>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New to our unit in 2024</a:t>
            </a:r>
          </a:p>
        </p:txBody>
      </p:sp>
      <p:sp>
        <p:nvSpPr>
          <p:cNvPr id="3" name="Content Placeholder 2">
            <a:extLst>
              <a:ext uri="{FF2B5EF4-FFF2-40B4-BE49-F238E27FC236}">
                <a16:creationId xmlns:a16="http://schemas.microsoft.com/office/drawing/2014/main" id="{42E63BE9-3C5C-CFD3-B252-434B8F7D9C59}"/>
              </a:ext>
            </a:extLst>
          </p:cNvPr>
          <p:cNvSpPr txBox="1">
            <a:spLocks/>
          </p:cNvSpPr>
          <p:nvPr/>
        </p:nvSpPr>
        <p:spPr>
          <a:xfrm>
            <a:off x="1930306" y="1304365"/>
            <a:ext cx="8534400" cy="361526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solidFill>
                  <a:schemeClr val="bg2">
                    <a:lumMod val="25000"/>
                  </a:schemeClr>
                </a:solidFill>
                <a:latin typeface="Arial" panose="020B0604020202020204" pitchFamily="34" charset="0"/>
                <a:cs typeface="Arial" panose="020B0604020202020204" pitchFamily="34" charset="0"/>
              </a:rPr>
              <a:t>Filevine</a:t>
            </a:r>
            <a:r>
              <a:rPr lang="en-US" dirty="0">
                <a:solidFill>
                  <a:schemeClr val="bg2">
                    <a:lumMod val="25000"/>
                  </a:schemeClr>
                </a:solidFill>
                <a:latin typeface="Arial" panose="020B0604020202020204" pitchFamily="34" charset="0"/>
                <a:cs typeface="Arial" panose="020B0604020202020204" pitchFamily="34" charset="0"/>
              </a:rPr>
              <a:t> case management</a:t>
            </a:r>
          </a:p>
          <a:p>
            <a:r>
              <a:rPr lang="en-US" dirty="0">
                <a:solidFill>
                  <a:schemeClr val="bg2">
                    <a:lumMod val="25000"/>
                  </a:schemeClr>
                </a:solidFill>
                <a:latin typeface="Arial" panose="020B0604020202020204" pitchFamily="34" charset="0"/>
                <a:cs typeface="Arial" panose="020B0604020202020204" pitchFamily="34" charset="0"/>
              </a:rPr>
              <a:t>In 2024, the FNU along with several other units within the Department worked with </a:t>
            </a:r>
            <a:r>
              <a:rPr lang="en-US" dirty="0" err="1">
                <a:solidFill>
                  <a:schemeClr val="bg2">
                    <a:lumMod val="25000"/>
                  </a:schemeClr>
                </a:solidFill>
                <a:latin typeface="Arial" panose="020B0604020202020204" pitchFamily="34" charset="0"/>
                <a:cs typeface="Arial" panose="020B0604020202020204" pitchFamily="34" charset="0"/>
              </a:rPr>
              <a:t>Filevine</a:t>
            </a:r>
            <a:r>
              <a:rPr lang="en-US" dirty="0">
                <a:solidFill>
                  <a:schemeClr val="bg2">
                    <a:lumMod val="25000"/>
                  </a:schemeClr>
                </a:solidFill>
                <a:latin typeface="Arial" panose="020B0604020202020204" pitchFamily="34" charset="0"/>
                <a:cs typeface="Arial" panose="020B0604020202020204" pitchFamily="34" charset="0"/>
              </a:rPr>
              <a:t> to develop a new and much improved case management system. </a:t>
            </a:r>
          </a:p>
          <a:p>
            <a:pPr lvl="1"/>
            <a:r>
              <a:rPr lang="en-US" dirty="0">
                <a:solidFill>
                  <a:schemeClr val="bg2">
                    <a:lumMod val="25000"/>
                  </a:schemeClr>
                </a:solidFill>
                <a:latin typeface="Arial" panose="020B0604020202020204" pitchFamily="34" charset="0"/>
                <a:cs typeface="Arial" panose="020B0604020202020204" pitchFamily="34" charset="0"/>
              </a:rPr>
              <a:t>Exercise in </a:t>
            </a:r>
            <a:r>
              <a:rPr lang="en-US" i="1" dirty="0">
                <a:solidFill>
                  <a:schemeClr val="bg2">
                    <a:lumMod val="25000"/>
                  </a:schemeClr>
                </a:solidFill>
                <a:latin typeface="Arial" panose="020B0604020202020204" pitchFamily="34" charset="0"/>
                <a:cs typeface="Arial" panose="020B0604020202020204" pitchFamily="34" charset="0"/>
              </a:rPr>
              <a:t>“</a:t>
            </a:r>
            <a:r>
              <a:rPr lang="en-US" b="1" i="1" dirty="0">
                <a:solidFill>
                  <a:schemeClr val="bg2">
                    <a:lumMod val="25000"/>
                  </a:schemeClr>
                </a:solidFill>
                <a:latin typeface="Arial" panose="020B0604020202020204" pitchFamily="34" charset="0"/>
                <a:cs typeface="Arial" panose="020B0604020202020204" pitchFamily="34" charset="0"/>
              </a:rPr>
              <a:t>Change Management</a:t>
            </a:r>
            <a:r>
              <a:rPr lang="en-US" i="1" dirty="0">
                <a:solidFill>
                  <a:schemeClr val="bg2">
                    <a:lumMod val="25000"/>
                  </a:schemeClr>
                </a:solidFill>
                <a:latin typeface="Arial" panose="020B0604020202020204" pitchFamily="34" charset="0"/>
                <a:cs typeface="Arial" panose="020B0604020202020204" pitchFamily="34" charset="0"/>
              </a:rPr>
              <a:t>”</a:t>
            </a:r>
          </a:p>
          <a:p>
            <a:pPr lvl="1"/>
            <a:r>
              <a:rPr lang="en-US" dirty="0">
                <a:solidFill>
                  <a:schemeClr val="bg2">
                    <a:lumMod val="25000"/>
                  </a:schemeClr>
                </a:solidFill>
                <a:latin typeface="Arial" panose="020B0604020202020204" pitchFamily="34" charset="0"/>
                <a:cs typeface="Arial" panose="020B0604020202020204" pitchFamily="34" charset="0"/>
              </a:rPr>
              <a:t>Replaced aging “Access-based” system that was no longer supported.   </a:t>
            </a:r>
          </a:p>
          <a:p>
            <a:r>
              <a:rPr lang="en-US" dirty="0">
                <a:solidFill>
                  <a:schemeClr val="bg2">
                    <a:lumMod val="25000"/>
                  </a:schemeClr>
                </a:solidFill>
                <a:latin typeface="Arial" panose="020B0604020202020204" pitchFamily="34" charset="0"/>
                <a:cs typeface="Arial" panose="020B0604020202020204" pitchFamily="34" charset="0"/>
              </a:rPr>
              <a:t>Since going live, we have experienced: </a:t>
            </a:r>
          </a:p>
          <a:p>
            <a:pPr lvl="1"/>
            <a:r>
              <a:rPr lang="en-US" dirty="0">
                <a:solidFill>
                  <a:schemeClr val="bg2">
                    <a:lumMod val="25000"/>
                  </a:schemeClr>
                </a:solidFill>
                <a:latin typeface="Arial" panose="020B0604020202020204" pitchFamily="34" charset="0"/>
                <a:cs typeface="Arial" panose="020B0604020202020204" pitchFamily="34" charset="0"/>
              </a:rPr>
              <a:t>Improved overall efficiency and effectives.</a:t>
            </a:r>
          </a:p>
          <a:p>
            <a:pPr lvl="1"/>
            <a:r>
              <a:rPr lang="en-US" dirty="0">
                <a:solidFill>
                  <a:schemeClr val="bg2">
                    <a:lumMod val="25000"/>
                  </a:schemeClr>
                </a:solidFill>
                <a:latin typeface="Arial" panose="020B0604020202020204" pitchFamily="34" charset="0"/>
                <a:cs typeface="Arial" panose="020B0604020202020204" pitchFamily="34" charset="0"/>
              </a:rPr>
              <a:t>Improved case tracking abilities.</a:t>
            </a:r>
          </a:p>
          <a:p>
            <a:pPr lvl="1"/>
            <a:r>
              <a:rPr lang="en-US" dirty="0">
                <a:solidFill>
                  <a:schemeClr val="bg2">
                    <a:lumMod val="25000"/>
                  </a:schemeClr>
                </a:solidFill>
                <a:latin typeface="Arial" panose="020B0604020202020204" pitchFamily="34" charset="0"/>
                <a:cs typeface="Arial" panose="020B0604020202020204" pitchFamily="34" charset="0"/>
              </a:rPr>
              <a:t>Improved statistical analysis.</a:t>
            </a:r>
          </a:p>
        </p:txBody>
      </p:sp>
    </p:spTree>
    <p:extLst>
      <p:ext uri="{BB962C8B-B14F-4D97-AF65-F5344CB8AC3E}">
        <p14:creationId xmlns:p14="http://schemas.microsoft.com/office/powerpoint/2010/main" val="2934943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9DC4C-005C-69D9-DB6D-F656699753FB}"/>
              </a:ext>
            </a:extLst>
          </p:cNvPr>
          <p:cNvSpPr txBox="1">
            <a:spLocks/>
          </p:cNvSpPr>
          <p:nvPr/>
        </p:nvSpPr>
        <p:spPr>
          <a:xfrm>
            <a:off x="2073742" y="5087967"/>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Continued work in 2024</a:t>
            </a:r>
          </a:p>
        </p:txBody>
      </p:sp>
      <p:sp>
        <p:nvSpPr>
          <p:cNvPr id="3" name="Content Placeholder 2">
            <a:extLst>
              <a:ext uri="{FF2B5EF4-FFF2-40B4-BE49-F238E27FC236}">
                <a16:creationId xmlns:a16="http://schemas.microsoft.com/office/drawing/2014/main" id="{7364677E-FFB5-74F2-26C0-7FA9B92B4C38}"/>
              </a:ext>
            </a:extLst>
          </p:cNvPr>
          <p:cNvSpPr txBox="1">
            <a:spLocks/>
          </p:cNvSpPr>
          <p:nvPr/>
        </p:nvSpPr>
        <p:spPr>
          <a:xfrm>
            <a:off x="2073742" y="681135"/>
            <a:ext cx="8534400" cy="422056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Arial" panose="020B0604020202020204" pitchFamily="34" charset="0"/>
                <a:cs typeface="Arial" panose="020B0604020202020204" pitchFamily="34" charset="0"/>
              </a:rPr>
              <a:t>Failure to Report Plan</a:t>
            </a:r>
          </a:p>
          <a:p>
            <a:pPr lvl="1"/>
            <a:r>
              <a:rPr lang="en-US" dirty="0">
                <a:solidFill>
                  <a:schemeClr val="bg2">
                    <a:lumMod val="25000"/>
                  </a:schemeClr>
                </a:solidFill>
                <a:latin typeface="Arial" panose="020B0604020202020204" pitchFamily="34" charset="0"/>
                <a:cs typeface="Arial" panose="020B0604020202020204" pitchFamily="34" charset="0"/>
              </a:rPr>
              <a:t>In 2023 the Division initiated a plan to improve injury reporting compliance by monitoring reporting data.</a:t>
            </a:r>
          </a:p>
          <a:p>
            <a:pPr lvl="2"/>
            <a:r>
              <a:rPr lang="en-US" dirty="0">
                <a:solidFill>
                  <a:schemeClr val="bg2">
                    <a:lumMod val="25000"/>
                  </a:schemeClr>
                </a:solidFill>
                <a:latin typeface="Arial" panose="020B0604020202020204" pitchFamily="34" charset="0"/>
                <a:cs typeface="Arial" panose="020B0604020202020204" pitchFamily="34" charset="0"/>
              </a:rPr>
              <a:t>Purpose/goal - ensure reports of injury are received by the Division within 30-day statutory requirement so benefits are received in a timely manner. </a:t>
            </a:r>
          </a:p>
          <a:p>
            <a:pPr lvl="1"/>
            <a:r>
              <a:rPr lang="en-US" dirty="0">
                <a:solidFill>
                  <a:schemeClr val="bg2">
                    <a:lumMod val="25000"/>
                  </a:schemeClr>
                </a:solidFill>
                <a:latin typeface="Arial" panose="020B0604020202020204" pitchFamily="34" charset="0"/>
                <a:cs typeface="Arial" panose="020B0604020202020204" pitchFamily="34" charset="0"/>
              </a:rPr>
              <a:t>In 2024 the Division has continued to monitor data and conducted analysis to identify stakeholders with the largest number of late reports and look at ways to improve overall compliance through awareness and education.</a:t>
            </a:r>
          </a:p>
          <a:p>
            <a:pPr lvl="2"/>
            <a:r>
              <a:rPr lang="en-US" dirty="0">
                <a:solidFill>
                  <a:schemeClr val="bg2">
                    <a:lumMod val="25000"/>
                  </a:schemeClr>
                </a:solidFill>
                <a:latin typeface="Arial" panose="020B0604020202020204" pitchFamily="34" charset="0"/>
                <a:cs typeface="Arial" panose="020B0604020202020204" pitchFamily="34" charset="0"/>
              </a:rPr>
              <a:t>Refusal of stakeholders to come into compliance may result in referral to the Attorney General’s Office for prosecution, and if found guilty, their ability to do business in Missouri could be impacted.</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1832196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7DCA-1A19-EBAD-557B-39077656829C}"/>
              </a:ext>
            </a:extLst>
          </p:cNvPr>
          <p:cNvSpPr txBox="1">
            <a:spLocks/>
          </p:cNvSpPr>
          <p:nvPr/>
        </p:nvSpPr>
        <p:spPr>
          <a:xfrm>
            <a:off x="2181318" y="5043143"/>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Continued work in 2024</a:t>
            </a:r>
          </a:p>
        </p:txBody>
      </p:sp>
      <p:sp>
        <p:nvSpPr>
          <p:cNvPr id="3" name="Content Placeholder 2">
            <a:extLst>
              <a:ext uri="{FF2B5EF4-FFF2-40B4-BE49-F238E27FC236}">
                <a16:creationId xmlns:a16="http://schemas.microsoft.com/office/drawing/2014/main" id="{D987839A-9997-CE9B-BEAB-D914EFC7A57F}"/>
              </a:ext>
            </a:extLst>
          </p:cNvPr>
          <p:cNvSpPr txBox="1">
            <a:spLocks/>
          </p:cNvSpPr>
          <p:nvPr/>
        </p:nvSpPr>
        <p:spPr>
          <a:xfrm>
            <a:off x="2181318" y="653143"/>
            <a:ext cx="8534400" cy="431074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Arial" panose="020B0604020202020204" pitchFamily="34" charset="0"/>
                <a:cs typeface="Arial" panose="020B0604020202020204" pitchFamily="34" charset="0"/>
              </a:rPr>
              <a:t>Religious Exceptions</a:t>
            </a:r>
          </a:p>
          <a:p>
            <a:r>
              <a:rPr lang="en-US" dirty="0">
                <a:solidFill>
                  <a:schemeClr val="bg2">
                    <a:lumMod val="25000"/>
                  </a:schemeClr>
                </a:solidFill>
                <a:latin typeface="Arial" panose="020B0604020202020204" pitchFamily="34" charset="0"/>
                <a:cs typeface="Arial" panose="020B0604020202020204" pitchFamily="34" charset="0"/>
              </a:rPr>
              <a:t>In 2023 the FNU took over administrating the Religious Exceptions program for the Division</a:t>
            </a:r>
          </a:p>
          <a:p>
            <a:r>
              <a:rPr lang="en-US" dirty="0">
                <a:solidFill>
                  <a:schemeClr val="bg2">
                    <a:lumMod val="25000"/>
                  </a:schemeClr>
                </a:solidFill>
                <a:latin typeface="Arial" panose="020B0604020202020204" pitchFamily="34" charset="0"/>
                <a:cs typeface="Arial" panose="020B0604020202020204" pitchFamily="34" charset="0"/>
              </a:rPr>
              <a:t>What is a Religious Exception </a:t>
            </a:r>
          </a:p>
          <a:p>
            <a:pPr lvl="1"/>
            <a:r>
              <a:rPr lang="en-US" dirty="0">
                <a:solidFill>
                  <a:schemeClr val="bg2">
                    <a:lumMod val="25000"/>
                  </a:schemeClr>
                </a:solidFill>
                <a:latin typeface="Arial" panose="020B0604020202020204" pitchFamily="34" charset="0"/>
                <a:cs typeface="Arial" panose="020B0604020202020204" pitchFamily="34" charset="0"/>
              </a:rPr>
              <a:t>In accordance with </a:t>
            </a:r>
            <a:r>
              <a:rPr lang="en-US" b="1" dirty="0">
                <a:solidFill>
                  <a:schemeClr val="bg2">
                    <a:lumMod val="25000"/>
                  </a:schemeClr>
                </a:solidFill>
                <a:latin typeface="Arial" panose="020B0604020202020204" pitchFamily="34" charset="0"/>
                <a:cs typeface="Arial" panose="020B0604020202020204" pitchFamily="34" charset="0"/>
                <a:hlinkClick r:id="rId2" tooltip="Missouri law - Workers' Compensation Law Chapter 287 Section 287.804">
                  <a:extLst>
                    <a:ext uri="{A12FA001-AC4F-418D-AE19-62706E023703}">
                      <ahyp:hlinkClr xmlns:ahyp="http://schemas.microsoft.com/office/drawing/2018/hyperlinkcolor" val="tx"/>
                    </a:ext>
                  </a:extLst>
                </a:hlinkClick>
              </a:rPr>
              <a:t>Missouri law</a:t>
            </a:r>
            <a:r>
              <a:rPr lang="en-US" dirty="0">
                <a:solidFill>
                  <a:schemeClr val="bg2">
                    <a:lumMod val="25000"/>
                  </a:schemeClr>
                </a:solidFill>
                <a:latin typeface="Arial" panose="020B0604020202020204" pitchFamily="34" charset="0"/>
                <a:cs typeface="Arial" panose="020B0604020202020204" pitchFamily="34" charset="0"/>
              </a:rPr>
              <a:t>, a request for an exception from the provisions of the workers’ compensation may be respected by;</a:t>
            </a:r>
          </a:p>
          <a:p>
            <a:pPr lvl="1"/>
            <a:r>
              <a:rPr lang="en-US" dirty="0">
                <a:solidFill>
                  <a:schemeClr val="bg2">
                    <a:lumMod val="25000"/>
                  </a:schemeClr>
                </a:solidFill>
                <a:latin typeface="Arial" panose="020B0604020202020204" pitchFamily="34" charset="0"/>
                <a:cs typeface="Arial" panose="020B0604020202020204" pitchFamily="34" charset="0"/>
              </a:rPr>
              <a:t>Members of a recognized religious sect or division, as defined in </a:t>
            </a:r>
            <a:r>
              <a:rPr lang="en-US" b="1" dirty="0">
                <a:solidFill>
                  <a:schemeClr val="bg2">
                    <a:lumMod val="25000"/>
                  </a:schemeClr>
                </a:solidFill>
                <a:latin typeface="Arial" panose="020B0604020202020204" pitchFamily="34" charset="0"/>
                <a:cs typeface="Arial" panose="020B0604020202020204" pitchFamily="34" charset="0"/>
                <a:hlinkClick r:id="rId3" tooltip="26 U.S.C. 1402 (g)">
                  <a:extLst>
                    <a:ext uri="{A12FA001-AC4F-418D-AE19-62706E023703}">
                      <ahyp:hlinkClr xmlns:ahyp="http://schemas.microsoft.com/office/drawing/2018/hyperlinkcolor" val="tx"/>
                    </a:ext>
                  </a:extLst>
                </a:hlinkClick>
              </a:rPr>
              <a:t>26 U.S.C. 1402 (g)</a:t>
            </a:r>
            <a:r>
              <a:rPr lang="en-US" dirty="0">
                <a:solidFill>
                  <a:schemeClr val="bg2">
                    <a:lumMod val="25000"/>
                  </a:schemeClr>
                </a:solidFill>
                <a:latin typeface="Arial" panose="020B0604020202020204" pitchFamily="34" charset="0"/>
                <a:cs typeface="Arial" panose="020B0604020202020204" pitchFamily="34" charset="0"/>
              </a:rPr>
              <a:t>, by reason;</a:t>
            </a:r>
          </a:p>
          <a:p>
            <a:pPr lvl="1"/>
            <a:r>
              <a:rPr lang="en-US" dirty="0">
                <a:solidFill>
                  <a:schemeClr val="bg2">
                    <a:lumMod val="25000"/>
                  </a:schemeClr>
                </a:solidFill>
                <a:latin typeface="Arial" panose="020B0604020202020204" pitchFamily="34" charset="0"/>
                <a:cs typeface="Arial" panose="020B0604020202020204" pitchFamily="34" charset="0"/>
              </a:rPr>
              <a:t>They are conscientiously opposed to accepting public or private insurance benefits, including benefits of any insurance system established under the Federal Social Security Act.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31863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C7F7-326C-B45C-7112-F8966D008548}"/>
              </a:ext>
            </a:extLst>
          </p:cNvPr>
          <p:cNvSpPr txBox="1">
            <a:spLocks/>
          </p:cNvSpPr>
          <p:nvPr/>
        </p:nvSpPr>
        <p:spPr>
          <a:xfrm>
            <a:off x="2154423" y="4812055"/>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Continued work in 2024</a:t>
            </a:r>
          </a:p>
        </p:txBody>
      </p:sp>
      <p:sp>
        <p:nvSpPr>
          <p:cNvPr id="3" name="Content Placeholder 2">
            <a:extLst>
              <a:ext uri="{FF2B5EF4-FFF2-40B4-BE49-F238E27FC236}">
                <a16:creationId xmlns:a16="http://schemas.microsoft.com/office/drawing/2014/main" id="{3417DFBF-56F6-F50C-E950-6816E05E0010}"/>
              </a:ext>
            </a:extLst>
          </p:cNvPr>
          <p:cNvSpPr txBox="1">
            <a:spLocks/>
          </p:cNvSpPr>
          <p:nvPr/>
        </p:nvSpPr>
        <p:spPr>
          <a:xfrm>
            <a:off x="2154423" y="1196788"/>
            <a:ext cx="8534400" cy="361526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Arial" panose="020B0604020202020204" pitchFamily="34" charset="0"/>
                <a:cs typeface="Arial" panose="020B0604020202020204" pitchFamily="34" charset="0"/>
              </a:rPr>
              <a:t>Eligibility</a:t>
            </a:r>
          </a:p>
          <a:p>
            <a:r>
              <a:rPr lang="en-US" i="1" u="sng" dirty="0">
                <a:solidFill>
                  <a:schemeClr val="bg2">
                    <a:lumMod val="25000"/>
                  </a:schemeClr>
                </a:solidFill>
                <a:latin typeface="Arial" panose="020B0604020202020204" pitchFamily="34" charset="0"/>
                <a:cs typeface="Arial" panose="020B0604020202020204" pitchFamily="34" charset="0"/>
              </a:rPr>
              <a:t>Commissioner of Social Security </a:t>
            </a:r>
            <a:r>
              <a:rPr lang="en-US" dirty="0">
                <a:solidFill>
                  <a:schemeClr val="bg2">
                    <a:lumMod val="25000"/>
                  </a:schemeClr>
                </a:solidFill>
                <a:latin typeface="Arial" panose="020B0604020202020204" pitchFamily="34" charset="0"/>
                <a:cs typeface="Arial" panose="020B0604020202020204" pitchFamily="34" charset="0"/>
              </a:rPr>
              <a:t>must find that:</a:t>
            </a:r>
          </a:p>
          <a:p>
            <a:r>
              <a:rPr lang="en-US" dirty="0">
                <a:solidFill>
                  <a:schemeClr val="bg2">
                    <a:lumMod val="25000"/>
                  </a:schemeClr>
                </a:solidFill>
                <a:latin typeface="Arial" panose="020B0604020202020204" pitchFamily="34" charset="0"/>
                <a:cs typeface="Arial" panose="020B0604020202020204" pitchFamily="34" charset="0"/>
              </a:rPr>
              <a:t>The religious sect or division has the established benefits or teachings previously mentioned.</a:t>
            </a:r>
          </a:p>
          <a:p>
            <a:r>
              <a:rPr lang="en-US" dirty="0">
                <a:solidFill>
                  <a:schemeClr val="bg2">
                    <a:lumMod val="25000"/>
                  </a:schemeClr>
                </a:solidFill>
                <a:latin typeface="Arial" panose="020B0604020202020204" pitchFamily="34" charset="0"/>
                <a:cs typeface="Arial" panose="020B0604020202020204" pitchFamily="34" charset="0"/>
              </a:rPr>
              <a:t>The practice for the members of such sect or division to provide for their dependent members, which is reasonable in view of their general level of living.</a:t>
            </a:r>
          </a:p>
          <a:p>
            <a:r>
              <a:rPr lang="en-US" dirty="0">
                <a:solidFill>
                  <a:schemeClr val="bg2">
                    <a:lumMod val="25000"/>
                  </a:schemeClr>
                </a:solidFill>
                <a:latin typeface="Arial" panose="020B0604020202020204" pitchFamily="34" charset="0"/>
                <a:cs typeface="Arial" panose="020B0604020202020204" pitchFamily="34" charset="0"/>
              </a:rPr>
              <a:t>The religious sect or division thereof has been in existence at all times since December 31, 1950.</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4451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290C-F64A-139A-DC95-5EC17979698C}"/>
              </a:ext>
            </a:extLst>
          </p:cNvPr>
          <p:cNvSpPr txBox="1">
            <a:spLocks/>
          </p:cNvSpPr>
          <p:nvPr/>
        </p:nvSpPr>
        <p:spPr>
          <a:xfrm>
            <a:off x="2037883" y="4874809"/>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Continued work in 2024</a:t>
            </a:r>
          </a:p>
        </p:txBody>
      </p:sp>
      <p:sp>
        <p:nvSpPr>
          <p:cNvPr id="3" name="Content Placeholder 2">
            <a:extLst>
              <a:ext uri="{FF2B5EF4-FFF2-40B4-BE49-F238E27FC236}">
                <a16:creationId xmlns:a16="http://schemas.microsoft.com/office/drawing/2014/main" id="{FBD83582-7214-126F-B339-B8DE9DD6580C}"/>
              </a:ext>
            </a:extLst>
          </p:cNvPr>
          <p:cNvSpPr txBox="1">
            <a:spLocks/>
          </p:cNvSpPr>
          <p:nvPr/>
        </p:nvSpPr>
        <p:spPr>
          <a:xfrm>
            <a:off x="2037883" y="830425"/>
            <a:ext cx="8534400" cy="404438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25000"/>
                  </a:schemeClr>
                </a:solidFill>
                <a:latin typeface="Arial" panose="020B0604020202020204" pitchFamily="34" charset="0"/>
                <a:cs typeface="Arial" panose="020B0604020202020204" pitchFamily="34" charset="0"/>
              </a:rPr>
              <a:t>Those requesting religious exceptions must submit:</a:t>
            </a:r>
          </a:p>
          <a:p>
            <a:pPr lvl="1"/>
            <a:r>
              <a:rPr lang="en-US" dirty="0">
                <a:solidFill>
                  <a:schemeClr val="bg2">
                    <a:lumMod val="25000"/>
                  </a:schemeClr>
                </a:solidFill>
                <a:latin typeface="Arial" panose="020B0604020202020204" pitchFamily="34" charset="0"/>
                <a:cs typeface="Arial" panose="020B0604020202020204" pitchFamily="34" charset="0"/>
              </a:rPr>
              <a:t>Employee’s Application for Religious Exception from the provisions of the Missouri Workers’ Compensation law,” (</a:t>
            </a:r>
            <a:r>
              <a:rPr lang="en-US" b="1" dirty="0">
                <a:solidFill>
                  <a:schemeClr val="bg2">
                    <a:lumMod val="25000"/>
                  </a:schemeClr>
                </a:solidFill>
                <a:latin typeface="Arial" panose="020B0604020202020204" pitchFamily="34" charset="0"/>
                <a:cs typeface="Arial" panose="020B0604020202020204" pitchFamily="34" charset="0"/>
                <a:hlinkClick r:id="rId2" tooltip="WC-138-AI">
                  <a:extLst>
                    <a:ext uri="{A12FA001-AC4F-418D-AE19-62706E023703}">
                      <ahyp:hlinkClr xmlns:ahyp="http://schemas.microsoft.com/office/drawing/2018/hyperlinkcolor" val="tx"/>
                    </a:ext>
                  </a:extLst>
                </a:hlinkClick>
              </a:rPr>
              <a:t>WC-138</a:t>
            </a:r>
            <a:r>
              <a:rPr lang="en-US" dirty="0">
                <a:solidFill>
                  <a:schemeClr val="bg2">
                    <a:lumMod val="25000"/>
                  </a:schemeClr>
                </a:solidFill>
                <a:latin typeface="Arial" panose="020B0604020202020204" pitchFamily="34" charset="0"/>
                <a:cs typeface="Arial" panose="020B0604020202020204" pitchFamily="34" charset="0"/>
              </a:rPr>
              <a:t>)</a:t>
            </a:r>
          </a:p>
          <a:p>
            <a:pPr lvl="1"/>
            <a:r>
              <a:rPr lang="en-US" dirty="0">
                <a:solidFill>
                  <a:schemeClr val="bg2">
                    <a:lumMod val="25000"/>
                  </a:schemeClr>
                </a:solidFill>
                <a:latin typeface="Arial" panose="020B0604020202020204" pitchFamily="34" charset="0"/>
                <a:cs typeface="Arial" panose="020B0604020202020204" pitchFamily="34" charset="0"/>
              </a:rPr>
              <a:t>Employee’s Affidavit and Waiver of Workers’ Compensation Benefits (</a:t>
            </a:r>
            <a:r>
              <a:rPr lang="en-US" b="1" dirty="0">
                <a:solidFill>
                  <a:schemeClr val="bg2">
                    <a:lumMod val="25000"/>
                  </a:schemeClr>
                </a:solidFill>
                <a:latin typeface="Arial" panose="020B0604020202020204" pitchFamily="34" charset="0"/>
                <a:cs typeface="Arial" panose="020B0604020202020204" pitchFamily="34" charset="0"/>
                <a:hlinkClick r:id="rId3" tooltip="WC-138-3-AI">
                  <a:extLst>
                    <a:ext uri="{A12FA001-AC4F-418D-AE19-62706E023703}">
                      <ahyp:hlinkClr xmlns:ahyp="http://schemas.microsoft.com/office/drawing/2018/hyperlinkcolor" val="tx"/>
                    </a:ext>
                  </a:extLst>
                </a:hlinkClick>
              </a:rPr>
              <a:t>WC-138-3</a:t>
            </a:r>
            <a:r>
              <a:rPr lang="en-US" dirty="0">
                <a:solidFill>
                  <a:schemeClr val="bg2">
                    <a:lumMod val="25000"/>
                  </a:schemeClr>
                </a:solidFill>
                <a:latin typeface="Arial" panose="020B0604020202020204" pitchFamily="34" charset="0"/>
                <a:cs typeface="Arial" panose="020B0604020202020204" pitchFamily="34" charset="0"/>
              </a:rPr>
              <a:t>)</a:t>
            </a:r>
          </a:p>
          <a:p>
            <a:pPr lvl="1"/>
            <a:r>
              <a:rPr lang="en-US" dirty="0">
                <a:solidFill>
                  <a:schemeClr val="bg2">
                    <a:lumMod val="25000"/>
                  </a:schemeClr>
                </a:solidFill>
                <a:latin typeface="Arial" panose="020B0604020202020204" pitchFamily="34" charset="0"/>
                <a:cs typeface="Arial" panose="020B0604020202020204" pitchFamily="34" charset="0"/>
              </a:rPr>
              <a:t>Employer’s Affidavit of Exception from Workers’ Compensation Benefits (</a:t>
            </a:r>
            <a:r>
              <a:rPr lang="en-US" b="1" dirty="0">
                <a:solidFill>
                  <a:schemeClr val="bg2">
                    <a:lumMod val="25000"/>
                  </a:schemeClr>
                </a:solidFill>
                <a:latin typeface="Arial" panose="020B0604020202020204" pitchFamily="34" charset="0"/>
                <a:cs typeface="Arial" panose="020B0604020202020204" pitchFamily="34" charset="0"/>
                <a:hlinkClick r:id="rId4" tooltip="WC-138-5-AI">
                  <a:extLst>
                    <a:ext uri="{A12FA001-AC4F-418D-AE19-62706E023703}">
                      <ahyp:hlinkClr xmlns:ahyp="http://schemas.microsoft.com/office/drawing/2018/hyperlinkcolor" val="tx"/>
                    </a:ext>
                  </a:extLst>
                </a:hlinkClick>
              </a:rPr>
              <a:t>WC-138-5</a:t>
            </a:r>
            <a:r>
              <a:rPr lang="en-US" dirty="0">
                <a:solidFill>
                  <a:schemeClr val="bg2">
                    <a:lumMod val="25000"/>
                  </a:schemeClr>
                </a:solidFill>
                <a:latin typeface="Arial" panose="020B0604020202020204" pitchFamily="34" charset="0"/>
                <a:cs typeface="Arial" panose="020B0604020202020204" pitchFamily="34" charset="0"/>
              </a:rPr>
              <a:t>)</a:t>
            </a:r>
          </a:p>
          <a:p>
            <a:r>
              <a:rPr lang="en-US" dirty="0">
                <a:solidFill>
                  <a:schemeClr val="bg2">
                    <a:lumMod val="25000"/>
                  </a:schemeClr>
                </a:solidFill>
                <a:latin typeface="Arial" panose="020B0604020202020204" pitchFamily="34" charset="0"/>
                <a:cs typeface="Arial" panose="020B0604020202020204" pitchFamily="34" charset="0"/>
              </a:rPr>
              <a:t>If the Division grants the religious exception, the employee waives his/her rights to any benefits under the workers’ compensation law.</a:t>
            </a:r>
          </a:p>
        </p:txBody>
      </p:sp>
    </p:spTree>
    <p:extLst>
      <p:ext uri="{BB962C8B-B14F-4D97-AF65-F5344CB8AC3E}">
        <p14:creationId xmlns:p14="http://schemas.microsoft.com/office/powerpoint/2010/main" val="4102667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5CE6-86E7-EB79-DC83-D0621AF27A6E}"/>
              </a:ext>
            </a:extLst>
          </p:cNvPr>
          <p:cNvSpPr txBox="1">
            <a:spLocks/>
          </p:cNvSpPr>
          <p:nvPr/>
        </p:nvSpPr>
        <p:spPr>
          <a:xfrm>
            <a:off x="1921342" y="4926602"/>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Continued work in 2024</a:t>
            </a:r>
          </a:p>
        </p:txBody>
      </p:sp>
      <p:sp>
        <p:nvSpPr>
          <p:cNvPr id="3" name="Content Placeholder 2">
            <a:extLst>
              <a:ext uri="{FF2B5EF4-FFF2-40B4-BE49-F238E27FC236}">
                <a16:creationId xmlns:a16="http://schemas.microsoft.com/office/drawing/2014/main" id="{F2762025-08AA-BFD3-17F3-D0049B90F21A}"/>
              </a:ext>
            </a:extLst>
          </p:cNvPr>
          <p:cNvSpPr txBox="1">
            <a:spLocks/>
          </p:cNvSpPr>
          <p:nvPr/>
        </p:nvSpPr>
        <p:spPr>
          <a:xfrm>
            <a:off x="1921342" y="793102"/>
            <a:ext cx="8534400" cy="41335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b="1" dirty="0">
                <a:solidFill>
                  <a:schemeClr val="bg2">
                    <a:lumMod val="25000"/>
                  </a:schemeClr>
                </a:solidFill>
                <a:latin typeface="Arial" panose="020B0604020202020204" pitchFamily="34" charset="0"/>
                <a:cs typeface="Arial" panose="020B0604020202020204" pitchFamily="34" charset="0"/>
              </a:rPr>
              <a:t>Employer Exemptions</a:t>
            </a:r>
          </a:p>
          <a:p>
            <a:r>
              <a:rPr lang="en-US" sz="3000" dirty="0">
                <a:solidFill>
                  <a:schemeClr val="bg2">
                    <a:lumMod val="25000"/>
                  </a:schemeClr>
                </a:solidFill>
                <a:latin typeface="Arial" panose="020B0604020202020204" pitchFamily="34" charset="0"/>
                <a:cs typeface="Arial" panose="020B0604020202020204" pitchFamily="34" charset="0"/>
              </a:rPr>
              <a:t>In 2023, the FNU took over administering Employer Exemptions program </a:t>
            </a:r>
          </a:p>
          <a:p>
            <a:r>
              <a:rPr lang="en-US" sz="3000" dirty="0">
                <a:solidFill>
                  <a:schemeClr val="bg2">
                    <a:lumMod val="25000"/>
                  </a:schemeClr>
                </a:solidFill>
                <a:latin typeface="Arial" panose="020B0604020202020204" pitchFamily="34" charset="0"/>
                <a:cs typeface="Arial" panose="020B0604020202020204" pitchFamily="34" charset="0"/>
              </a:rPr>
              <a:t>Employer Exemptions as previously noted:</a:t>
            </a:r>
          </a:p>
          <a:p>
            <a:pPr lvl="1"/>
            <a:r>
              <a:rPr lang="en-US" sz="2600" dirty="0">
                <a:solidFill>
                  <a:schemeClr val="bg2">
                    <a:lumMod val="25000"/>
                  </a:schemeClr>
                </a:solidFill>
                <a:latin typeface="Arial" panose="020B0604020202020204" pitchFamily="34" charset="0"/>
                <a:cs typeface="Arial" panose="020B0604020202020204" pitchFamily="34" charset="0"/>
              </a:rPr>
              <a:t>A corporation may withdraw from the provisions of this chapter, when there are </a:t>
            </a:r>
            <a:r>
              <a:rPr lang="en-US" sz="2600" b="1" i="1" u="sng" dirty="0">
                <a:solidFill>
                  <a:schemeClr val="bg2">
                    <a:lumMod val="25000"/>
                  </a:schemeClr>
                </a:solidFill>
                <a:latin typeface="Arial" panose="020B0604020202020204" pitchFamily="34" charset="0"/>
                <a:cs typeface="Arial" panose="020B0604020202020204" pitchFamily="34" charset="0"/>
              </a:rPr>
              <a:t>no more than two owners of the corporation who are also the only employees of the corporation</a:t>
            </a:r>
            <a:r>
              <a:rPr lang="en-US" sz="2600" dirty="0">
                <a:solidFill>
                  <a:schemeClr val="bg2">
                    <a:lumMod val="25000"/>
                  </a:schemeClr>
                </a:solidFill>
                <a:latin typeface="Arial" panose="020B0604020202020204" pitchFamily="34" charset="0"/>
                <a:cs typeface="Arial" panose="020B0604020202020204" pitchFamily="34" charset="0"/>
              </a:rPr>
              <a:t>   </a:t>
            </a:r>
          </a:p>
          <a:p>
            <a:pPr lvl="1"/>
            <a:r>
              <a:rPr lang="en-US" sz="2600" dirty="0">
                <a:solidFill>
                  <a:schemeClr val="bg2">
                    <a:lumMod val="25000"/>
                  </a:schemeClr>
                </a:solidFill>
                <a:latin typeface="Arial" panose="020B0604020202020204" pitchFamily="34" charset="0"/>
                <a:cs typeface="Arial" panose="020B0604020202020204" pitchFamily="34" charset="0"/>
              </a:rPr>
              <a:t>By filing a notice of election to be withdrawn with the Division. Takes effect/continues from date of filing.  </a:t>
            </a:r>
          </a:p>
          <a:p>
            <a:pPr lvl="1"/>
            <a:r>
              <a:rPr lang="en-US" sz="2600" dirty="0">
                <a:solidFill>
                  <a:schemeClr val="bg2">
                    <a:lumMod val="25000"/>
                  </a:schemeClr>
                </a:solidFill>
                <a:latin typeface="Arial" panose="020B0604020202020204" pitchFamily="34" charset="0"/>
                <a:cs typeface="Arial" panose="020B0604020202020204" pitchFamily="34" charset="0"/>
              </a:rPr>
              <a:t>Withdraw by filing a notice with the Division. Takes effect thirty days after the date of the filing, or at date specified in the notice of withdrawal.</a:t>
            </a:r>
          </a:p>
          <a:p>
            <a:endParaRPr lang="en-US" dirty="0"/>
          </a:p>
        </p:txBody>
      </p:sp>
    </p:spTree>
    <p:extLst>
      <p:ext uri="{BB962C8B-B14F-4D97-AF65-F5344CB8AC3E}">
        <p14:creationId xmlns:p14="http://schemas.microsoft.com/office/powerpoint/2010/main" val="1869074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CA516-6CC3-27E2-CB92-2708D7397984}"/>
              </a:ext>
            </a:extLst>
          </p:cNvPr>
          <p:cNvSpPr txBox="1">
            <a:spLocks/>
          </p:cNvSpPr>
          <p:nvPr/>
        </p:nvSpPr>
        <p:spPr>
          <a:xfrm>
            <a:off x="1772816" y="4883774"/>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New Employer?</a:t>
            </a:r>
          </a:p>
        </p:txBody>
      </p:sp>
      <p:sp>
        <p:nvSpPr>
          <p:cNvPr id="3" name="Content Placeholder 2">
            <a:extLst>
              <a:ext uri="{FF2B5EF4-FFF2-40B4-BE49-F238E27FC236}">
                <a16:creationId xmlns:a16="http://schemas.microsoft.com/office/drawing/2014/main" id="{A69D5269-102C-D0DB-1736-81A534D6A9F8}"/>
              </a:ext>
            </a:extLst>
          </p:cNvPr>
          <p:cNvSpPr txBox="1">
            <a:spLocks/>
          </p:cNvSpPr>
          <p:nvPr/>
        </p:nvSpPr>
        <p:spPr>
          <a:xfrm>
            <a:off x="1772816" y="653144"/>
            <a:ext cx="9657183" cy="423063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Arial" panose="020B0604020202020204" pitchFamily="34" charset="0"/>
                <a:cs typeface="Arial" panose="020B0604020202020204" pitchFamily="34" charset="0"/>
              </a:rPr>
              <a:t>Re Workers’ Compensation, new employers should consider:</a:t>
            </a:r>
          </a:p>
          <a:p>
            <a:pPr lvl="1"/>
            <a:r>
              <a:rPr lang="en-US" dirty="0">
                <a:solidFill>
                  <a:schemeClr val="bg2">
                    <a:lumMod val="25000"/>
                  </a:schemeClr>
                </a:solidFill>
                <a:latin typeface="Arial" panose="020B0604020202020204" pitchFamily="34" charset="0"/>
                <a:cs typeface="Arial" panose="020B0604020202020204" pitchFamily="34" charset="0"/>
              </a:rPr>
              <a:t>…the </a:t>
            </a:r>
            <a:r>
              <a:rPr lang="en-US" u="sng" dirty="0">
                <a:solidFill>
                  <a:schemeClr val="bg2">
                    <a:lumMod val="25000"/>
                  </a:schemeClr>
                </a:solidFill>
                <a:latin typeface="Arial" panose="020B0604020202020204" pitchFamily="34" charset="0"/>
                <a:cs typeface="Arial" panose="020B0604020202020204" pitchFamily="34" charset="0"/>
              </a:rPr>
              <a:t>type</a:t>
            </a:r>
            <a:r>
              <a:rPr lang="en-US" dirty="0">
                <a:solidFill>
                  <a:schemeClr val="bg2">
                    <a:lumMod val="25000"/>
                  </a:schemeClr>
                </a:solidFill>
                <a:latin typeface="Arial" panose="020B0604020202020204" pitchFamily="34" charset="0"/>
                <a:cs typeface="Arial" panose="020B0604020202020204" pitchFamily="34" charset="0"/>
              </a:rPr>
              <a:t> of business.</a:t>
            </a:r>
          </a:p>
          <a:p>
            <a:pPr lvl="1"/>
            <a:r>
              <a:rPr lang="en-US" dirty="0">
                <a:solidFill>
                  <a:schemeClr val="bg2">
                    <a:lumMod val="25000"/>
                  </a:schemeClr>
                </a:solidFill>
                <a:latin typeface="Arial" panose="020B0604020202020204" pitchFamily="34" charset="0"/>
                <a:cs typeface="Arial" panose="020B0604020202020204" pitchFamily="34" charset="0"/>
              </a:rPr>
              <a:t>…</a:t>
            </a:r>
            <a:r>
              <a:rPr lang="en-US" u="sng" dirty="0">
                <a:solidFill>
                  <a:schemeClr val="bg2">
                    <a:lumMod val="25000"/>
                  </a:schemeClr>
                </a:solidFill>
                <a:latin typeface="Arial" panose="020B0604020202020204" pitchFamily="34" charset="0"/>
                <a:cs typeface="Arial" panose="020B0604020202020204" pitchFamily="34" charset="0"/>
              </a:rPr>
              <a:t>how many</a:t>
            </a:r>
            <a:r>
              <a:rPr lang="en-US" dirty="0">
                <a:solidFill>
                  <a:schemeClr val="bg2">
                    <a:lumMod val="25000"/>
                  </a:schemeClr>
                </a:solidFill>
                <a:latin typeface="Arial" panose="020B0604020202020204" pitchFamily="34" charset="0"/>
                <a:cs typeface="Arial" panose="020B0604020202020204" pitchFamily="34" charset="0"/>
              </a:rPr>
              <a:t> employees.</a:t>
            </a:r>
          </a:p>
          <a:p>
            <a:pPr lvl="1"/>
            <a:r>
              <a:rPr lang="en-US" dirty="0">
                <a:solidFill>
                  <a:schemeClr val="bg2">
                    <a:lumMod val="25000"/>
                  </a:schemeClr>
                </a:solidFill>
                <a:latin typeface="Arial" panose="020B0604020202020204" pitchFamily="34" charset="0"/>
                <a:cs typeface="Arial" panose="020B0604020202020204" pitchFamily="34" charset="0"/>
              </a:rPr>
              <a:t>…the definition of an </a:t>
            </a:r>
            <a:r>
              <a:rPr lang="en-US" u="sng" dirty="0">
                <a:solidFill>
                  <a:schemeClr val="bg2">
                    <a:lumMod val="25000"/>
                  </a:schemeClr>
                </a:solidFill>
                <a:latin typeface="Arial" panose="020B0604020202020204" pitchFamily="34" charset="0"/>
                <a:cs typeface="Arial" panose="020B0604020202020204" pitchFamily="34" charset="0"/>
              </a:rPr>
              <a:t>employee</a:t>
            </a:r>
            <a:r>
              <a:rPr lang="en-US" dirty="0">
                <a:solidFill>
                  <a:schemeClr val="bg2">
                    <a:lumMod val="25000"/>
                  </a:schemeClr>
                </a:solidFill>
                <a:latin typeface="Arial" panose="020B0604020202020204" pitchFamily="34" charset="0"/>
                <a:cs typeface="Arial" panose="020B0604020202020204" pitchFamily="34" charset="0"/>
              </a:rPr>
              <a:t>.</a:t>
            </a:r>
          </a:p>
          <a:p>
            <a:pPr lvl="1"/>
            <a:r>
              <a:rPr lang="en-US" dirty="0">
                <a:solidFill>
                  <a:schemeClr val="bg2">
                    <a:lumMod val="25000"/>
                  </a:schemeClr>
                </a:solidFill>
                <a:latin typeface="Arial" panose="020B0604020202020204" pitchFamily="34" charset="0"/>
                <a:cs typeface="Arial" panose="020B0604020202020204" pitchFamily="34" charset="0"/>
              </a:rPr>
              <a:t>…how, when, and who to report to if an employee is injured.</a:t>
            </a:r>
          </a:p>
          <a:p>
            <a:pPr lvl="1"/>
            <a:r>
              <a:rPr lang="en-US" sz="3200" dirty="0">
                <a:solidFill>
                  <a:schemeClr val="bg2">
                    <a:lumMod val="25000"/>
                  </a:schemeClr>
                </a:solidFill>
                <a:latin typeface="Arial" panose="020B0604020202020204" pitchFamily="34" charset="0"/>
                <a:cs typeface="Arial" panose="020B0604020202020204" pitchFamily="34" charset="0"/>
              </a:rPr>
              <a:t>…Don’t forget to post the notice!</a:t>
            </a:r>
            <a:endParaRPr lang="en-US" dirty="0">
              <a:solidFill>
                <a:schemeClr val="bg2">
                  <a:lumMod val="25000"/>
                </a:schemeClr>
              </a:solidFill>
              <a:latin typeface="Arial" panose="020B0604020202020204" pitchFamily="34" charset="0"/>
              <a:cs typeface="Arial" panose="020B0604020202020204" pitchFamily="34" charset="0"/>
            </a:endParaRPr>
          </a:p>
          <a:p>
            <a:r>
              <a:rPr lang="en-US" sz="3600" dirty="0">
                <a:solidFill>
                  <a:schemeClr val="bg2">
                    <a:lumMod val="2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Most questions can be answered by accessing the Division website: www.labor.mo.gov/dwc</a:t>
            </a:r>
            <a:endParaRPr lang="en-US" sz="36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790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2D2E-210B-2FB9-B3BC-AC968DE07A80}"/>
              </a:ext>
            </a:extLst>
          </p:cNvPr>
          <p:cNvSpPr txBox="1">
            <a:spLocks/>
          </p:cNvSpPr>
          <p:nvPr/>
        </p:nvSpPr>
        <p:spPr>
          <a:xfrm>
            <a:off x="2046848" y="5141756"/>
            <a:ext cx="8534400" cy="1507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25000"/>
                  </a:schemeClr>
                </a:solidFill>
                <a:latin typeface="Aptos Black" panose="020B0004020202020204" pitchFamily="34" charset="0"/>
              </a:rPr>
              <a:t>The FNU Contact Information</a:t>
            </a:r>
          </a:p>
        </p:txBody>
      </p:sp>
      <p:sp>
        <p:nvSpPr>
          <p:cNvPr id="3" name="Content Placeholder 2">
            <a:extLst>
              <a:ext uri="{FF2B5EF4-FFF2-40B4-BE49-F238E27FC236}">
                <a16:creationId xmlns:a16="http://schemas.microsoft.com/office/drawing/2014/main" id="{5230D433-28B5-1BDE-EDFF-4A66DC921A97}"/>
              </a:ext>
            </a:extLst>
          </p:cNvPr>
          <p:cNvSpPr txBox="1">
            <a:spLocks/>
          </p:cNvSpPr>
          <p:nvPr/>
        </p:nvSpPr>
        <p:spPr>
          <a:xfrm>
            <a:off x="2046847" y="699796"/>
            <a:ext cx="8813985" cy="425569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2">
                    <a:lumMod val="25000"/>
                  </a:schemeClr>
                </a:solidFill>
                <a:latin typeface="Arial" panose="020B0604020202020204" pitchFamily="34" charset="0"/>
                <a:cs typeface="Arial" panose="020B0604020202020204" pitchFamily="34" charset="0"/>
              </a:rPr>
              <a:t>Our message to employers, employees, insurers and all stakeholders is to </a:t>
            </a:r>
            <a:r>
              <a:rPr lang="en-US" sz="3200" b="1" i="1" dirty="0">
                <a:solidFill>
                  <a:schemeClr val="bg2">
                    <a:lumMod val="25000"/>
                  </a:schemeClr>
                </a:solidFill>
                <a:latin typeface="Arial" panose="020B0604020202020204" pitchFamily="34" charset="0"/>
                <a:cs typeface="Arial" panose="020B0604020202020204" pitchFamily="34" charset="0"/>
              </a:rPr>
              <a:t>contact us early so we can help!</a:t>
            </a:r>
            <a:endParaRPr lang="en-US" sz="3200" dirty="0">
              <a:solidFill>
                <a:schemeClr val="bg2">
                  <a:lumMod val="25000"/>
                </a:schemeClr>
              </a:solidFill>
              <a:latin typeface="Arial" panose="020B0604020202020204" pitchFamily="34" charset="0"/>
              <a:cs typeface="Arial" panose="020B0604020202020204" pitchFamily="34" charset="0"/>
            </a:endParaRPr>
          </a:p>
          <a:p>
            <a:r>
              <a:rPr lang="en-US" sz="3200" dirty="0">
                <a:solidFill>
                  <a:schemeClr val="bg2">
                    <a:lumMod val="25000"/>
                  </a:schemeClr>
                </a:solidFill>
                <a:latin typeface="Arial" panose="020B0604020202020204" pitchFamily="34" charset="0"/>
                <a:cs typeface="Arial" panose="020B0604020202020204" pitchFamily="34" charset="0"/>
              </a:rPr>
              <a:t>Reporting:</a:t>
            </a:r>
          </a:p>
          <a:p>
            <a:pPr lvl="1"/>
            <a:r>
              <a:rPr lang="en-US" sz="2800" dirty="0">
                <a:solidFill>
                  <a:schemeClr val="bg2">
                    <a:lumMod val="2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fraudandnoncompliance@labor.mo.gov</a:t>
            </a:r>
            <a:endParaRPr lang="en-US" dirty="0">
              <a:solidFill>
                <a:schemeClr val="bg2">
                  <a:lumMod val="25000"/>
                </a:schemeClr>
              </a:solidFill>
              <a:latin typeface="Arial" panose="020B0604020202020204" pitchFamily="34" charset="0"/>
              <a:cs typeface="Arial" panose="020B0604020202020204" pitchFamily="34" charset="0"/>
            </a:endParaRPr>
          </a:p>
          <a:p>
            <a:pPr lvl="1"/>
            <a:r>
              <a:rPr lang="en-US" sz="2800" dirty="0">
                <a:solidFill>
                  <a:schemeClr val="bg2">
                    <a:lumMod val="25000"/>
                  </a:schemeClr>
                </a:solidFill>
                <a:latin typeface="Arial" panose="020B0604020202020204" pitchFamily="34" charset="0"/>
                <a:cs typeface="Arial" panose="020B0604020202020204" pitchFamily="34" charset="0"/>
              </a:rPr>
              <a:t>1-800-592-6003</a:t>
            </a:r>
          </a:p>
          <a:p>
            <a:pPr lvl="1"/>
            <a:r>
              <a:rPr lang="en-US" sz="2800" dirty="0">
                <a:solidFill>
                  <a:schemeClr val="bg2">
                    <a:lumMod val="25000"/>
                  </a:schemeClr>
                </a:solidFill>
                <a:latin typeface="Arial" panose="020B0604020202020204" pitchFamily="34" charset="0"/>
                <a:cs typeface="Arial" panose="020B0604020202020204" pitchFamily="34" charset="0"/>
              </a:rPr>
              <a:t>PO Box 1009, Jefferson City, MO 65102-1009</a:t>
            </a:r>
          </a:p>
          <a:p>
            <a:r>
              <a:rPr lang="en-US" sz="3200" dirty="0">
                <a:solidFill>
                  <a:schemeClr val="bg2">
                    <a:lumMod val="25000"/>
                  </a:schemeClr>
                </a:solidFill>
                <a:latin typeface="Arial" panose="020B0604020202020204" pitchFamily="34" charset="0"/>
                <a:cs typeface="Arial" panose="020B0604020202020204" pitchFamily="34" charset="0"/>
              </a:rPr>
              <a:t>General inquiries:</a:t>
            </a:r>
          </a:p>
          <a:p>
            <a:pPr lvl="1"/>
            <a:r>
              <a:rPr lang="en-US" sz="2800" dirty="0">
                <a:solidFill>
                  <a:schemeClr val="bg2">
                    <a:lumMod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www.labor.mo.gov</a:t>
            </a:r>
            <a:endParaRPr lang="en-US" sz="2800" dirty="0">
              <a:solidFill>
                <a:schemeClr val="bg2">
                  <a:lumMod val="25000"/>
                </a:schemeClr>
              </a:solidFill>
              <a:latin typeface="Arial" panose="020B0604020202020204" pitchFamily="34" charset="0"/>
              <a:cs typeface="Arial" panose="020B0604020202020204" pitchFamily="34" charset="0"/>
            </a:endParaRPr>
          </a:p>
          <a:p>
            <a:pPr lvl="1"/>
            <a:r>
              <a:rPr lang="en-US" sz="2800" dirty="0">
                <a:solidFill>
                  <a:schemeClr val="bg2">
                    <a:lumMod val="25000"/>
                  </a:schemeClr>
                </a:solidFill>
                <a:latin typeface="Arial" panose="020B0604020202020204" pitchFamily="34" charset="0"/>
                <a:cs typeface="Arial" panose="020B0604020202020204" pitchFamily="34" charset="0"/>
              </a:rPr>
              <a:t>573-526-6630</a:t>
            </a:r>
          </a:p>
          <a:p>
            <a:pPr lvl="1"/>
            <a:r>
              <a:rPr lang="en-US" sz="2800" dirty="0">
                <a:solidFill>
                  <a:schemeClr val="bg2">
                    <a:lumMod val="25000"/>
                  </a:schemeClr>
                </a:solidFill>
                <a:latin typeface="Arial" panose="020B0604020202020204" pitchFamily="34" charset="0"/>
                <a:cs typeface="Arial" panose="020B0604020202020204" pitchFamily="34" charset="0"/>
              </a:rPr>
              <a:t>573-526-1441 (FAX)</a:t>
            </a:r>
          </a:p>
          <a:p>
            <a:endParaRPr lang="en-US" sz="2000" dirty="0"/>
          </a:p>
        </p:txBody>
      </p:sp>
    </p:spTree>
    <p:extLst>
      <p:ext uri="{BB962C8B-B14F-4D97-AF65-F5344CB8AC3E}">
        <p14:creationId xmlns:p14="http://schemas.microsoft.com/office/powerpoint/2010/main" val="1593090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ABB0BF-FE5D-5368-7F28-70C8CD342F40}"/>
              </a:ext>
            </a:extLst>
          </p:cNvPr>
          <p:cNvSpPr/>
          <p:nvPr/>
        </p:nvSpPr>
        <p:spPr>
          <a:xfrm>
            <a:off x="1033922" y="1613118"/>
            <a:ext cx="10124155" cy="3046988"/>
          </a:xfrm>
          <a:prstGeom prst="rect">
            <a:avLst/>
          </a:prstGeom>
          <a:noFill/>
        </p:spPr>
        <p:txBody>
          <a:bodyPr wrap="square" lIns="91440" tIns="45720" rIns="91440" bIns="45720">
            <a:spAutoFit/>
          </a:bodyPr>
          <a:lstStyle/>
          <a:p>
            <a:pPr algn="ctr"/>
            <a:r>
              <a:rPr lang="en-US" sz="9600" b="1" dirty="0">
                <a:solidFill>
                  <a:schemeClr val="bg2">
                    <a:lumMod val="25000"/>
                  </a:schemeClr>
                </a:solidFill>
                <a:effectLst>
                  <a:innerShdw blurRad="63500" dist="50800" dir="2700000">
                    <a:prstClr val="black">
                      <a:alpha val="50000"/>
                    </a:prstClr>
                  </a:innerShdw>
                </a:effectLst>
                <a:latin typeface="Aptos Black" panose="020B0004020202020204" pitchFamily="34" charset="0"/>
              </a:rPr>
              <a:t>Enterprise Functions</a:t>
            </a:r>
          </a:p>
        </p:txBody>
      </p:sp>
    </p:spTree>
    <p:extLst>
      <p:ext uri="{BB962C8B-B14F-4D97-AF65-F5344CB8AC3E}">
        <p14:creationId xmlns:p14="http://schemas.microsoft.com/office/powerpoint/2010/main" val="1449887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0B6BA1-3B83-2088-E714-64961323ACA1}"/>
              </a:ext>
            </a:extLst>
          </p:cNvPr>
          <p:cNvSpPr txBox="1"/>
          <p:nvPr/>
        </p:nvSpPr>
        <p:spPr>
          <a:xfrm>
            <a:off x="1004046" y="1109935"/>
            <a:ext cx="10408025" cy="5509200"/>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n-US" sz="22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The Enterprise Functions Unit primarily serves the other units within the Division.  </a:t>
            </a:r>
          </a:p>
          <a:p>
            <a:pPr marL="342900" marR="0" indent="-342900">
              <a:spcBef>
                <a:spcPts val="0"/>
              </a:spcBef>
              <a:spcAft>
                <a:spcPts val="0"/>
              </a:spcAft>
              <a:buFont typeface="Arial" panose="020B0604020202020204" pitchFamily="34" charset="0"/>
              <a:buChar char="•"/>
            </a:pPr>
            <a:endParaRPr lang="en-US" sz="2200"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a:p>
            <a:pPr marL="342900" marR="0" indent="-342900">
              <a:spcBef>
                <a:spcPts val="0"/>
              </a:spcBef>
              <a:spcAft>
                <a:spcPts val="0"/>
              </a:spcAft>
              <a:buFont typeface="Arial" panose="020B0604020202020204" pitchFamily="34" charset="0"/>
              <a:buChar char="•"/>
            </a:pPr>
            <a:r>
              <a:rPr lang="en-US" sz="22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We provide training opportunities, statistical reporting and analysis, modernization expertise, coordination of division staff, and management of the division’s equipment and assets. </a:t>
            </a:r>
          </a:p>
          <a:p>
            <a:pPr marL="342900" marR="0" indent="-342900">
              <a:spcBef>
                <a:spcPts val="0"/>
              </a:spcBef>
              <a:spcAft>
                <a:spcPts val="0"/>
              </a:spcAft>
              <a:buFont typeface="Arial" panose="020B0604020202020204" pitchFamily="34" charset="0"/>
              <a:buChar char="•"/>
            </a:pPr>
            <a:endParaRPr lang="en-US" sz="22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spcBef>
                <a:spcPts val="0"/>
              </a:spcBef>
              <a:spcAft>
                <a:spcPts val="0"/>
              </a:spcAft>
              <a:buFont typeface="Arial" panose="020B0604020202020204" pitchFamily="34" charset="0"/>
              <a:buChar char="•"/>
            </a:pPr>
            <a:r>
              <a:rPr lang="en-US" sz="22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We also assist in submitting help desk tickets and setting up new and transfer employees within the Division.  </a:t>
            </a:r>
          </a:p>
          <a:p>
            <a:pPr marL="342900" marR="0" indent="-342900">
              <a:spcBef>
                <a:spcPts val="0"/>
              </a:spcBef>
              <a:spcAft>
                <a:spcPts val="0"/>
              </a:spcAft>
              <a:buFont typeface="Arial" panose="020B0604020202020204" pitchFamily="34" charset="0"/>
              <a:buChar char="•"/>
            </a:pPr>
            <a:endParaRPr lang="en-US" sz="2200"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a:p>
            <a:pPr marL="342900" marR="0" indent="-342900">
              <a:spcBef>
                <a:spcPts val="0"/>
              </a:spcBef>
              <a:spcAft>
                <a:spcPts val="0"/>
              </a:spcAft>
              <a:buFont typeface="Arial" panose="020B0604020202020204" pitchFamily="34" charset="0"/>
              <a:buChar char="•"/>
            </a:pPr>
            <a:r>
              <a:rPr lang="en-US" sz="22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The unit also recently took on Organizational Change Management efforts regarding Modernization.</a:t>
            </a:r>
          </a:p>
          <a:p>
            <a:pPr marL="800100" lvl="1" indent="-342900">
              <a:buFont typeface="Arial" panose="020B0604020202020204" pitchFamily="34" charset="0"/>
              <a:buChar char="•"/>
            </a:pPr>
            <a:r>
              <a:rPr lang="en-US" sz="2200"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Contact Information: </a:t>
            </a:r>
            <a:r>
              <a:rPr lang="en-US" sz="22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 1.800.775.2667 or </a:t>
            </a:r>
            <a:r>
              <a:rPr lang="en-US" sz="22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hlinkClick r:id="rId2"/>
              </a:rPr>
              <a:t>workerscomp@labor.mo.gov</a:t>
            </a:r>
            <a:r>
              <a:rPr lang="en-US" sz="22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  </a:t>
            </a:r>
          </a:p>
          <a:p>
            <a:pPr marR="0">
              <a:spcBef>
                <a:spcPts val="0"/>
              </a:spcBef>
              <a:spcAft>
                <a:spcPts val="0"/>
              </a:spcAft>
            </a:pPr>
            <a:endParaRPr lang="en-US" sz="2200"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a:p>
            <a:pPr marL="342900" marR="0" indent="-342900">
              <a:spcBef>
                <a:spcPts val="0"/>
              </a:spcBef>
              <a:spcAft>
                <a:spcPts val="0"/>
              </a:spcAft>
              <a:buFont typeface="Arial" panose="020B0604020202020204" pitchFamily="34" charset="0"/>
              <a:buChar char="•"/>
            </a:pPr>
            <a:r>
              <a:rPr lang="en-US" sz="22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The unit continues to grow and evolve as the division approaches a modernization system. </a:t>
            </a:r>
          </a:p>
        </p:txBody>
      </p:sp>
      <p:sp>
        <p:nvSpPr>
          <p:cNvPr id="4" name="TextBox 3">
            <a:extLst>
              <a:ext uri="{FF2B5EF4-FFF2-40B4-BE49-F238E27FC236}">
                <a16:creationId xmlns:a16="http://schemas.microsoft.com/office/drawing/2014/main" id="{4A3F072B-1D32-95AD-215D-AFA39CCCA545}"/>
              </a:ext>
            </a:extLst>
          </p:cNvPr>
          <p:cNvSpPr txBox="1"/>
          <p:nvPr/>
        </p:nvSpPr>
        <p:spPr>
          <a:xfrm>
            <a:off x="1861457" y="94272"/>
            <a:ext cx="8469086" cy="1015663"/>
          </a:xfrm>
          <a:prstGeom prst="rect">
            <a:avLst/>
          </a:prstGeom>
          <a:noFill/>
        </p:spPr>
        <p:txBody>
          <a:bodyPr wrap="square" rtlCol="0">
            <a:spAutoFit/>
          </a:bodyPr>
          <a:lstStyle/>
          <a:p>
            <a:pPr algn="ctr"/>
            <a:r>
              <a:rPr lang="en-US" sz="6000" b="1" dirty="0">
                <a:solidFill>
                  <a:schemeClr val="bg2">
                    <a:lumMod val="25000"/>
                  </a:schemeClr>
                </a:solidFill>
                <a:latin typeface="Aptos Black" panose="020B0004020202020204" pitchFamily="34" charset="0"/>
              </a:rPr>
              <a:t>Enterprise Functions</a:t>
            </a:r>
          </a:p>
        </p:txBody>
      </p:sp>
    </p:spTree>
    <p:extLst>
      <p:ext uri="{BB962C8B-B14F-4D97-AF65-F5344CB8AC3E}">
        <p14:creationId xmlns:p14="http://schemas.microsoft.com/office/powerpoint/2010/main" val="28371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D473-1EDE-ED9F-FD56-F18BD6A655B5}"/>
              </a:ext>
            </a:extLst>
          </p:cNvPr>
          <p:cNvSpPr txBox="1">
            <a:spLocks/>
          </p:cNvSpPr>
          <p:nvPr/>
        </p:nvSpPr>
        <p:spPr>
          <a:xfrm>
            <a:off x="1910079" y="238164"/>
            <a:ext cx="8865497" cy="76588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914377">
              <a:defRPr/>
            </a:pPr>
            <a:r>
              <a:rPr lang="en-US" sz="4000" b="1" cap="small" dirty="0">
                <a:solidFill>
                  <a:schemeClr val="tx1"/>
                </a:solidFill>
                <a:effectLst>
                  <a:innerShdw blurRad="63500" dist="50800" dir="2700000">
                    <a:prstClr val="black">
                      <a:alpha val="50000"/>
                    </a:prstClr>
                  </a:innerShdw>
                </a:effectLst>
                <a:latin typeface="Aptos" panose="020B0004020202020204" pitchFamily="34" charset="0"/>
                <a:ea typeface="Arial"/>
                <a:cs typeface="Arial"/>
              </a:rPr>
              <a:t>WCC Benefits All Stakeholders</a:t>
            </a:r>
          </a:p>
        </p:txBody>
      </p:sp>
      <p:sp>
        <p:nvSpPr>
          <p:cNvPr id="3" name="TextBox 2">
            <a:extLst>
              <a:ext uri="{FF2B5EF4-FFF2-40B4-BE49-F238E27FC236}">
                <a16:creationId xmlns:a16="http://schemas.microsoft.com/office/drawing/2014/main" id="{7578FBD0-E365-BC8D-B907-8821B2334B46}"/>
              </a:ext>
            </a:extLst>
          </p:cNvPr>
          <p:cNvSpPr txBox="1"/>
          <p:nvPr/>
        </p:nvSpPr>
        <p:spPr>
          <a:xfrm>
            <a:off x="1272755" y="1004047"/>
            <a:ext cx="10219998" cy="5416868"/>
          </a:xfrm>
          <a:prstGeom prst="rect">
            <a:avLst/>
          </a:prstGeom>
          <a:noFill/>
        </p:spPr>
        <p:txBody>
          <a:bodyPr wrap="square" rtlCol="0">
            <a:spAutoFit/>
          </a:bodyPr>
          <a:lstStyle/>
          <a:p>
            <a:pPr lvl="0">
              <a:buSzPts val="900"/>
              <a:tabLst>
                <a:tab pos="946785" algn="l"/>
              </a:tabLst>
            </a:pPr>
            <a:r>
              <a:rPr lang="en-US" sz="2400" b="1" spc="-10" dirty="0">
                <a:latin typeface="Aptos" panose="020B0004020202020204" pitchFamily="34" charset="0"/>
              </a:rPr>
              <a:t>Injured Workers</a:t>
            </a:r>
          </a:p>
          <a:p>
            <a:pPr marL="342900" indent="-342900">
              <a:spcBef>
                <a:spcPts val="5"/>
              </a:spcBef>
              <a:buClr>
                <a:srgbClr val="1062DA"/>
              </a:buClr>
              <a:buSzPct val="100000"/>
              <a:buFont typeface="Arial" panose="020B0604020202020204" pitchFamily="34" charset="0"/>
              <a:buChar char="•"/>
              <a:tabLst>
                <a:tab pos="946785" algn="l"/>
              </a:tabLst>
            </a:pPr>
            <a:r>
              <a:rPr lang="en-US" sz="2200" dirty="0">
                <a:latin typeface="Aptos" panose="020B0004020202020204" pitchFamily="34" charset="0"/>
              </a:rPr>
              <a:t>Quicker resolution of claims</a:t>
            </a:r>
          </a:p>
          <a:p>
            <a:pPr marL="342900" indent="-342900">
              <a:spcBef>
                <a:spcPts val="5"/>
              </a:spcBef>
              <a:buClr>
                <a:srgbClr val="1062DA"/>
              </a:buClr>
              <a:buSzPct val="100000"/>
              <a:buFont typeface="Arial" panose="020B0604020202020204" pitchFamily="34" charset="0"/>
              <a:buChar char="•"/>
              <a:tabLst>
                <a:tab pos="946785" algn="l"/>
              </a:tabLst>
            </a:pPr>
            <a:r>
              <a:rPr lang="en-US" sz="2200" dirty="0">
                <a:latin typeface="Aptos" panose="020B0004020202020204" pitchFamily="34" charset="0"/>
              </a:rPr>
              <a:t>Enhanced self-service options</a:t>
            </a:r>
          </a:p>
          <a:p>
            <a:pPr marL="342900" indent="-342900">
              <a:spcBef>
                <a:spcPts val="5"/>
              </a:spcBef>
              <a:buClr>
                <a:srgbClr val="1062DA"/>
              </a:buClr>
              <a:buSzPct val="100000"/>
              <a:buFont typeface="Arial" panose="020B0604020202020204" pitchFamily="34" charset="0"/>
              <a:buChar char="•"/>
              <a:tabLst>
                <a:tab pos="946785" algn="l"/>
              </a:tabLst>
            </a:pPr>
            <a:r>
              <a:rPr lang="en-US" sz="2200" dirty="0">
                <a:latin typeface="Aptos" panose="020B0004020202020204" pitchFamily="34" charset="0"/>
              </a:rPr>
              <a:t>Better understanding of case information with real-time access</a:t>
            </a:r>
          </a:p>
          <a:p>
            <a:pPr marL="342900" indent="-342900">
              <a:spcBef>
                <a:spcPts val="5"/>
              </a:spcBef>
              <a:buClr>
                <a:srgbClr val="1062DA"/>
              </a:buClr>
              <a:buSzPct val="100000"/>
              <a:buFont typeface="Arial" panose="020B0604020202020204" pitchFamily="34" charset="0"/>
              <a:buChar char="•"/>
              <a:tabLst>
                <a:tab pos="946785" algn="l"/>
              </a:tabLst>
            </a:pPr>
            <a:r>
              <a:rPr lang="en-US" sz="2200" dirty="0">
                <a:latin typeface="Aptos" panose="020B0004020202020204" pitchFamily="34" charset="0"/>
              </a:rPr>
              <a:t>Enhanced customer service</a:t>
            </a:r>
          </a:p>
          <a:p>
            <a:pPr marL="342900" indent="-342900">
              <a:spcBef>
                <a:spcPts val="0"/>
              </a:spcBef>
              <a:spcAft>
                <a:spcPts val="600"/>
              </a:spcAft>
              <a:buClr>
                <a:srgbClr val="1062DA"/>
              </a:buClr>
              <a:buSzPct val="100000"/>
              <a:buFont typeface="Arial" panose="020B0604020202020204" pitchFamily="34" charset="0"/>
              <a:buChar char="•"/>
              <a:tabLst>
                <a:tab pos="946785" algn="l"/>
              </a:tabLst>
            </a:pPr>
            <a:r>
              <a:rPr lang="en-US" sz="2200" dirty="0">
                <a:latin typeface="Aptos" panose="020B0004020202020204" pitchFamily="34" charset="0"/>
              </a:rPr>
              <a:t>Ability for employees </a:t>
            </a:r>
            <a:r>
              <a:rPr lang="en-US" sz="2200" spc="0" dirty="0">
                <a:effectLst/>
                <a:latin typeface="Aptos" panose="020B0004020202020204" pitchFamily="34" charset="0"/>
                <a:ea typeface="Symbol" panose="05050102010706020507" pitchFamily="18" charset="2"/>
                <a:cs typeface="Symbol" panose="05050102010706020507" pitchFamily="18" charset="2"/>
              </a:rPr>
              <a:t>to</a:t>
            </a:r>
            <a:r>
              <a:rPr lang="en-US" sz="2200" spc="-30"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educate</a:t>
            </a:r>
            <a:r>
              <a:rPr lang="en-US" sz="2200" spc="-40"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themselves</a:t>
            </a:r>
            <a:r>
              <a:rPr lang="en-US" sz="2200" spc="-25"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and</a:t>
            </a:r>
            <a:r>
              <a:rPr lang="en-US" sz="2200" spc="-35" dirty="0">
                <a:effectLst/>
                <a:latin typeface="Aptos" panose="020B0004020202020204" pitchFamily="34" charset="0"/>
                <a:ea typeface="Symbol" panose="05050102010706020507" pitchFamily="18" charset="2"/>
                <a:cs typeface="Symbol" panose="05050102010706020507" pitchFamily="18" charset="2"/>
              </a:rPr>
              <a:t> enhance </a:t>
            </a:r>
            <a:r>
              <a:rPr lang="en-US" sz="2200" spc="0" dirty="0">
                <a:effectLst/>
                <a:latin typeface="Aptos" panose="020B0004020202020204" pitchFamily="34" charset="0"/>
                <a:ea typeface="Symbol" panose="05050102010706020507" pitchFamily="18" charset="2"/>
                <a:cs typeface="Symbol" panose="05050102010706020507" pitchFamily="18" charset="2"/>
              </a:rPr>
              <a:t>work</a:t>
            </a:r>
            <a:r>
              <a:rPr lang="en-US" sz="2200" spc="-40" dirty="0">
                <a:effectLst/>
                <a:latin typeface="Aptos" panose="020B0004020202020204" pitchFamily="34" charset="0"/>
                <a:ea typeface="Symbol" panose="05050102010706020507" pitchFamily="18" charset="2"/>
                <a:cs typeface="Symbol" panose="05050102010706020507" pitchFamily="18" charset="2"/>
              </a:rPr>
              <a:t> </a:t>
            </a:r>
            <a:r>
              <a:rPr lang="en-US" sz="2200" spc="-10" dirty="0">
                <a:effectLst/>
                <a:latin typeface="Aptos" panose="020B0004020202020204" pitchFamily="34" charset="0"/>
                <a:ea typeface="Symbol" panose="05050102010706020507" pitchFamily="18" charset="2"/>
                <a:cs typeface="Symbol" panose="05050102010706020507" pitchFamily="18" charset="2"/>
              </a:rPr>
              <a:t>safety</a:t>
            </a:r>
            <a:endParaRPr lang="en-US" sz="2200" spc="0" dirty="0">
              <a:effectLst/>
              <a:latin typeface="Aptos" panose="020B0004020202020204" pitchFamily="34" charset="0"/>
              <a:ea typeface="Symbol" panose="05050102010706020507" pitchFamily="18" charset="2"/>
              <a:cs typeface="Symbol" panose="05050102010706020507" pitchFamily="18" charset="2"/>
            </a:endParaRPr>
          </a:p>
          <a:p>
            <a:pPr marL="774700" indent="-774700">
              <a:buSzPts val="900"/>
              <a:tabLst>
                <a:tab pos="946785" algn="l"/>
              </a:tabLst>
            </a:pPr>
            <a:r>
              <a:rPr lang="en-US" sz="2400" b="1" spc="-10" dirty="0">
                <a:latin typeface="Aptos" panose="020B0004020202020204" pitchFamily="34" charset="0"/>
              </a:rPr>
              <a:t>Attorneys/Law Firms/Healthcare Providers</a:t>
            </a:r>
          </a:p>
          <a:p>
            <a:pPr marL="342900" indent="-342900">
              <a:buClr>
                <a:srgbClr val="1062DA"/>
              </a:buClr>
              <a:buSzPct val="100000"/>
              <a:buFont typeface="Arial" panose="020B0604020202020204" pitchFamily="34" charset="0"/>
              <a:buChar char="•"/>
              <a:tabLst>
                <a:tab pos="946785" algn="l"/>
              </a:tabLst>
            </a:pPr>
            <a:r>
              <a:rPr lang="en-US" sz="2200" dirty="0">
                <a:latin typeface="Aptos" panose="020B0004020202020204" pitchFamily="34" charset="0"/>
              </a:rPr>
              <a:t>Better visibility into case files through real-time access</a:t>
            </a:r>
          </a:p>
          <a:p>
            <a:pPr marL="342900" indent="-342900">
              <a:buClr>
                <a:srgbClr val="1062DA"/>
              </a:buClr>
              <a:buSzPct val="100000"/>
              <a:buFont typeface="Arial" panose="020B0604020202020204" pitchFamily="34" charset="0"/>
              <a:buChar char="•"/>
              <a:tabLst>
                <a:tab pos="946785" algn="l"/>
              </a:tabLst>
            </a:pPr>
            <a:r>
              <a:rPr lang="en-US" sz="2200" dirty="0">
                <a:latin typeface="Aptos" panose="020B0004020202020204" pitchFamily="34" charset="0"/>
              </a:rPr>
              <a:t>Electronic submission of case filings and documents with self-service options</a:t>
            </a:r>
          </a:p>
          <a:p>
            <a:pPr marL="342900" indent="-342900">
              <a:spcAft>
                <a:spcPts val="600"/>
              </a:spcAft>
              <a:buClr>
                <a:srgbClr val="1062DA"/>
              </a:buClr>
              <a:buSzPct val="100000"/>
              <a:buFont typeface="Arial" panose="020B0604020202020204" pitchFamily="34" charset="0"/>
              <a:buChar char="•"/>
              <a:tabLst>
                <a:tab pos="946785" algn="l"/>
              </a:tabLst>
            </a:pPr>
            <a:r>
              <a:rPr lang="en-US" sz="2200" dirty="0">
                <a:latin typeface="Aptos" panose="020B0004020202020204" pitchFamily="34" charset="0"/>
              </a:rPr>
              <a:t>Increased </a:t>
            </a:r>
            <a:r>
              <a:rPr lang="en-US" sz="2200" spc="0" dirty="0">
                <a:effectLst/>
                <a:latin typeface="Aptos" panose="020B0004020202020204" pitchFamily="34" charset="0"/>
                <a:ea typeface="Symbol" panose="05050102010706020507" pitchFamily="18" charset="2"/>
                <a:cs typeface="Symbol" panose="05050102010706020507" pitchFamily="18" charset="2"/>
              </a:rPr>
              <a:t>efficiency</a:t>
            </a:r>
            <a:r>
              <a:rPr lang="en-US" sz="2200" spc="-30"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in</a:t>
            </a:r>
            <a:r>
              <a:rPr lang="en-US" sz="2200" spc="-30"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docket</a:t>
            </a:r>
            <a:r>
              <a:rPr lang="en-US" sz="2200" spc="-30"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scheduling</a:t>
            </a:r>
            <a:r>
              <a:rPr lang="en-US" sz="2200" spc="-30"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and</a:t>
            </a:r>
            <a:r>
              <a:rPr lang="en-US" sz="2200" spc="-30"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notification</a:t>
            </a:r>
            <a:r>
              <a:rPr lang="en-US" sz="2200" spc="-30"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of </a:t>
            </a:r>
            <a:r>
              <a:rPr lang="en-US" sz="2200" spc="-10" dirty="0">
                <a:effectLst/>
                <a:latin typeface="Aptos" panose="020B0004020202020204" pitchFamily="34" charset="0"/>
                <a:ea typeface="Symbol" panose="05050102010706020507" pitchFamily="18" charset="2"/>
                <a:cs typeface="Symbol" panose="05050102010706020507" pitchFamily="18" charset="2"/>
              </a:rPr>
              <a:t>hearings/events</a:t>
            </a:r>
            <a:endParaRPr lang="en-US" sz="2200" spc="0" dirty="0">
              <a:effectLst/>
              <a:latin typeface="Aptos" panose="020B0004020202020204" pitchFamily="34" charset="0"/>
              <a:ea typeface="Symbol" panose="05050102010706020507" pitchFamily="18" charset="2"/>
              <a:cs typeface="Symbol" panose="05050102010706020507" pitchFamily="18" charset="2"/>
            </a:endParaRPr>
          </a:p>
          <a:p>
            <a:pPr marL="774700" marR="0" indent="-774700">
              <a:spcBef>
                <a:spcPts val="0"/>
              </a:spcBef>
              <a:spcAft>
                <a:spcPts val="0"/>
              </a:spcAft>
            </a:pPr>
            <a:r>
              <a:rPr lang="en-US" sz="2400" b="1" spc="-10" dirty="0">
                <a:effectLst/>
                <a:latin typeface="Aptos" panose="020B0004020202020204" pitchFamily="34" charset="0"/>
                <a:ea typeface="Segoe UI" panose="020B0502040204020203" pitchFamily="34" charset="0"/>
              </a:rPr>
              <a:t>Insurers/Employers/Third</a:t>
            </a:r>
            <a:r>
              <a:rPr lang="en-US" sz="2400" b="1" spc="60" dirty="0">
                <a:effectLst/>
                <a:latin typeface="Aptos" panose="020B0004020202020204" pitchFamily="34" charset="0"/>
                <a:ea typeface="Segoe UI" panose="020B0502040204020203" pitchFamily="34" charset="0"/>
              </a:rPr>
              <a:t> </a:t>
            </a:r>
            <a:r>
              <a:rPr lang="en-US" sz="2400" b="1" spc="-10" dirty="0">
                <a:effectLst/>
                <a:latin typeface="Aptos" panose="020B0004020202020204" pitchFamily="34" charset="0"/>
                <a:ea typeface="Segoe UI" panose="020B0502040204020203" pitchFamily="34" charset="0"/>
              </a:rPr>
              <a:t>Party</a:t>
            </a:r>
            <a:r>
              <a:rPr lang="en-US" sz="2400" b="1" spc="60" dirty="0">
                <a:effectLst/>
                <a:latin typeface="Aptos" panose="020B0004020202020204" pitchFamily="34" charset="0"/>
                <a:ea typeface="Segoe UI" panose="020B0502040204020203" pitchFamily="34" charset="0"/>
              </a:rPr>
              <a:t> </a:t>
            </a:r>
            <a:r>
              <a:rPr lang="en-US" sz="2400" b="1" spc="-10" dirty="0">
                <a:effectLst/>
                <a:latin typeface="Aptos" panose="020B0004020202020204" pitchFamily="34" charset="0"/>
                <a:ea typeface="Segoe UI" panose="020B0502040204020203" pitchFamily="34" charset="0"/>
              </a:rPr>
              <a:t>Administrators</a:t>
            </a:r>
            <a:endParaRPr lang="en-US" sz="2400" dirty="0">
              <a:effectLst/>
              <a:latin typeface="Aptos" panose="020B0004020202020204" pitchFamily="34" charset="0"/>
              <a:ea typeface="Segoe UI" panose="020B0502040204020203" pitchFamily="34" charset="0"/>
            </a:endParaRPr>
          </a:p>
          <a:p>
            <a:pPr marL="342900" marR="0" lvl="0" indent="-342900">
              <a:spcBef>
                <a:spcPts val="0"/>
              </a:spcBef>
              <a:spcAft>
                <a:spcPts val="0"/>
              </a:spcAft>
              <a:buClr>
                <a:srgbClr val="1062DA"/>
              </a:buClr>
              <a:buSzPct val="100000"/>
              <a:buFont typeface="Arial" panose="020B0604020202020204" pitchFamily="34" charset="0"/>
              <a:buChar char="•"/>
              <a:tabLst>
                <a:tab pos="946785" algn="l"/>
              </a:tabLst>
            </a:pPr>
            <a:r>
              <a:rPr lang="en-US" sz="2200" dirty="0">
                <a:latin typeface="Aptos" panose="020B0004020202020204" pitchFamily="34" charset="0"/>
              </a:rPr>
              <a:t>Decreased costs through electronic submissions and online payments</a:t>
            </a:r>
          </a:p>
          <a:p>
            <a:pPr marL="342900" marR="0" lvl="0" indent="-342900">
              <a:spcBef>
                <a:spcPts val="5"/>
              </a:spcBef>
              <a:spcAft>
                <a:spcPts val="0"/>
              </a:spcAft>
              <a:buClr>
                <a:srgbClr val="1062DA"/>
              </a:buClr>
              <a:buSzPct val="100000"/>
              <a:buFont typeface="Arial" panose="020B0604020202020204" pitchFamily="34" charset="0"/>
              <a:buChar char="•"/>
              <a:tabLst>
                <a:tab pos="946785" algn="l"/>
              </a:tabLst>
            </a:pPr>
            <a:r>
              <a:rPr lang="en-US" sz="2200" dirty="0">
                <a:latin typeface="Aptos" panose="020B0004020202020204" pitchFamily="34" charset="0"/>
              </a:rPr>
              <a:t>Quicker case resolution</a:t>
            </a:r>
          </a:p>
          <a:p>
            <a:pPr marL="342900" marR="0" lvl="0" indent="-342900">
              <a:spcBef>
                <a:spcPts val="5"/>
              </a:spcBef>
              <a:spcAft>
                <a:spcPts val="0"/>
              </a:spcAft>
              <a:buClr>
                <a:srgbClr val="1062DA"/>
              </a:buClr>
              <a:buSzPct val="100000"/>
              <a:buFont typeface="Arial" panose="020B0604020202020204" pitchFamily="34" charset="0"/>
              <a:buChar char="•"/>
              <a:tabLst>
                <a:tab pos="946785" algn="l"/>
              </a:tabLst>
            </a:pPr>
            <a:r>
              <a:rPr lang="en-US" sz="2200" dirty="0">
                <a:latin typeface="Aptos" panose="020B0004020202020204" pitchFamily="34" charset="0"/>
              </a:rPr>
              <a:t>Better visibility </a:t>
            </a:r>
            <a:r>
              <a:rPr lang="en-US" sz="2200" spc="0" dirty="0">
                <a:effectLst/>
                <a:latin typeface="Aptos" panose="020B0004020202020204" pitchFamily="34" charset="0"/>
                <a:ea typeface="Symbol" panose="05050102010706020507" pitchFamily="18" charset="2"/>
                <a:cs typeface="Symbol" panose="05050102010706020507" pitchFamily="18" charset="2"/>
              </a:rPr>
              <a:t>into</a:t>
            </a:r>
            <a:r>
              <a:rPr lang="en-US" sz="2200" spc="-20"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case</a:t>
            </a:r>
            <a:r>
              <a:rPr lang="en-US" sz="2200" spc="-35"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files</a:t>
            </a:r>
            <a:r>
              <a:rPr lang="en-US" sz="2200" spc="-35"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through</a:t>
            </a:r>
            <a:r>
              <a:rPr lang="en-US" sz="2200" spc="-35" dirty="0">
                <a:effectLst/>
                <a:latin typeface="Aptos" panose="020B0004020202020204" pitchFamily="34" charset="0"/>
                <a:ea typeface="Symbol" panose="05050102010706020507" pitchFamily="18" charset="2"/>
                <a:cs typeface="Symbol" panose="05050102010706020507" pitchFamily="18" charset="2"/>
              </a:rPr>
              <a:t> </a:t>
            </a:r>
            <a:r>
              <a:rPr lang="en-US" sz="2200" spc="0" dirty="0">
                <a:effectLst/>
                <a:latin typeface="Aptos" panose="020B0004020202020204" pitchFamily="34" charset="0"/>
                <a:ea typeface="Symbol" panose="05050102010706020507" pitchFamily="18" charset="2"/>
                <a:cs typeface="Symbol" panose="05050102010706020507" pitchFamily="18" charset="2"/>
              </a:rPr>
              <a:t>real-time</a:t>
            </a:r>
            <a:r>
              <a:rPr lang="en-US" sz="2200" spc="-35" dirty="0">
                <a:effectLst/>
                <a:latin typeface="Aptos" panose="020B0004020202020204" pitchFamily="34" charset="0"/>
                <a:ea typeface="Symbol" panose="05050102010706020507" pitchFamily="18" charset="2"/>
                <a:cs typeface="Symbol" panose="05050102010706020507" pitchFamily="18" charset="2"/>
              </a:rPr>
              <a:t> </a:t>
            </a:r>
            <a:r>
              <a:rPr lang="en-US" sz="2200" spc="-10" dirty="0">
                <a:effectLst/>
                <a:latin typeface="Aptos" panose="020B0004020202020204" pitchFamily="34" charset="0"/>
                <a:ea typeface="Symbol" panose="05050102010706020507" pitchFamily="18" charset="2"/>
                <a:cs typeface="Symbol" panose="05050102010706020507" pitchFamily="18" charset="2"/>
              </a:rPr>
              <a:t>access</a:t>
            </a:r>
          </a:p>
          <a:p>
            <a:pPr marL="342900" marR="0" lvl="0" indent="-342900">
              <a:spcBef>
                <a:spcPts val="5"/>
              </a:spcBef>
              <a:spcAft>
                <a:spcPts val="0"/>
              </a:spcAft>
              <a:buClr>
                <a:srgbClr val="1062DA"/>
              </a:buClr>
              <a:buSzPct val="100000"/>
              <a:buFont typeface="Arial" panose="020B0604020202020204" pitchFamily="34" charset="0"/>
              <a:buChar char="•"/>
              <a:tabLst>
                <a:tab pos="946785" algn="l"/>
              </a:tabLst>
            </a:pPr>
            <a:r>
              <a:rPr lang="en-US" sz="2200" spc="-10" dirty="0">
                <a:latin typeface="Aptos" panose="020B0004020202020204" pitchFamily="34" charset="0"/>
                <a:ea typeface="Symbol" panose="05050102010706020507" pitchFamily="18" charset="2"/>
                <a:cs typeface="Symbol" panose="05050102010706020507" pitchFamily="18" charset="2"/>
              </a:rPr>
              <a:t>Increased accuracy through use of EDI Claims standards</a:t>
            </a:r>
            <a:endParaRPr lang="en-US" sz="2200" spc="0" dirty="0">
              <a:effectLst/>
              <a:latin typeface="Aptos" panose="020B0004020202020204" pitchFamily="34"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533091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B99EA-37ED-0037-16B2-3229DF7AED5C}"/>
              </a:ext>
            </a:extLst>
          </p:cNvPr>
          <p:cNvSpPr/>
          <p:nvPr/>
        </p:nvSpPr>
        <p:spPr>
          <a:xfrm>
            <a:off x="1033922" y="2644170"/>
            <a:ext cx="10124155" cy="1569660"/>
          </a:xfrm>
          <a:prstGeom prst="rect">
            <a:avLst/>
          </a:prstGeom>
          <a:noFill/>
        </p:spPr>
        <p:txBody>
          <a:bodyPr wrap="square" lIns="91440" tIns="45720" rIns="91440" bIns="45720">
            <a:spAutoFit/>
          </a:bodyPr>
          <a:lstStyle/>
          <a:p>
            <a:pPr algn="ctr"/>
            <a:r>
              <a:rPr lang="en-US" sz="9600" b="1" dirty="0">
                <a:solidFill>
                  <a:schemeClr val="bg2">
                    <a:lumMod val="25000"/>
                  </a:schemeClr>
                </a:solidFill>
                <a:effectLst>
                  <a:innerShdw blurRad="63500" dist="50800" dir="2700000">
                    <a:prstClr val="black">
                      <a:alpha val="50000"/>
                    </a:prstClr>
                  </a:innerShdw>
                </a:effectLst>
                <a:latin typeface="Aptos Black" panose="020B0004020202020204" pitchFamily="34" charset="0"/>
              </a:rPr>
              <a:t>Thank you</a:t>
            </a:r>
          </a:p>
        </p:txBody>
      </p:sp>
    </p:spTree>
    <p:extLst>
      <p:ext uri="{BB962C8B-B14F-4D97-AF65-F5344CB8AC3E}">
        <p14:creationId xmlns:p14="http://schemas.microsoft.com/office/powerpoint/2010/main" val="220894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05C4A97-0DA2-07B0-0DF8-E58377D1D57B}"/>
              </a:ext>
            </a:extLst>
          </p:cNvPr>
          <p:cNvCxnSpPr>
            <a:cxnSpLocks/>
          </p:cNvCxnSpPr>
          <p:nvPr/>
        </p:nvCxnSpPr>
        <p:spPr>
          <a:xfrm>
            <a:off x="887295" y="3386910"/>
            <a:ext cx="10058400" cy="0"/>
          </a:xfrm>
          <a:prstGeom prst="line">
            <a:avLst/>
          </a:prstGeom>
          <a:ln w="38100">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78356BA-99FC-93DF-05CC-44903A4DC80D}"/>
              </a:ext>
            </a:extLst>
          </p:cNvPr>
          <p:cNvSpPr txBox="1"/>
          <p:nvPr/>
        </p:nvSpPr>
        <p:spPr>
          <a:xfrm>
            <a:off x="641685" y="149346"/>
            <a:ext cx="10948736" cy="707886"/>
          </a:xfrm>
          <a:prstGeom prst="rect">
            <a:avLst/>
          </a:prstGeom>
          <a:noFill/>
        </p:spPr>
        <p:txBody>
          <a:bodyPr wrap="square" rtlCol="0">
            <a:spAutoFit/>
          </a:bodyPr>
          <a:lstStyle/>
          <a:p>
            <a:pPr algn="ctr">
              <a:lnSpc>
                <a:spcPct val="100000"/>
              </a:lnSpc>
              <a:spcBef>
                <a:spcPts val="0"/>
              </a:spcBef>
              <a:buFont typeface="Arial"/>
              <a:buNone/>
            </a:pPr>
            <a:r>
              <a:rPr lang="en-US" sz="4000" b="1" cap="small" dirty="0">
                <a:latin typeface="Aptos" panose="020B0004020202020204" pitchFamily="34" charset="0"/>
                <a:ea typeface="Arial"/>
                <a:cs typeface="Arial"/>
              </a:rPr>
              <a:t>The Modernization Journey Thus Far</a:t>
            </a:r>
          </a:p>
        </p:txBody>
      </p:sp>
      <p:grpSp>
        <p:nvGrpSpPr>
          <p:cNvPr id="58" name="Group 57">
            <a:extLst>
              <a:ext uri="{FF2B5EF4-FFF2-40B4-BE49-F238E27FC236}">
                <a16:creationId xmlns:a16="http://schemas.microsoft.com/office/drawing/2014/main" id="{77CB5A1A-2B46-B4A2-D8EA-1CA855A0F3F8}"/>
              </a:ext>
            </a:extLst>
          </p:cNvPr>
          <p:cNvGrpSpPr>
            <a:grpSpLocks noChangeAspect="1"/>
          </p:cNvGrpSpPr>
          <p:nvPr/>
        </p:nvGrpSpPr>
        <p:grpSpPr>
          <a:xfrm>
            <a:off x="2123130" y="3454774"/>
            <a:ext cx="1035170" cy="1371600"/>
            <a:chOff x="2682240" y="2550160"/>
            <a:chExt cx="711200" cy="942340"/>
          </a:xfrm>
        </p:grpSpPr>
        <p:sp>
          <p:nvSpPr>
            <p:cNvPr id="7" name="Isosceles Triangle 6">
              <a:extLst>
                <a:ext uri="{FF2B5EF4-FFF2-40B4-BE49-F238E27FC236}">
                  <a16:creationId xmlns:a16="http://schemas.microsoft.com/office/drawing/2014/main" id="{C10C5ADF-7D75-99B4-9674-4AB10EE38F37}"/>
                </a:ext>
              </a:extLst>
            </p:cNvPr>
            <p:cNvSpPr/>
            <p:nvPr/>
          </p:nvSpPr>
          <p:spPr>
            <a:xfrm flipV="1">
              <a:off x="2682240" y="2550160"/>
              <a:ext cx="711200" cy="568960"/>
            </a:xfrm>
            <a:prstGeom prst="triangle">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4C4D13C-AE3C-1112-898F-D9697D87DE3B}"/>
                </a:ext>
              </a:extLst>
            </p:cNvPr>
            <p:cNvSpPr>
              <a:spLocks noChangeAspect="1"/>
            </p:cNvSpPr>
            <p:nvPr/>
          </p:nvSpPr>
          <p:spPr>
            <a:xfrm>
              <a:off x="2763520" y="2943860"/>
              <a:ext cx="548640" cy="548640"/>
            </a:xfrm>
            <a:prstGeom prst="ellipse">
              <a:avLst/>
            </a:prstGeom>
            <a:solidFill>
              <a:schemeClr val="bg1"/>
            </a:solidFill>
            <a:ln w="57150">
              <a:solidFill>
                <a:schemeClr val="bg2">
                  <a:lumMod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ptos" panose="020B0004020202020204" pitchFamily="34" charset="0"/>
                </a:rPr>
                <a:t>2018</a:t>
              </a:r>
            </a:p>
          </p:txBody>
        </p:sp>
      </p:grpSp>
      <p:grpSp>
        <p:nvGrpSpPr>
          <p:cNvPr id="59" name="Group 58">
            <a:extLst>
              <a:ext uri="{FF2B5EF4-FFF2-40B4-BE49-F238E27FC236}">
                <a16:creationId xmlns:a16="http://schemas.microsoft.com/office/drawing/2014/main" id="{4EB3FE2F-A96E-1D21-3EAA-7DC2CF587E43}"/>
              </a:ext>
            </a:extLst>
          </p:cNvPr>
          <p:cNvGrpSpPr>
            <a:grpSpLocks noChangeAspect="1"/>
          </p:cNvGrpSpPr>
          <p:nvPr/>
        </p:nvGrpSpPr>
        <p:grpSpPr>
          <a:xfrm>
            <a:off x="3274072" y="1979531"/>
            <a:ext cx="1010653" cy="1371600"/>
            <a:chOff x="3403600" y="1546860"/>
            <a:chExt cx="711200" cy="965200"/>
          </a:xfrm>
        </p:grpSpPr>
        <p:sp>
          <p:nvSpPr>
            <p:cNvPr id="19" name="Isosceles Triangle 18">
              <a:extLst>
                <a:ext uri="{FF2B5EF4-FFF2-40B4-BE49-F238E27FC236}">
                  <a16:creationId xmlns:a16="http://schemas.microsoft.com/office/drawing/2014/main" id="{FC12B2FC-6363-3C09-D393-9A369B6C09AE}"/>
                </a:ext>
              </a:extLst>
            </p:cNvPr>
            <p:cNvSpPr/>
            <p:nvPr/>
          </p:nvSpPr>
          <p:spPr>
            <a:xfrm>
              <a:off x="3403600" y="1943100"/>
              <a:ext cx="711200" cy="568960"/>
            </a:xfrm>
            <a:prstGeom prst="triangle">
              <a:avLst/>
            </a:prstGeom>
            <a:solidFill>
              <a:srgbClr val="0B48A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03398B5-153E-EA0B-AC5F-76E495053AED}"/>
                </a:ext>
              </a:extLst>
            </p:cNvPr>
            <p:cNvSpPr>
              <a:spLocks noChangeAspect="1"/>
            </p:cNvSpPr>
            <p:nvPr/>
          </p:nvSpPr>
          <p:spPr>
            <a:xfrm>
              <a:off x="3484880" y="1546860"/>
              <a:ext cx="548640" cy="548640"/>
            </a:xfrm>
            <a:prstGeom prst="ellipse">
              <a:avLst/>
            </a:prstGeom>
            <a:solidFill>
              <a:schemeClr val="bg1"/>
            </a:solidFill>
            <a:ln w="57150">
              <a:solidFill>
                <a:srgbClr val="0B48A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Aptos" panose="020B0004020202020204" pitchFamily="34" charset="0"/>
                </a:rPr>
                <a:t>Jan 2020</a:t>
              </a:r>
            </a:p>
          </p:txBody>
        </p:sp>
      </p:grpSp>
      <p:grpSp>
        <p:nvGrpSpPr>
          <p:cNvPr id="60" name="Group 59">
            <a:extLst>
              <a:ext uri="{FF2B5EF4-FFF2-40B4-BE49-F238E27FC236}">
                <a16:creationId xmlns:a16="http://schemas.microsoft.com/office/drawing/2014/main" id="{207B5184-1751-9D19-D94F-8344EE46F99E}"/>
              </a:ext>
            </a:extLst>
          </p:cNvPr>
          <p:cNvGrpSpPr>
            <a:grpSpLocks noChangeAspect="1"/>
          </p:cNvGrpSpPr>
          <p:nvPr/>
        </p:nvGrpSpPr>
        <p:grpSpPr>
          <a:xfrm>
            <a:off x="4285008" y="3445371"/>
            <a:ext cx="1028449" cy="1366367"/>
            <a:chOff x="4130042" y="2547621"/>
            <a:chExt cx="711200" cy="944879"/>
          </a:xfrm>
        </p:grpSpPr>
        <p:sp>
          <p:nvSpPr>
            <p:cNvPr id="16" name="Isosceles Triangle 15">
              <a:extLst>
                <a:ext uri="{FF2B5EF4-FFF2-40B4-BE49-F238E27FC236}">
                  <a16:creationId xmlns:a16="http://schemas.microsoft.com/office/drawing/2014/main" id="{C666B96B-BB2A-2C48-0F15-8AAF62F28E3C}"/>
                </a:ext>
              </a:extLst>
            </p:cNvPr>
            <p:cNvSpPr/>
            <p:nvPr/>
          </p:nvSpPr>
          <p:spPr>
            <a:xfrm flipV="1">
              <a:off x="4130042" y="2547621"/>
              <a:ext cx="711200" cy="568960"/>
            </a:xfrm>
            <a:prstGeom prst="triangle">
              <a:avLst/>
            </a:prstGeom>
            <a:solidFill>
              <a:srgbClr val="1062D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1D9EF-A78A-7CA4-CC0D-0AF83DD6AC68}"/>
                </a:ext>
              </a:extLst>
            </p:cNvPr>
            <p:cNvSpPr>
              <a:spLocks noChangeAspect="1"/>
            </p:cNvSpPr>
            <p:nvPr/>
          </p:nvSpPr>
          <p:spPr>
            <a:xfrm flipH="1">
              <a:off x="4211322" y="2943860"/>
              <a:ext cx="548640" cy="548640"/>
            </a:xfrm>
            <a:prstGeom prst="ellipse">
              <a:avLst/>
            </a:prstGeom>
            <a:solidFill>
              <a:schemeClr val="bg1"/>
            </a:solidFill>
            <a:ln w="57150">
              <a:solidFill>
                <a:srgbClr val="1062DA"/>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Aptos" panose="020B0004020202020204" pitchFamily="34" charset="0"/>
                </a:rPr>
                <a:t>May 2020</a:t>
              </a:r>
            </a:p>
          </p:txBody>
        </p:sp>
      </p:grpSp>
      <p:sp>
        <p:nvSpPr>
          <p:cNvPr id="22" name="Isosceles Triangle 21">
            <a:extLst>
              <a:ext uri="{FF2B5EF4-FFF2-40B4-BE49-F238E27FC236}">
                <a16:creationId xmlns:a16="http://schemas.microsoft.com/office/drawing/2014/main" id="{5C1DFFB2-98B6-435B-370D-914C2E6AF068}"/>
              </a:ext>
            </a:extLst>
          </p:cNvPr>
          <p:cNvSpPr/>
          <p:nvPr/>
        </p:nvSpPr>
        <p:spPr>
          <a:xfrm>
            <a:off x="5405632" y="2518994"/>
            <a:ext cx="1010653" cy="808522"/>
          </a:xfrm>
          <a:prstGeom prst="triangle">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BDBB10B-9724-34D0-CEFF-8FABAEB360C1}"/>
              </a:ext>
            </a:extLst>
          </p:cNvPr>
          <p:cNvSpPr>
            <a:spLocks noChangeAspect="1"/>
          </p:cNvSpPr>
          <p:nvPr/>
        </p:nvSpPr>
        <p:spPr>
          <a:xfrm>
            <a:off x="5473009" y="1955916"/>
            <a:ext cx="895150" cy="779646"/>
          </a:xfrm>
          <a:prstGeom prst="ellipse">
            <a:avLst/>
          </a:prstGeom>
          <a:solidFill>
            <a:schemeClr val="bg1"/>
          </a:solidFill>
          <a:ln w="57150">
            <a:solidFill>
              <a:schemeClr val="bg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ptos" panose="020B0004020202020204" pitchFamily="34" charset="0"/>
              </a:rPr>
              <a:t>Dec </a:t>
            </a:r>
            <a:r>
              <a:rPr lang="en-US" sz="900" b="1" dirty="0">
                <a:solidFill>
                  <a:schemeClr val="tx1"/>
                </a:solidFill>
                <a:latin typeface="Aptos" panose="020B0004020202020204" pitchFamily="34" charset="0"/>
              </a:rPr>
              <a:t>2020-present</a:t>
            </a:r>
          </a:p>
        </p:txBody>
      </p:sp>
      <p:grpSp>
        <p:nvGrpSpPr>
          <p:cNvPr id="64" name="Group 63">
            <a:extLst>
              <a:ext uri="{FF2B5EF4-FFF2-40B4-BE49-F238E27FC236}">
                <a16:creationId xmlns:a16="http://schemas.microsoft.com/office/drawing/2014/main" id="{83B5EF9A-A9BC-EF6E-4D33-3CB3A079F23D}"/>
              </a:ext>
            </a:extLst>
          </p:cNvPr>
          <p:cNvGrpSpPr>
            <a:grpSpLocks noChangeAspect="1"/>
          </p:cNvGrpSpPr>
          <p:nvPr/>
        </p:nvGrpSpPr>
        <p:grpSpPr>
          <a:xfrm>
            <a:off x="6509040" y="3449764"/>
            <a:ext cx="1032388" cy="1371600"/>
            <a:chOff x="5633722" y="2547621"/>
            <a:chExt cx="711200" cy="944879"/>
          </a:xfrm>
        </p:grpSpPr>
        <p:sp>
          <p:nvSpPr>
            <p:cNvPr id="10" name="Isosceles Triangle 9">
              <a:extLst>
                <a:ext uri="{FF2B5EF4-FFF2-40B4-BE49-F238E27FC236}">
                  <a16:creationId xmlns:a16="http://schemas.microsoft.com/office/drawing/2014/main" id="{0F3FED33-7E0F-B476-0C52-A5CBFEFB07C1}"/>
                </a:ext>
              </a:extLst>
            </p:cNvPr>
            <p:cNvSpPr/>
            <p:nvPr/>
          </p:nvSpPr>
          <p:spPr>
            <a:xfrm flipV="1">
              <a:off x="5633722" y="2547621"/>
              <a:ext cx="711200" cy="568960"/>
            </a:xfrm>
            <a:prstGeom prst="triangle">
              <a:avLst/>
            </a:prstGeom>
            <a:solidFill>
              <a:srgbClr val="6CA3F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8945A76-3E3E-04C5-D7E9-3977DB0EC366}"/>
                </a:ext>
              </a:extLst>
            </p:cNvPr>
            <p:cNvSpPr>
              <a:spLocks noChangeAspect="1"/>
            </p:cNvSpPr>
            <p:nvPr/>
          </p:nvSpPr>
          <p:spPr>
            <a:xfrm>
              <a:off x="5715002" y="2943860"/>
              <a:ext cx="548640" cy="548640"/>
            </a:xfrm>
            <a:prstGeom prst="ellipse">
              <a:avLst/>
            </a:prstGeom>
            <a:solidFill>
              <a:schemeClr val="bg1"/>
            </a:solidFill>
            <a:ln w="57150">
              <a:solidFill>
                <a:srgbClr val="6CA3F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ptos" panose="020B0004020202020204" pitchFamily="34" charset="0"/>
                </a:rPr>
                <a:t>Jul 2022</a:t>
              </a:r>
            </a:p>
          </p:txBody>
        </p:sp>
      </p:grpSp>
      <p:grpSp>
        <p:nvGrpSpPr>
          <p:cNvPr id="65" name="Group 64">
            <a:extLst>
              <a:ext uri="{FF2B5EF4-FFF2-40B4-BE49-F238E27FC236}">
                <a16:creationId xmlns:a16="http://schemas.microsoft.com/office/drawing/2014/main" id="{B9E301D3-5216-2004-0C43-C8832899E70F}"/>
              </a:ext>
            </a:extLst>
          </p:cNvPr>
          <p:cNvGrpSpPr>
            <a:grpSpLocks noChangeAspect="1"/>
          </p:cNvGrpSpPr>
          <p:nvPr/>
        </p:nvGrpSpPr>
        <p:grpSpPr>
          <a:xfrm>
            <a:off x="7568894" y="1919954"/>
            <a:ext cx="1030630" cy="1398712"/>
            <a:chOff x="6380371" y="1524070"/>
            <a:chExt cx="711200" cy="965200"/>
          </a:xfrm>
        </p:grpSpPr>
        <p:sp>
          <p:nvSpPr>
            <p:cNvPr id="62" name="Isosceles Triangle 61">
              <a:extLst>
                <a:ext uri="{FF2B5EF4-FFF2-40B4-BE49-F238E27FC236}">
                  <a16:creationId xmlns:a16="http://schemas.microsoft.com/office/drawing/2014/main" id="{9517F62A-E91E-C4AF-57B7-7031E1F38043}"/>
                </a:ext>
              </a:extLst>
            </p:cNvPr>
            <p:cNvSpPr/>
            <p:nvPr/>
          </p:nvSpPr>
          <p:spPr>
            <a:xfrm>
              <a:off x="6380371" y="1920310"/>
              <a:ext cx="711200" cy="568960"/>
            </a:xfrm>
            <a:prstGeom prst="triangle">
              <a:avLst/>
            </a:prstGeom>
            <a:solidFill>
              <a:srgbClr val="96BEF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ptos Black" panose="020B0004020202020204" pitchFamily="34" charset="0"/>
              </a:endParaRPr>
            </a:p>
          </p:txBody>
        </p:sp>
        <p:sp>
          <p:nvSpPr>
            <p:cNvPr id="63" name="Oval 62">
              <a:extLst>
                <a:ext uri="{FF2B5EF4-FFF2-40B4-BE49-F238E27FC236}">
                  <a16:creationId xmlns:a16="http://schemas.microsoft.com/office/drawing/2014/main" id="{5FE70A21-C069-7CDC-8945-E0730B9A032C}"/>
                </a:ext>
              </a:extLst>
            </p:cNvPr>
            <p:cNvSpPr>
              <a:spLocks noChangeAspect="1"/>
            </p:cNvSpPr>
            <p:nvPr/>
          </p:nvSpPr>
          <p:spPr>
            <a:xfrm>
              <a:off x="6461651" y="1524070"/>
              <a:ext cx="548640" cy="548640"/>
            </a:xfrm>
            <a:prstGeom prst="ellipse">
              <a:avLst/>
            </a:prstGeom>
            <a:solidFill>
              <a:schemeClr val="bg1"/>
            </a:solidFill>
            <a:ln w="57150">
              <a:solidFill>
                <a:srgbClr val="96BEF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ptos" panose="020B0004020202020204" pitchFamily="34" charset="0"/>
                </a:rPr>
                <a:t>Aug 2022</a:t>
              </a:r>
            </a:p>
          </p:txBody>
        </p:sp>
      </p:grpSp>
      <p:grpSp>
        <p:nvGrpSpPr>
          <p:cNvPr id="122" name="Group 121">
            <a:extLst>
              <a:ext uri="{FF2B5EF4-FFF2-40B4-BE49-F238E27FC236}">
                <a16:creationId xmlns:a16="http://schemas.microsoft.com/office/drawing/2014/main" id="{CDC49025-5A5D-6A8A-DEDE-37BCED5859C7}"/>
              </a:ext>
            </a:extLst>
          </p:cNvPr>
          <p:cNvGrpSpPr/>
          <p:nvPr/>
        </p:nvGrpSpPr>
        <p:grpSpPr>
          <a:xfrm>
            <a:off x="8704347" y="3456181"/>
            <a:ext cx="1032388" cy="1371600"/>
            <a:chOff x="8704347" y="3295761"/>
            <a:chExt cx="1032388" cy="1371600"/>
          </a:xfrm>
        </p:grpSpPr>
        <p:sp>
          <p:nvSpPr>
            <p:cNvPr id="13" name="Isosceles Triangle 12">
              <a:extLst>
                <a:ext uri="{FF2B5EF4-FFF2-40B4-BE49-F238E27FC236}">
                  <a16:creationId xmlns:a16="http://schemas.microsoft.com/office/drawing/2014/main" id="{62EFA92B-5419-47A5-4DB7-E06150CF5FF2}"/>
                </a:ext>
              </a:extLst>
            </p:cNvPr>
            <p:cNvSpPr/>
            <p:nvPr/>
          </p:nvSpPr>
          <p:spPr>
            <a:xfrm flipV="1">
              <a:off x="8704347" y="3295761"/>
              <a:ext cx="1032388" cy="825911"/>
            </a:xfrm>
            <a:prstGeom prst="triangle">
              <a:avLst/>
            </a:prstGeom>
            <a:solidFill>
              <a:srgbClr val="B8D3F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655AC45-E796-0B12-D30E-5BF921DBEF9B}"/>
                </a:ext>
              </a:extLst>
            </p:cNvPr>
            <p:cNvSpPr>
              <a:spLocks noChangeAspect="1"/>
            </p:cNvSpPr>
            <p:nvPr/>
          </p:nvSpPr>
          <p:spPr>
            <a:xfrm>
              <a:off x="8782952" y="3870947"/>
              <a:ext cx="835796" cy="796414"/>
            </a:xfrm>
            <a:prstGeom prst="ellipse">
              <a:avLst/>
            </a:prstGeom>
            <a:solidFill>
              <a:schemeClr val="bg1"/>
            </a:solidFill>
            <a:ln w="57150">
              <a:solidFill>
                <a:srgbClr val="B8D3FA"/>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ptos" panose="020B0004020202020204" pitchFamily="34" charset="0"/>
                </a:rPr>
                <a:t>Sep 2022-present</a:t>
              </a:r>
            </a:p>
          </p:txBody>
        </p:sp>
      </p:grpSp>
      <p:grpSp>
        <p:nvGrpSpPr>
          <p:cNvPr id="121" name="Group 120">
            <a:extLst>
              <a:ext uri="{FF2B5EF4-FFF2-40B4-BE49-F238E27FC236}">
                <a16:creationId xmlns:a16="http://schemas.microsoft.com/office/drawing/2014/main" id="{3F58C699-9146-7601-8E22-09DE3C219634}"/>
              </a:ext>
            </a:extLst>
          </p:cNvPr>
          <p:cNvGrpSpPr/>
          <p:nvPr/>
        </p:nvGrpSpPr>
        <p:grpSpPr>
          <a:xfrm>
            <a:off x="9814893" y="1794130"/>
            <a:ext cx="1016408" cy="1519736"/>
            <a:chOff x="9919823" y="1649752"/>
            <a:chExt cx="1016408" cy="1519736"/>
          </a:xfrm>
        </p:grpSpPr>
        <p:sp>
          <p:nvSpPr>
            <p:cNvPr id="54" name="Isosceles Triangle 53">
              <a:extLst>
                <a:ext uri="{FF2B5EF4-FFF2-40B4-BE49-F238E27FC236}">
                  <a16:creationId xmlns:a16="http://schemas.microsoft.com/office/drawing/2014/main" id="{264BEA25-F303-7D91-BEB8-ABDDD0BCD3B0}"/>
                </a:ext>
              </a:extLst>
            </p:cNvPr>
            <p:cNvSpPr/>
            <p:nvPr/>
          </p:nvSpPr>
          <p:spPr>
            <a:xfrm>
              <a:off x="9919823" y="2356362"/>
              <a:ext cx="1016408" cy="813126"/>
            </a:xfrm>
            <a:prstGeom prst="triangle">
              <a:avLst/>
            </a:prstGeom>
            <a:solidFill>
              <a:srgbClr val="D8E7F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AFA3E18-7322-AF56-2F5D-82933B1D19FC}"/>
                </a:ext>
              </a:extLst>
            </p:cNvPr>
            <p:cNvSpPr>
              <a:spLocks noChangeAspect="1"/>
            </p:cNvSpPr>
            <p:nvPr/>
          </p:nvSpPr>
          <p:spPr>
            <a:xfrm>
              <a:off x="9966217" y="1649752"/>
              <a:ext cx="923619" cy="917671"/>
            </a:xfrm>
            <a:prstGeom prst="ellipse">
              <a:avLst/>
            </a:prstGeom>
            <a:solidFill>
              <a:schemeClr val="bg1"/>
            </a:solidFill>
            <a:ln w="57150">
              <a:solidFill>
                <a:srgbClr val="D8E7FC"/>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ptos" panose="020B0004020202020204" pitchFamily="34" charset="0"/>
                </a:rPr>
                <a:t>May 2024-present</a:t>
              </a:r>
            </a:p>
          </p:txBody>
        </p:sp>
      </p:grpSp>
      <p:grpSp>
        <p:nvGrpSpPr>
          <p:cNvPr id="95" name="Group 94">
            <a:extLst>
              <a:ext uri="{FF2B5EF4-FFF2-40B4-BE49-F238E27FC236}">
                <a16:creationId xmlns:a16="http://schemas.microsoft.com/office/drawing/2014/main" id="{91AA60A3-8BE3-11E2-6FB9-302E6E4F923A}"/>
              </a:ext>
            </a:extLst>
          </p:cNvPr>
          <p:cNvGrpSpPr>
            <a:grpSpLocks noChangeAspect="1"/>
          </p:cNvGrpSpPr>
          <p:nvPr/>
        </p:nvGrpSpPr>
        <p:grpSpPr>
          <a:xfrm>
            <a:off x="971972" y="1955916"/>
            <a:ext cx="1010653" cy="1371600"/>
            <a:chOff x="3403600" y="1546860"/>
            <a:chExt cx="711200" cy="965200"/>
          </a:xfrm>
        </p:grpSpPr>
        <p:sp>
          <p:nvSpPr>
            <p:cNvPr id="96" name="Isosceles Triangle 95">
              <a:extLst>
                <a:ext uri="{FF2B5EF4-FFF2-40B4-BE49-F238E27FC236}">
                  <a16:creationId xmlns:a16="http://schemas.microsoft.com/office/drawing/2014/main" id="{A01F5DDB-D1A5-E7EF-4667-FE186189836F}"/>
                </a:ext>
              </a:extLst>
            </p:cNvPr>
            <p:cNvSpPr/>
            <p:nvPr/>
          </p:nvSpPr>
          <p:spPr>
            <a:xfrm>
              <a:off x="3403600" y="1943100"/>
              <a:ext cx="711200" cy="568960"/>
            </a:xfrm>
            <a:prstGeom prst="triangle">
              <a:avLst/>
            </a:prstGeom>
            <a:solidFill>
              <a:srgbClr val="1E203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BE477540-D8BF-6319-46CD-DCE6CC722296}"/>
                </a:ext>
              </a:extLst>
            </p:cNvPr>
            <p:cNvSpPr>
              <a:spLocks noChangeAspect="1"/>
            </p:cNvSpPr>
            <p:nvPr/>
          </p:nvSpPr>
          <p:spPr>
            <a:xfrm>
              <a:off x="3484880" y="1546860"/>
              <a:ext cx="548640" cy="548640"/>
            </a:xfrm>
            <a:prstGeom prst="ellipse">
              <a:avLst/>
            </a:prstGeom>
            <a:solidFill>
              <a:schemeClr val="bg1"/>
            </a:solidFill>
            <a:ln w="57150">
              <a:solidFill>
                <a:srgbClr val="1E203A"/>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ptos" panose="020B0004020202020204" pitchFamily="34" charset="0"/>
                </a:rPr>
                <a:t>2008 &amp; 2014</a:t>
              </a:r>
            </a:p>
          </p:txBody>
        </p:sp>
      </p:grpSp>
      <p:sp>
        <p:nvSpPr>
          <p:cNvPr id="53" name="TextBox 52">
            <a:extLst>
              <a:ext uri="{FF2B5EF4-FFF2-40B4-BE49-F238E27FC236}">
                <a16:creationId xmlns:a16="http://schemas.microsoft.com/office/drawing/2014/main" id="{3C906251-FAA4-5B03-96F5-5B4EB8F2F69D}"/>
              </a:ext>
            </a:extLst>
          </p:cNvPr>
          <p:cNvSpPr txBox="1"/>
          <p:nvPr/>
        </p:nvSpPr>
        <p:spPr>
          <a:xfrm>
            <a:off x="770021" y="1168002"/>
            <a:ext cx="2002450" cy="6155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chemeClr val="tx1"/>
                </a:solidFill>
                <a:latin typeface="Aptos" panose="020B0004020202020204" pitchFamily="34" charset="0"/>
                <a:cs typeface="Calibri" panose="020F0502020204030204" pitchFamily="34" charset="0"/>
              </a:rPr>
              <a:t>First attempts at modernization</a:t>
            </a:r>
          </a:p>
        </p:txBody>
      </p:sp>
      <p:sp>
        <p:nvSpPr>
          <p:cNvPr id="99" name="TextBox 98">
            <a:extLst>
              <a:ext uri="{FF2B5EF4-FFF2-40B4-BE49-F238E27FC236}">
                <a16:creationId xmlns:a16="http://schemas.microsoft.com/office/drawing/2014/main" id="{6694A4A2-1A18-24C2-4EB3-5BB3BE20F4E3}"/>
              </a:ext>
            </a:extLst>
          </p:cNvPr>
          <p:cNvSpPr txBox="1"/>
          <p:nvPr/>
        </p:nvSpPr>
        <p:spPr>
          <a:xfrm>
            <a:off x="1832517" y="4938993"/>
            <a:ext cx="2016670" cy="615553"/>
          </a:xfrm>
          <a:prstGeom prst="rect">
            <a:avLst/>
          </a:prstGeom>
          <a:noFill/>
        </p:spPr>
        <p:txBody>
          <a:bodyPr wrap="square" rtlCol="0">
            <a:spAutoFit/>
          </a:bodyPr>
          <a:lstStyle>
            <a:defPPr>
              <a:defRPr lang="en-US"/>
            </a:defPPr>
            <a:lvl1pPr>
              <a:defRPr b="0">
                <a:latin typeface="Aptos" panose="020B0004020202020204" pitchFamily="34" charset="0"/>
              </a:defRPr>
            </a:lvl1pPr>
          </a:lstStyle>
          <a:p>
            <a:r>
              <a:rPr lang="en-US" sz="1700" dirty="0"/>
              <a:t>Feasibility Study conducted</a:t>
            </a:r>
          </a:p>
        </p:txBody>
      </p:sp>
      <p:sp>
        <p:nvSpPr>
          <p:cNvPr id="100" name="TextBox 99">
            <a:extLst>
              <a:ext uri="{FF2B5EF4-FFF2-40B4-BE49-F238E27FC236}">
                <a16:creationId xmlns:a16="http://schemas.microsoft.com/office/drawing/2014/main" id="{5D8EDB72-9A8B-52C7-E199-1037BE2C9DA9}"/>
              </a:ext>
            </a:extLst>
          </p:cNvPr>
          <p:cNvSpPr txBox="1"/>
          <p:nvPr/>
        </p:nvSpPr>
        <p:spPr>
          <a:xfrm>
            <a:off x="2772471" y="968559"/>
            <a:ext cx="2631074" cy="877163"/>
          </a:xfrm>
          <a:prstGeom prst="rect">
            <a:avLst/>
          </a:prstGeom>
          <a:noFill/>
        </p:spPr>
        <p:txBody>
          <a:bodyPr wrap="square" rtlCol="0">
            <a:spAutoFit/>
          </a:bodyPr>
          <a:lstStyle/>
          <a:p>
            <a:r>
              <a:rPr lang="en-US" sz="1700" b="0" dirty="0">
                <a:solidFill>
                  <a:schemeClr val="tx1"/>
                </a:solidFill>
                <a:latin typeface="Aptos" panose="020B0004020202020204" pitchFamily="34" charset="0"/>
              </a:rPr>
              <a:t>Business Case and phased approach approved by CITGC</a:t>
            </a:r>
          </a:p>
        </p:txBody>
      </p:sp>
      <p:sp>
        <p:nvSpPr>
          <p:cNvPr id="101" name="TextBox 100">
            <a:extLst>
              <a:ext uri="{FF2B5EF4-FFF2-40B4-BE49-F238E27FC236}">
                <a16:creationId xmlns:a16="http://schemas.microsoft.com/office/drawing/2014/main" id="{E187B6CD-2121-0DD2-DEC7-3E8F0E1AF2FF}"/>
              </a:ext>
            </a:extLst>
          </p:cNvPr>
          <p:cNvSpPr txBox="1"/>
          <p:nvPr/>
        </p:nvSpPr>
        <p:spPr>
          <a:xfrm>
            <a:off x="3694500" y="4892319"/>
            <a:ext cx="2524830" cy="877163"/>
          </a:xfrm>
          <a:prstGeom prst="rect">
            <a:avLst/>
          </a:prstGeom>
          <a:noFill/>
        </p:spPr>
        <p:txBody>
          <a:bodyPr wrap="square" rtlCol="0">
            <a:spAutoFit/>
          </a:bodyPr>
          <a:lstStyle>
            <a:defPPr>
              <a:defRPr lang="en-US"/>
            </a:defPPr>
            <a:lvl1pPr>
              <a:defRPr b="0">
                <a:latin typeface="Aptos" panose="020B0004020202020204" pitchFamily="34" charset="0"/>
              </a:defRPr>
            </a:lvl1pPr>
          </a:lstStyle>
          <a:p>
            <a:r>
              <a:rPr lang="en-US" sz="1700" dirty="0"/>
              <a:t>Data Digitization Initiative (over 8,000 boxes digitized)</a:t>
            </a:r>
          </a:p>
        </p:txBody>
      </p:sp>
      <p:sp>
        <p:nvSpPr>
          <p:cNvPr id="102" name="TextBox 101">
            <a:extLst>
              <a:ext uri="{FF2B5EF4-FFF2-40B4-BE49-F238E27FC236}">
                <a16:creationId xmlns:a16="http://schemas.microsoft.com/office/drawing/2014/main" id="{182D393B-BA4A-FB3C-790D-6F57EA3D08C0}"/>
              </a:ext>
            </a:extLst>
          </p:cNvPr>
          <p:cNvSpPr txBox="1"/>
          <p:nvPr/>
        </p:nvSpPr>
        <p:spPr>
          <a:xfrm>
            <a:off x="5235380" y="914972"/>
            <a:ext cx="2357635" cy="877163"/>
          </a:xfrm>
          <a:prstGeom prst="rect">
            <a:avLst/>
          </a:prstGeom>
          <a:noFill/>
        </p:spPr>
        <p:txBody>
          <a:bodyPr wrap="square" rtlCol="0">
            <a:spAutoFit/>
          </a:bodyPr>
          <a:lstStyle/>
          <a:p>
            <a:r>
              <a:rPr lang="en-US" sz="1700" dirty="0">
                <a:latin typeface="Aptos" panose="020B0004020202020204" pitchFamily="34" charset="0"/>
              </a:rPr>
              <a:t>Requirements Gathering and Procurement</a:t>
            </a:r>
          </a:p>
        </p:txBody>
      </p:sp>
      <p:sp>
        <p:nvSpPr>
          <p:cNvPr id="103" name="TextBox 102">
            <a:extLst>
              <a:ext uri="{FF2B5EF4-FFF2-40B4-BE49-F238E27FC236}">
                <a16:creationId xmlns:a16="http://schemas.microsoft.com/office/drawing/2014/main" id="{DFCD018A-46DF-7C29-2E18-302FA15B43E3}"/>
              </a:ext>
            </a:extLst>
          </p:cNvPr>
          <p:cNvSpPr txBox="1"/>
          <p:nvPr/>
        </p:nvSpPr>
        <p:spPr>
          <a:xfrm>
            <a:off x="6219330" y="4979691"/>
            <a:ext cx="2086955" cy="877163"/>
          </a:xfrm>
          <a:prstGeom prst="rect">
            <a:avLst/>
          </a:prstGeom>
          <a:noFill/>
        </p:spPr>
        <p:txBody>
          <a:bodyPr wrap="square" rtlCol="0">
            <a:spAutoFit/>
          </a:bodyPr>
          <a:lstStyle>
            <a:defPPr>
              <a:defRPr lang="en-US"/>
            </a:defPPr>
            <a:lvl1pPr>
              <a:defRPr b="0">
                <a:latin typeface="Aptos" panose="020B0004020202020204" pitchFamily="34" charset="0"/>
              </a:defRPr>
            </a:lvl1pPr>
          </a:lstStyle>
          <a:p>
            <a:r>
              <a:rPr lang="en-US" sz="1700" dirty="0"/>
              <a:t>Vendor selection and onboarding for Phase 1</a:t>
            </a:r>
          </a:p>
        </p:txBody>
      </p:sp>
      <p:sp>
        <p:nvSpPr>
          <p:cNvPr id="104" name="TextBox 103">
            <a:extLst>
              <a:ext uri="{FF2B5EF4-FFF2-40B4-BE49-F238E27FC236}">
                <a16:creationId xmlns:a16="http://schemas.microsoft.com/office/drawing/2014/main" id="{BBA19B78-C386-32CB-5825-AC9302283572}"/>
              </a:ext>
            </a:extLst>
          </p:cNvPr>
          <p:cNvSpPr txBox="1"/>
          <p:nvPr/>
        </p:nvSpPr>
        <p:spPr>
          <a:xfrm>
            <a:off x="7616410" y="1192251"/>
            <a:ext cx="1235276" cy="615553"/>
          </a:xfrm>
          <a:prstGeom prst="rect">
            <a:avLst/>
          </a:prstGeom>
          <a:noFill/>
        </p:spPr>
        <p:txBody>
          <a:bodyPr wrap="square" rtlCol="0">
            <a:spAutoFit/>
          </a:bodyPr>
          <a:lstStyle/>
          <a:p>
            <a:r>
              <a:rPr lang="en-US" sz="1700" dirty="0">
                <a:latin typeface="Aptos" panose="020B0004020202020204" pitchFamily="34" charset="0"/>
              </a:rPr>
              <a:t>Phase 1 Kick Off</a:t>
            </a:r>
          </a:p>
        </p:txBody>
      </p:sp>
      <p:sp>
        <p:nvSpPr>
          <p:cNvPr id="105" name="TextBox 104">
            <a:extLst>
              <a:ext uri="{FF2B5EF4-FFF2-40B4-BE49-F238E27FC236}">
                <a16:creationId xmlns:a16="http://schemas.microsoft.com/office/drawing/2014/main" id="{9B5A1484-C35A-015A-73B0-7A4FE01615E8}"/>
              </a:ext>
            </a:extLst>
          </p:cNvPr>
          <p:cNvSpPr txBox="1"/>
          <p:nvPr/>
        </p:nvSpPr>
        <p:spPr>
          <a:xfrm>
            <a:off x="8517546" y="4953423"/>
            <a:ext cx="2204678" cy="1138773"/>
          </a:xfrm>
          <a:prstGeom prst="rect">
            <a:avLst/>
          </a:prstGeom>
          <a:noFill/>
        </p:spPr>
        <p:txBody>
          <a:bodyPr wrap="square" rtlCol="0">
            <a:spAutoFit/>
          </a:bodyPr>
          <a:lstStyle>
            <a:defPPr>
              <a:defRPr lang="en-US"/>
            </a:defPPr>
            <a:lvl1pPr>
              <a:defRPr b="0">
                <a:latin typeface="Aptos" panose="020B0004020202020204" pitchFamily="34" charset="0"/>
              </a:defRPr>
            </a:lvl1pPr>
          </a:lstStyle>
          <a:p>
            <a:r>
              <a:rPr lang="en-US" sz="1700" dirty="0"/>
              <a:t>Functional Analysis and Design, </a:t>
            </a:r>
          </a:p>
          <a:p>
            <a:r>
              <a:rPr lang="en-US" sz="1700" dirty="0"/>
              <a:t>Data Initiatives Analysis and Design</a:t>
            </a:r>
          </a:p>
        </p:txBody>
      </p:sp>
      <p:sp>
        <p:nvSpPr>
          <p:cNvPr id="106" name="TextBox 105">
            <a:extLst>
              <a:ext uri="{FF2B5EF4-FFF2-40B4-BE49-F238E27FC236}">
                <a16:creationId xmlns:a16="http://schemas.microsoft.com/office/drawing/2014/main" id="{240054A8-3277-2513-5C61-662A5807CC2D}"/>
              </a:ext>
            </a:extLst>
          </p:cNvPr>
          <p:cNvSpPr txBox="1"/>
          <p:nvPr/>
        </p:nvSpPr>
        <p:spPr>
          <a:xfrm>
            <a:off x="9656690" y="908016"/>
            <a:ext cx="1578580" cy="877163"/>
          </a:xfrm>
          <a:prstGeom prst="rect">
            <a:avLst/>
          </a:prstGeom>
          <a:noFill/>
        </p:spPr>
        <p:txBody>
          <a:bodyPr wrap="square" rtlCol="0">
            <a:spAutoFit/>
          </a:bodyPr>
          <a:lstStyle/>
          <a:p>
            <a:r>
              <a:rPr lang="en-US" sz="1700" dirty="0">
                <a:solidFill>
                  <a:srgbClr val="00B050"/>
                </a:solidFill>
                <a:latin typeface="Aptos" panose="020B0004020202020204" pitchFamily="34" charset="0"/>
              </a:rPr>
              <a:t>System Development and Testing</a:t>
            </a:r>
          </a:p>
        </p:txBody>
      </p:sp>
      <p:grpSp>
        <p:nvGrpSpPr>
          <p:cNvPr id="119" name="Group 118">
            <a:extLst>
              <a:ext uri="{FF2B5EF4-FFF2-40B4-BE49-F238E27FC236}">
                <a16:creationId xmlns:a16="http://schemas.microsoft.com/office/drawing/2014/main" id="{DB6390DA-9C46-4346-DF38-F8217411CCD2}"/>
              </a:ext>
            </a:extLst>
          </p:cNvPr>
          <p:cNvGrpSpPr/>
          <p:nvPr/>
        </p:nvGrpSpPr>
        <p:grpSpPr>
          <a:xfrm>
            <a:off x="5403545" y="1861326"/>
            <a:ext cx="1010653" cy="1466190"/>
            <a:chOff x="5403545" y="1716948"/>
            <a:chExt cx="1010653" cy="1466190"/>
          </a:xfrm>
        </p:grpSpPr>
        <p:sp>
          <p:nvSpPr>
            <p:cNvPr id="117" name="Isosceles Triangle 116">
              <a:extLst>
                <a:ext uri="{FF2B5EF4-FFF2-40B4-BE49-F238E27FC236}">
                  <a16:creationId xmlns:a16="http://schemas.microsoft.com/office/drawing/2014/main" id="{42D78857-2A16-420E-AB74-F93ACF47837F}"/>
                </a:ext>
              </a:extLst>
            </p:cNvPr>
            <p:cNvSpPr/>
            <p:nvPr/>
          </p:nvSpPr>
          <p:spPr>
            <a:xfrm>
              <a:off x="5403545" y="2374616"/>
              <a:ext cx="1010653" cy="808522"/>
            </a:xfrm>
            <a:prstGeom prst="triangle">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23CB8EC6-ECB4-AB94-2554-A21387F96C72}"/>
                </a:ext>
              </a:extLst>
            </p:cNvPr>
            <p:cNvSpPr>
              <a:spLocks noChangeAspect="1"/>
            </p:cNvSpPr>
            <p:nvPr/>
          </p:nvSpPr>
          <p:spPr>
            <a:xfrm>
              <a:off x="5470922" y="1716948"/>
              <a:ext cx="895150" cy="874236"/>
            </a:xfrm>
            <a:prstGeom prst="ellipse">
              <a:avLst/>
            </a:prstGeom>
            <a:solidFill>
              <a:schemeClr val="bg1"/>
            </a:solidFill>
            <a:ln w="57150">
              <a:solidFill>
                <a:schemeClr val="bg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ptos" panose="020B0004020202020204" pitchFamily="34" charset="0"/>
                </a:rPr>
                <a:t>Dec 2020 – Dec 2021</a:t>
              </a:r>
              <a:endParaRPr lang="en-US" sz="900" b="1" dirty="0">
                <a:solidFill>
                  <a:schemeClr val="tx1"/>
                </a:solidFill>
                <a:latin typeface="Aptos" panose="020B0004020202020204" pitchFamily="34" charset="0"/>
              </a:endParaRPr>
            </a:p>
          </p:txBody>
        </p:sp>
      </p:grpSp>
    </p:spTree>
    <p:extLst>
      <p:ext uri="{BB962C8B-B14F-4D97-AF65-F5344CB8AC3E}">
        <p14:creationId xmlns:p14="http://schemas.microsoft.com/office/powerpoint/2010/main" val="33051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7">
            <a:extLst>
              <a:ext uri="{FF2B5EF4-FFF2-40B4-BE49-F238E27FC236}">
                <a16:creationId xmlns:a16="http://schemas.microsoft.com/office/drawing/2014/main" id="{58034989-4470-EE68-A7AF-A3253E454665}"/>
              </a:ext>
            </a:extLst>
          </p:cNvPr>
          <p:cNvSpPr txBox="1">
            <a:spLocks/>
          </p:cNvSpPr>
          <p:nvPr/>
        </p:nvSpPr>
        <p:spPr>
          <a:xfrm>
            <a:off x="0" y="424739"/>
            <a:ext cx="12192000" cy="713317"/>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3300" b="1" kern="1200">
                <a:gradFill>
                  <a:gsLst>
                    <a:gs pos="0">
                      <a:schemeClr val="accent1">
                        <a:alpha val="91000"/>
                      </a:schemeClr>
                    </a:gs>
                    <a:gs pos="100000">
                      <a:schemeClr val="accent2">
                        <a:alpha val="90000"/>
                      </a:schemeClr>
                    </a:gs>
                  </a:gsLst>
                  <a:lin ang="0" scaled="1"/>
                </a:gradFill>
                <a:effectLst/>
                <a:latin typeface="+mj-lt"/>
                <a:ea typeface="+mj-ea"/>
                <a:cs typeface="+mj-cs"/>
              </a:defRPr>
            </a:lvl1pPr>
          </a:lstStyle>
          <a:p>
            <a:pPr algn="ctr">
              <a:lnSpc>
                <a:spcPct val="100000"/>
              </a:lnSpc>
              <a:spcBef>
                <a:spcPts val="0"/>
              </a:spcBef>
            </a:pPr>
            <a:r>
              <a:rPr lang="en-US" sz="4400" cap="small" dirty="0">
                <a:solidFill>
                  <a:schemeClr val="tx1"/>
                </a:solidFill>
                <a:effectLst>
                  <a:innerShdw blurRad="63500" dist="50800" dir="2700000">
                    <a:prstClr val="black">
                      <a:alpha val="50000"/>
                    </a:prstClr>
                  </a:innerShdw>
                </a:effectLst>
                <a:latin typeface="Aptos" panose="020B0004020202020204" pitchFamily="34" charset="0"/>
                <a:ea typeface="Arial"/>
                <a:cs typeface="Arial"/>
              </a:rPr>
              <a:t>Why Phased Approach</a:t>
            </a:r>
          </a:p>
        </p:txBody>
      </p:sp>
      <p:sp>
        <p:nvSpPr>
          <p:cNvPr id="3" name="TextBox 2">
            <a:extLst>
              <a:ext uri="{FF2B5EF4-FFF2-40B4-BE49-F238E27FC236}">
                <a16:creationId xmlns:a16="http://schemas.microsoft.com/office/drawing/2014/main" id="{C2FC13D0-F564-6D33-0437-876D356E89F1}"/>
              </a:ext>
            </a:extLst>
          </p:cNvPr>
          <p:cNvSpPr txBox="1"/>
          <p:nvPr/>
        </p:nvSpPr>
        <p:spPr>
          <a:xfrm>
            <a:off x="1187116" y="1587057"/>
            <a:ext cx="9817768" cy="2816156"/>
          </a:xfrm>
          <a:prstGeom prst="rect">
            <a:avLst/>
          </a:prstGeom>
          <a:noFill/>
          <a:ln>
            <a:noFill/>
          </a:ln>
        </p:spPr>
        <p:txBody>
          <a:bodyPr wrap="square" lIns="0" tIns="0" rIns="0" bIns="0" rtlCol="0" anchor="ctr">
            <a:spAutoFit/>
          </a:bodyPr>
          <a:lstStyle/>
          <a:p>
            <a:pPr marL="457200" indent="-457200" defTabSz="457200">
              <a:spcAft>
                <a:spcPts val="1800"/>
              </a:spcAft>
              <a:buClr>
                <a:srgbClr val="1062DA"/>
              </a:buClr>
              <a:buFont typeface="Wingdings" panose="05000000000000000000" pitchFamily="2" charset="2"/>
              <a:buChar char="§"/>
            </a:pPr>
            <a:r>
              <a:rPr lang="en-US" sz="2800" dirty="0">
                <a:effectLst/>
                <a:latin typeface="Aptos" panose="020B0004020202020204" pitchFamily="34" charset="0"/>
                <a:ea typeface="Segoe UI" panose="020B0502040204020203" pitchFamily="34" charset="0"/>
              </a:rPr>
              <a:t>Mitigates funding challenges and provides flexibility in budgeting by establishing components</a:t>
            </a:r>
            <a:r>
              <a:rPr lang="en-US" sz="2800" spc="-65"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of</a:t>
            </a:r>
            <a:r>
              <a:rPr lang="en-US" sz="2800" spc="-60"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the</a:t>
            </a:r>
            <a:r>
              <a:rPr lang="en-US" sz="2800" spc="-75"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modernization</a:t>
            </a:r>
            <a:r>
              <a:rPr lang="en-US" sz="2800" spc="-65" dirty="0">
                <a:effectLst/>
                <a:latin typeface="Aptos" panose="020B0004020202020204" pitchFamily="34" charset="0"/>
                <a:ea typeface="Segoe UI" panose="020B0502040204020203" pitchFamily="34" charset="0"/>
              </a:rPr>
              <a:t> project </a:t>
            </a:r>
            <a:r>
              <a:rPr lang="en-US" sz="2800" dirty="0">
                <a:effectLst/>
                <a:latin typeface="Aptos" panose="020B0004020202020204" pitchFamily="34" charset="0"/>
                <a:ea typeface="Segoe UI" panose="020B0502040204020203" pitchFamily="34" charset="0"/>
              </a:rPr>
              <a:t>to</a:t>
            </a:r>
            <a:r>
              <a:rPr lang="en-US" sz="2800" spc="-60"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be</a:t>
            </a:r>
            <a:r>
              <a:rPr lang="en-US" sz="2800" spc="-65"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completed</a:t>
            </a:r>
            <a:r>
              <a:rPr lang="en-US" sz="2800" spc="-65"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in</a:t>
            </a:r>
            <a:r>
              <a:rPr lang="en-US" sz="2800" spc="-65"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stages,</a:t>
            </a:r>
            <a:r>
              <a:rPr lang="en-US" sz="2800" spc="-60"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based</a:t>
            </a:r>
            <a:r>
              <a:rPr lang="en-US" sz="2800" spc="-75"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on</a:t>
            </a:r>
            <a:r>
              <a:rPr lang="en-US" sz="2800" spc="-65"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fiscal</a:t>
            </a:r>
            <a:r>
              <a:rPr lang="en-US" sz="2800" spc="-65"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years</a:t>
            </a:r>
            <a:r>
              <a:rPr lang="en-US" sz="2800" spc="-75"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and</a:t>
            </a:r>
            <a:r>
              <a:rPr lang="en-US" sz="2800" spc="-60" dirty="0">
                <a:effectLst/>
                <a:latin typeface="Aptos" panose="020B0004020202020204" pitchFamily="34" charset="0"/>
                <a:ea typeface="Segoe UI" panose="020B0502040204020203" pitchFamily="34" charset="0"/>
              </a:rPr>
              <a:t> </a:t>
            </a:r>
            <a:r>
              <a:rPr lang="en-US" sz="2800" dirty="0">
                <a:effectLst/>
                <a:latin typeface="Aptos" panose="020B0004020202020204" pitchFamily="34" charset="0"/>
                <a:ea typeface="Segoe UI" panose="020B0502040204020203" pitchFamily="34" charset="0"/>
              </a:rPr>
              <a:t>budget cycles</a:t>
            </a:r>
            <a:endParaRPr lang="en-US" sz="2800" dirty="0">
              <a:latin typeface="Aptos" panose="020B0004020202020204" pitchFamily="34" charset="0"/>
              <a:ea typeface="Segoe UI" panose="020B0502040204020203" pitchFamily="34" charset="0"/>
            </a:endParaRPr>
          </a:p>
          <a:p>
            <a:pPr marL="457200" indent="-457200" defTabSz="457200">
              <a:spcAft>
                <a:spcPts val="1800"/>
              </a:spcAft>
              <a:buClr>
                <a:srgbClr val="1062DA"/>
              </a:buClr>
              <a:buFont typeface="Wingdings" panose="05000000000000000000" pitchFamily="2" charset="2"/>
              <a:buChar char="§"/>
            </a:pPr>
            <a:r>
              <a:rPr lang="en-US" sz="2800" dirty="0">
                <a:effectLst/>
                <a:latin typeface="Aptos" panose="020B0004020202020204" pitchFamily="34" charset="0"/>
                <a:ea typeface="Segoe UI" panose="020B0502040204020203" pitchFamily="34" charset="0"/>
              </a:rPr>
              <a:t>Allows for downside risk management if the implementation does not go as planned</a:t>
            </a:r>
            <a:endParaRPr lang="en-US" sz="2800" b="1" kern="1200" dirty="0">
              <a:solidFill>
                <a:srgbClr val="002060"/>
              </a:solidFill>
              <a:latin typeface="Aptos" panose="020B0004020202020204" pitchFamily="34" charset="0"/>
            </a:endParaRPr>
          </a:p>
        </p:txBody>
      </p:sp>
    </p:spTree>
    <p:extLst>
      <p:ext uri="{BB962C8B-B14F-4D97-AF65-F5344CB8AC3E}">
        <p14:creationId xmlns:p14="http://schemas.microsoft.com/office/powerpoint/2010/main" val="122364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7">
            <a:extLst>
              <a:ext uri="{FF2B5EF4-FFF2-40B4-BE49-F238E27FC236}">
                <a16:creationId xmlns:a16="http://schemas.microsoft.com/office/drawing/2014/main" id="{7BF3744D-B0ED-0F58-28B2-568BA438FBB0}"/>
              </a:ext>
            </a:extLst>
          </p:cNvPr>
          <p:cNvSpPr txBox="1">
            <a:spLocks/>
          </p:cNvSpPr>
          <p:nvPr/>
        </p:nvSpPr>
        <p:spPr>
          <a:xfrm>
            <a:off x="0" y="144352"/>
            <a:ext cx="12192000" cy="713317"/>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3300" b="1" kern="1200">
                <a:gradFill>
                  <a:gsLst>
                    <a:gs pos="0">
                      <a:schemeClr val="accent1">
                        <a:alpha val="91000"/>
                      </a:schemeClr>
                    </a:gs>
                    <a:gs pos="100000">
                      <a:schemeClr val="accent2">
                        <a:alpha val="90000"/>
                      </a:schemeClr>
                    </a:gs>
                  </a:gsLst>
                  <a:lin ang="0" scaled="1"/>
                </a:gradFill>
                <a:effectLst/>
                <a:latin typeface="+mj-lt"/>
                <a:ea typeface="+mj-ea"/>
                <a:cs typeface="+mj-cs"/>
              </a:defRPr>
            </a:lvl1pPr>
          </a:lstStyle>
          <a:p>
            <a:pPr algn="ctr">
              <a:lnSpc>
                <a:spcPct val="100000"/>
              </a:lnSpc>
              <a:spcBef>
                <a:spcPts val="0"/>
              </a:spcBef>
            </a:pPr>
            <a:r>
              <a:rPr lang="en-US" sz="3600" cap="small" dirty="0">
                <a:solidFill>
                  <a:schemeClr val="tx1"/>
                </a:solidFill>
                <a:effectLst>
                  <a:innerShdw blurRad="63500" dist="50800" dir="2700000">
                    <a:prstClr val="black">
                      <a:alpha val="50000"/>
                    </a:prstClr>
                  </a:innerShdw>
                </a:effectLst>
                <a:latin typeface="Aptos" panose="020B0004020202020204" pitchFamily="34" charset="0"/>
                <a:ea typeface="Arial"/>
                <a:cs typeface="Arial"/>
              </a:rPr>
              <a:t>What’s In Phase 1?</a:t>
            </a:r>
          </a:p>
        </p:txBody>
      </p:sp>
      <p:sp>
        <p:nvSpPr>
          <p:cNvPr id="3" name="Rectangle 2">
            <a:extLst>
              <a:ext uri="{FF2B5EF4-FFF2-40B4-BE49-F238E27FC236}">
                <a16:creationId xmlns:a16="http://schemas.microsoft.com/office/drawing/2014/main" id="{6D350038-E623-319C-2C68-D5C3BB98939C}"/>
              </a:ext>
            </a:extLst>
          </p:cNvPr>
          <p:cNvSpPr/>
          <p:nvPr/>
        </p:nvSpPr>
        <p:spPr>
          <a:xfrm>
            <a:off x="615055" y="927746"/>
            <a:ext cx="3423136" cy="5616922"/>
          </a:xfrm>
          <a:prstGeom prst="rect">
            <a:avLst/>
          </a:prstGeom>
        </p:spPr>
        <p:txBody>
          <a:bodyPr wrap="square">
            <a:spAutoFit/>
          </a:bodyPr>
          <a:lstStyle/>
          <a:p>
            <a:r>
              <a:rPr lang="en-US" sz="1600" b="1" dirty="0">
                <a:solidFill>
                  <a:srgbClr val="EE6000"/>
                </a:solidFill>
                <a:latin typeface="Aptos Light" panose="020F0502020204030204" pitchFamily="34" charset="0"/>
                <a:cs typeface="Arial" panose="020B0604020202020204" pitchFamily="34" charset="0"/>
              </a:rPr>
              <a:t>Self-Service Portal</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Authorization &amp; Authentication</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Account Registration</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Account Management</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Document Management</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Return Mail</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Process Payments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General Intake</a:t>
            </a:r>
          </a:p>
          <a:p>
            <a:endParaRPr lang="en-US" sz="1050" b="1" dirty="0">
              <a:solidFill>
                <a:srgbClr val="253A5C"/>
              </a:solidFill>
              <a:latin typeface="Aptos Light" panose="020F0502020204030204" pitchFamily="34" charset="0"/>
              <a:cs typeface="Arial" panose="020B0604020202020204" pitchFamily="34" charset="0"/>
            </a:endParaRPr>
          </a:p>
          <a:p>
            <a:r>
              <a:rPr lang="en-US" sz="1600" b="1" dirty="0">
                <a:solidFill>
                  <a:srgbClr val="EE6000"/>
                </a:solidFill>
                <a:latin typeface="Aptos Light" panose="020F0502020204030204" pitchFamily="34" charset="0"/>
                <a:cs typeface="Arial" panose="020B0604020202020204" pitchFamily="34" charset="0"/>
              </a:rPr>
              <a:t>Case Management</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Case Management General Processes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FROI/SROI – EDI &amp; Paper</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Claim for Compensation &amp; Answer to Claim for Compensation</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Manage EDI Contracts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Claim for Comp – Dispute Resolution Feed</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FROI/SROI Actions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Bankruptcy</a:t>
            </a:r>
          </a:p>
          <a:p>
            <a:endParaRPr lang="en-US" sz="1050" b="1" dirty="0">
              <a:solidFill>
                <a:srgbClr val="253A5C"/>
              </a:solidFill>
              <a:latin typeface="Aptos Light" panose="020F0502020204030204" pitchFamily="34" charset="0"/>
              <a:cs typeface="Arial" panose="020B0604020202020204" pitchFamily="34" charset="0"/>
            </a:endParaRPr>
          </a:p>
          <a:p>
            <a:r>
              <a:rPr lang="en-US" sz="1600" b="1" dirty="0">
                <a:solidFill>
                  <a:srgbClr val="EE6000"/>
                </a:solidFill>
                <a:latin typeface="Aptos Light" panose="020F0502020204030204" pitchFamily="34" charset="0"/>
                <a:cs typeface="Arial" panose="020B0604020202020204" pitchFamily="34" charset="0"/>
              </a:rPr>
              <a:t>Customer Service Functions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Customer Inquiries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Records Requests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Proof of Coverage Request</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Dispute Resolution (DR)</a:t>
            </a:r>
          </a:p>
          <a:p>
            <a:pPr marL="341313" lvl="2" indent="-225425">
              <a:buClr>
                <a:schemeClr val="bg1"/>
              </a:buClr>
              <a:buFont typeface="Arial" panose="020B0604020202020204" pitchFamily="34" charset="0"/>
              <a:buChar char="•"/>
            </a:pPr>
            <a:endParaRPr lang="en-US" sz="1000" dirty="0">
              <a:solidFill>
                <a:srgbClr val="253A5C"/>
              </a:solidFill>
              <a:latin typeface="Aptos Light" panose="020F0502020204030204" pitchFamily="34" charset="0"/>
            </a:endParaRPr>
          </a:p>
        </p:txBody>
      </p:sp>
      <p:sp>
        <p:nvSpPr>
          <p:cNvPr id="4" name="TextBox 3">
            <a:extLst>
              <a:ext uri="{FF2B5EF4-FFF2-40B4-BE49-F238E27FC236}">
                <a16:creationId xmlns:a16="http://schemas.microsoft.com/office/drawing/2014/main" id="{E5A4A73A-ADFF-CAAA-5C22-4138BB6EF7BD}"/>
              </a:ext>
            </a:extLst>
          </p:cNvPr>
          <p:cNvSpPr txBox="1"/>
          <p:nvPr/>
        </p:nvSpPr>
        <p:spPr>
          <a:xfrm>
            <a:off x="4703866" y="964079"/>
            <a:ext cx="6568514" cy="5893921"/>
          </a:xfrm>
          <a:prstGeom prst="rect">
            <a:avLst/>
          </a:prstGeom>
          <a:noFill/>
        </p:spPr>
        <p:txBody>
          <a:bodyPr wrap="square" numCol="2" rtlCol="0">
            <a:spAutoFit/>
          </a:bodyPr>
          <a:lstStyle/>
          <a:p>
            <a:r>
              <a:rPr lang="en-US" sz="1600" b="1" dirty="0">
                <a:solidFill>
                  <a:srgbClr val="EE6000"/>
                </a:solidFill>
                <a:latin typeface="Aptos Light" panose="020F0502020204030204" pitchFamily="34" charset="0"/>
                <a:cs typeface="Arial" panose="020B0604020202020204" pitchFamily="34" charset="0"/>
              </a:rPr>
              <a:t>Medical Fee Dispute</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Medical Fee Dispute General Processes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Health Care Provider Information </a:t>
            </a:r>
            <a:br>
              <a:rPr lang="en-US" sz="1400" dirty="0">
                <a:latin typeface="Aptos Light" panose="020F0502020204030204" pitchFamily="34" charset="0"/>
                <a:cs typeface="Arial" panose="020B0604020202020204" pitchFamily="34" charset="0"/>
              </a:rPr>
            </a:br>
            <a:r>
              <a:rPr lang="en-US" sz="1400" dirty="0">
                <a:latin typeface="Aptos Light" panose="020F0502020204030204" pitchFamily="34" charset="0"/>
                <a:cs typeface="Arial" panose="020B0604020202020204" pitchFamily="34" charset="0"/>
              </a:rPr>
              <a:t>Request </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File MFD Application</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MFD Processing</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Administrative Ruling</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MFD Adjudication, Awards &amp; Payments</a:t>
            </a:r>
          </a:p>
          <a:p>
            <a:endParaRPr lang="en-US" sz="1050" b="1" dirty="0">
              <a:solidFill>
                <a:srgbClr val="253A5C"/>
              </a:solidFill>
              <a:latin typeface="Aptos Light" panose="020B0004020202020204" pitchFamily="34" charset="0"/>
              <a:cs typeface="Arial" panose="020B0604020202020204" pitchFamily="34" charset="0"/>
            </a:endParaRPr>
          </a:p>
          <a:p>
            <a:r>
              <a:rPr lang="en-US" sz="1600" b="1" dirty="0">
                <a:solidFill>
                  <a:srgbClr val="EE6000"/>
                </a:solidFill>
                <a:latin typeface="Aptos Light" panose="020F0502020204030204" pitchFamily="34" charset="0"/>
                <a:cs typeface="Arial" panose="020B0604020202020204" pitchFamily="34" charset="0"/>
              </a:rPr>
              <a:t>Adjudication</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Adjudication General Processes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Case Review</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Manage Dockets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Case Resolution</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Record Attorney Liens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Transcripts</a:t>
            </a:r>
            <a:br>
              <a:rPr lang="en-US" sz="1050" dirty="0">
                <a:solidFill>
                  <a:srgbClr val="253A5C"/>
                </a:solidFill>
                <a:latin typeface="Aptos Light" panose="020B0004020202020204" pitchFamily="34" charset="0"/>
                <a:cs typeface="Arial" panose="020B0604020202020204" pitchFamily="34" charset="0"/>
              </a:rPr>
            </a:br>
            <a:endParaRPr lang="en-US" sz="1050" dirty="0">
              <a:solidFill>
                <a:srgbClr val="253A5C"/>
              </a:solidFill>
              <a:latin typeface="Aptos Light" panose="020B0004020202020204" pitchFamily="34" charset="0"/>
              <a:cs typeface="Arial" panose="020B0604020202020204" pitchFamily="34" charset="0"/>
            </a:endParaRPr>
          </a:p>
          <a:p>
            <a:r>
              <a:rPr lang="en-US" sz="1600" b="1" dirty="0">
                <a:solidFill>
                  <a:srgbClr val="EE6000"/>
                </a:solidFill>
                <a:latin typeface="Aptos Light" panose="020F0502020204030204" pitchFamily="34" charset="0"/>
                <a:cs typeface="Arial" panose="020B0604020202020204" pitchFamily="34" charset="0"/>
              </a:rPr>
              <a:t>Benefits Administration</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Record Liens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Religious Exemption</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Coverage Exemption</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Proof of Coverage</a:t>
            </a:r>
          </a:p>
          <a:p>
            <a:endParaRPr lang="en-US" sz="1200" b="1" dirty="0">
              <a:solidFill>
                <a:srgbClr val="EE6000"/>
              </a:solidFill>
              <a:latin typeface="Aptos Light" panose="020B0004020202020204" pitchFamily="34" charset="0"/>
              <a:cs typeface="Arial" panose="020B0604020202020204" pitchFamily="34" charset="0"/>
            </a:endParaRPr>
          </a:p>
          <a:p>
            <a:endParaRPr lang="en-US" sz="1400" b="1" dirty="0">
              <a:solidFill>
                <a:srgbClr val="EE6000"/>
              </a:solidFill>
              <a:latin typeface="Aptos Light" panose="020F0502020204030204" pitchFamily="34" charset="0"/>
              <a:cs typeface="Arial" panose="020B0604020202020204" pitchFamily="34" charset="0"/>
            </a:endParaRPr>
          </a:p>
          <a:p>
            <a:endParaRPr lang="en-US" sz="1600" b="1" dirty="0">
              <a:solidFill>
                <a:srgbClr val="EE6000"/>
              </a:solidFill>
              <a:latin typeface="Aptos Light" panose="020F0502020204030204" pitchFamily="34" charset="0"/>
              <a:cs typeface="Arial" panose="020B0604020202020204" pitchFamily="34" charset="0"/>
            </a:endParaRPr>
          </a:p>
          <a:p>
            <a:r>
              <a:rPr lang="en-US" sz="1600" b="1" dirty="0">
                <a:solidFill>
                  <a:srgbClr val="EE6000"/>
                </a:solidFill>
                <a:latin typeface="Aptos Light" panose="020F0502020204030204" pitchFamily="34" charset="0"/>
                <a:cs typeface="Arial" panose="020B0604020202020204" pitchFamily="34" charset="0"/>
              </a:rPr>
              <a:t>Order Entry</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Entering and Amending Awards</a:t>
            </a:r>
          </a:p>
          <a:p>
            <a:endParaRPr lang="en-US" sz="1600" b="1" dirty="0">
              <a:solidFill>
                <a:srgbClr val="EE6000"/>
              </a:solidFill>
              <a:latin typeface="Aptos Light" panose="020F0502020204030204" pitchFamily="34" charset="0"/>
              <a:cs typeface="Arial" panose="020B0604020202020204" pitchFamily="34" charset="0"/>
            </a:endParaRPr>
          </a:p>
          <a:p>
            <a:r>
              <a:rPr lang="en-US" sz="1600" b="1" dirty="0">
                <a:solidFill>
                  <a:srgbClr val="EE6000"/>
                </a:solidFill>
                <a:latin typeface="Aptos Light" panose="020F0502020204030204" pitchFamily="34" charset="0"/>
                <a:cs typeface="Arial" panose="020B0604020202020204" pitchFamily="34" charset="0"/>
              </a:rPr>
              <a:t>LIRC</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LIRC General Processes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Initiate Proceedings Before the LIRC</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Attorney Review</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Conduct Briefing &amp; Oral Argument</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Commissioner Review &amp; Decision</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Decision Entry/Order Entry</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Compile Appeal Record</a:t>
            </a:r>
          </a:p>
          <a:p>
            <a:endParaRPr lang="en-US" sz="1050" b="1" dirty="0">
              <a:solidFill>
                <a:srgbClr val="253A5C"/>
              </a:solidFill>
              <a:latin typeface="Aptos Light" panose="020B0004020202020204" pitchFamily="34" charset="0"/>
              <a:cs typeface="Arial" panose="020B0604020202020204" pitchFamily="34" charset="0"/>
            </a:endParaRPr>
          </a:p>
          <a:p>
            <a:r>
              <a:rPr lang="en-US" sz="1600" b="1" dirty="0">
                <a:solidFill>
                  <a:srgbClr val="EE6000"/>
                </a:solidFill>
                <a:latin typeface="Aptos Light" panose="020F0502020204030204" pitchFamily="34" charset="0"/>
                <a:cs typeface="Arial" panose="020B0604020202020204" pitchFamily="34" charset="0"/>
              </a:rPr>
              <a:t>Correspondence</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All correspondence will be generated from the system</a:t>
            </a:r>
          </a:p>
          <a:p>
            <a:endParaRPr lang="en-US" sz="1050" b="1" dirty="0">
              <a:solidFill>
                <a:srgbClr val="253A5C"/>
              </a:solidFill>
              <a:latin typeface="Aptos Light" panose="020B0004020202020204" pitchFamily="34" charset="0"/>
              <a:cs typeface="Arial" panose="020B0604020202020204" pitchFamily="34" charset="0"/>
            </a:endParaRPr>
          </a:p>
          <a:p>
            <a:r>
              <a:rPr lang="en-US" sz="1600" b="1" dirty="0">
                <a:solidFill>
                  <a:srgbClr val="EE6000"/>
                </a:solidFill>
                <a:latin typeface="Aptos Light" panose="020F0502020204030204" pitchFamily="34" charset="0"/>
                <a:cs typeface="Arial" panose="020B0604020202020204" pitchFamily="34" charset="0"/>
              </a:rPr>
              <a:t>Interfaces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EDI Vendor</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NCCI</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State agencies (DSS, DES)</a:t>
            </a:r>
          </a:p>
          <a:p>
            <a:pPr marL="341313" lvl="2" indent="-225425">
              <a:buFont typeface="Arial" panose="020B0604020202020204" pitchFamily="34" charset="0"/>
              <a:buChar char="•"/>
            </a:pPr>
            <a:r>
              <a:rPr lang="en-US" sz="1400" dirty="0">
                <a:latin typeface="Aptos Light" panose="020F0502020204030204" pitchFamily="34" charset="0"/>
                <a:cs typeface="Arial" panose="020B0604020202020204" pitchFamily="34" charset="0"/>
              </a:rPr>
              <a:t>State financial system</a:t>
            </a:r>
          </a:p>
          <a:p>
            <a:endParaRPr lang="en-US" sz="1050" b="1" dirty="0">
              <a:solidFill>
                <a:srgbClr val="253A5C"/>
              </a:solidFill>
              <a:latin typeface="Aptos Light" panose="020B0004020202020204" pitchFamily="34" charset="0"/>
              <a:cs typeface="Arial" panose="020B0604020202020204" pitchFamily="34" charset="0"/>
            </a:endParaRPr>
          </a:p>
          <a:p>
            <a:r>
              <a:rPr lang="en-US" sz="1600" b="1" dirty="0">
                <a:solidFill>
                  <a:srgbClr val="EE6000"/>
                </a:solidFill>
                <a:latin typeface="Aptos Light" panose="020F0502020204030204" pitchFamily="34" charset="0"/>
                <a:cs typeface="Arial" panose="020B0604020202020204" pitchFamily="34" charset="0"/>
              </a:rPr>
              <a:t>Reports and Dashboards</a:t>
            </a:r>
          </a:p>
          <a:p>
            <a:endParaRPr lang="en-US" sz="1400" b="1" dirty="0">
              <a:solidFill>
                <a:srgbClr val="EE6000"/>
              </a:solidFill>
              <a:latin typeface="Aptos Light" panose="020B0004020202020204" pitchFamily="34" charset="0"/>
              <a:cs typeface="Arial" panose="020B0604020202020204" pitchFamily="34" charset="0"/>
            </a:endParaRPr>
          </a:p>
          <a:p>
            <a:r>
              <a:rPr lang="en-US" sz="1600" b="1" dirty="0">
                <a:solidFill>
                  <a:srgbClr val="EE6000"/>
                </a:solidFill>
                <a:latin typeface="Aptos Light" panose="020F0502020204030204" pitchFamily="34" charset="0"/>
                <a:cs typeface="Arial" panose="020B0604020202020204" pitchFamily="34" charset="0"/>
              </a:rPr>
              <a:t>Data Migration</a:t>
            </a:r>
          </a:p>
          <a:p>
            <a:endParaRPr lang="en-US" sz="1000" b="1" dirty="0">
              <a:solidFill>
                <a:srgbClr val="253A5C"/>
              </a:solidFill>
              <a:latin typeface="Aptos Light" panose="020B0004020202020204" pitchFamily="34" charset="0"/>
              <a:cs typeface="Arial" panose="020B0604020202020204" pitchFamily="34" charset="0"/>
            </a:endParaRPr>
          </a:p>
          <a:p>
            <a:endParaRPr lang="en-US" sz="1000" dirty="0">
              <a:solidFill>
                <a:srgbClr val="253A5C"/>
              </a:solidFill>
              <a:latin typeface="Aptos Light" panose="020B0004020202020204" pitchFamily="34" charset="0"/>
            </a:endParaRPr>
          </a:p>
        </p:txBody>
      </p:sp>
    </p:spTree>
    <p:extLst>
      <p:ext uri="{BB962C8B-B14F-4D97-AF65-F5344CB8AC3E}">
        <p14:creationId xmlns:p14="http://schemas.microsoft.com/office/powerpoint/2010/main" val="111085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7">
            <a:extLst>
              <a:ext uri="{FF2B5EF4-FFF2-40B4-BE49-F238E27FC236}">
                <a16:creationId xmlns:a16="http://schemas.microsoft.com/office/drawing/2014/main" id="{7BF3744D-B0ED-0F58-28B2-568BA438FBB0}"/>
              </a:ext>
            </a:extLst>
          </p:cNvPr>
          <p:cNvSpPr txBox="1">
            <a:spLocks/>
          </p:cNvSpPr>
          <p:nvPr/>
        </p:nvSpPr>
        <p:spPr>
          <a:xfrm>
            <a:off x="637609" y="423901"/>
            <a:ext cx="4094812" cy="713317"/>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3300" b="1" kern="1200">
                <a:gradFill>
                  <a:gsLst>
                    <a:gs pos="0">
                      <a:schemeClr val="accent1">
                        <a:alpha val="91000"/>
                      </a:schemeClr>
                    </a:gs>
                    <a:gs pos="100000">
                      <a:schemeClr val="accent2">
                        <a:alpha val="90000"/>
                      </a:schemeClr>
                    </a:gs>
                  </a:gsLst>
                  <a:lin ang="0" scaled="1"/>
                </a:gradFill>
                <a:effectLst/>
                <a:latin typeface="+mj-lt"/>
                <a:ea typeface="+mj-ea"/>
                <a:cs typeface="+mj-cs"/>
              </a:defRPr>
            </a:lvl1pPr>
          </a:lstStyle>
          <a:p>
            <a:pPr algn="ctr">
              <a:lnSpc>
                <a:spcPct val="100000"/>
              </a:lnSpc>
              <a:spcBef>
                <a:spcPts val="0"/>
              </a:spcBef>
            </a:pPr>
            <a:r>
              <a:rPr lang="en-US" sz="3600" cap="small" dirty="0">
                <a:solidFill>
                  <a:schemeClr val="tx1"/>
                </a:solidFill>
                <a:effectLst>
                  <a:innerShdw blurRad="63500" dist="50800" dir="2700000">
                    <a:prstClr val="black">
                      <a:alpha val="50000"/>
                    </a:prstClr>
                  </a:innerShdw>
                </a:effectLst>
                <a:latin typeface="Aptos" panose="020B0004020202020204" pitchFamily="34" charset="0"/>
                <a:ea typeface="Arial"/>
                <a:cs typeface="Arial"/>
              </a:rPr>
              <a:t>What’s In Phase 2?</a:t>
            </a:r>
          </a:p>
        </p:txBody>
      </p:sp>
      <p:sp>
        <p:nvSpPr>
          <p:cNvPr id="5" name="Rectangle 4">
            <a:extLst>
              <a:ext uri="{FF2B5EF4-FFF2-40B4-BE49-F238E27FC236}">
                <a16:creationId xmlns:a16="http://schemas.microsoft.com/office/drawing/2014/main" id="{0F975E3E-4919-91FF-D784-78DC9ADBE92D}"/>
              </a:ext>
            </a:extLst>
          </p:cNvPr>
          <p:cNvSpPr/>
          <p:nvPr/>
        </p:nvSpPr>
        <p:spPr>
          <a:xfrm>
            <a:off x="705070" y="1137218"/>
            <a:ext cx="4556478" cy="3231654"/>
          </a:xfrm>
          <a:prstGeom prst="rect">
            <a:avLst/>
          </a:prstGeom>
        </p:spPr>
        <p:txBody>
          <a:bodyPr wrap="square">
            <a:spAutoFit/>
          </a:bodyPr>
          <a:lstStyle/>
          <a:p>
            <a:r>
              <a:rPr lang="en-US" b="1" dirty="0">
                <a:solidFill>
                  <a:srgbClr val="EE6000"/>
                </a:solidFill>
                <a:latin typeface="Aptos" panose="020B0004020202020204" pitchFamily="34" charset="0"/>
                <a:cs typeface="Arial" panose="020B0604020202020204" pitchFamily="34" charset="0"/>
              </a:rPr>
              <a:t>Self-Service Options </a:t>
            </a:r>
          </a:p>
          <a:p>
            <a:r>
              <a:rPr lang="en-US" sz="1600" dirty="0">
                <a:latin typeface="Aptos Light" panose="020B0004020202020204" pitchFamily="34" charset="0"/>
                <a:cs typeface="Arial" panose="020B0604020202020204" pitchFamily="34" charset="0"/>
              </a:rPr>
              <a:t>(pertaining to Phase 2)</a:t>
            </a:r>
          </a:p>
          <a:p>
            <a:endParaRPr lang="en-US" sz="1600" b="1" dirty="0">
              <a:solidFill>
                <a:srgbClr val="EE6000"/>
              </a:solidFill>
              <a:latin typeface="Aptos" panose="020B0004020202020204" pitchFamily="34" charset="0"/>
              <a:cs typeface="Arial" panose="020B0604020202020204" pitchFamily="34" charset="0"/>
            </a:endParaRPr>
          </a:p>
          <a:p>
            <a:r>
              <a:rPr lang="en-US" b="1" dirty="0">
                <a:solidFill>
                  <a:srgbClr val="EE6000"/>
                </a:solidFill>
                <a:latin typeface="Aptos" panose="020B0004020202020204" pitchFamily="34" charset="0"/>
                <a:cs typeface="Arial" panose="020B0604020202020204" pitchFamily="34" charset="0"/>
              </a:rPr>
              <a:t>Second Injury Fund</a:t>
            </a:r>
          </a:p>
          <a:p>
            <a:pPr indent="-171450">
              <a:buFont typeface="Arial" panose="020B0604020202020204" pitchFamily="34" charset="0"/>
              <a:buChar char="•"/>
            </a:pPr>
            <a:r>
              <a:rPr lang="en-US" sz="1600" dirty="0">
                <a:latin typeface="Aptos Light" panose="020B0004020202020204" pitchFamily="34" charset="0"/>
                <a:cs typeface="Arial" panose="020B0604020202020204" pitchFamily="34" charset="0"/>
              </a:rPr>
              <a:t>Benefits Payments</a:t>
            </a:r>
          </a:p>
          <a:p>
            <a:pPr indent="-171450">
              <a:buFont typeface="Arial" panose="020B0604020202020204" pitchFamily="34" charset="0"/>
              <a:buChar char="•"/>
            </a:pPr>
            <a:r>
              <a:rPr lang="en-US" sz="1600" dirty="0">
                <a:latin typeface="Aptos Light" panose="020B0004020202020204" pitchFamily="34" charset="0"/>
                <a:cs typeface="Arial" panose="020B0604020202020204" pitchFamily="34" charset="0"/>
              </a:rPr>
              <a:t>Surcharges</a:t>
            </a:r>
          </a:p>
          <a:p>
            <a:endParaRPr lang="en-US" sz="1100" b="1" dirty="0">
              <a:solidFill>
                <a:srgbClr val="253A5C"/>
              </a:solidFill>
              <a:latin typeface="Aptos" panose="020B0004020202020204" pitchFamily="34" charset="0"/>
              <a:cs typeface="Arial" panose="020B0604020202020204" pitchFamily="34" charset="0"/>
            </a:endParaRPr>
          </a:p>
          <a:p>
            <a:r>
              <a:rPr lang="en-US" b="1" dirty="0">
                <a:solidFill>
                  <a:srgbClr val="EE6000"/>
                </a:solidFill>
                <a:latin typeface="Aptos" panose="020B0004020202020204" pitchFamily="34" charset="0"/>
                <a:cs typeface="Arial" panose="020B0604020202020204" pitchFamily="34" charset="0"/>
              </a:rPr>
              <a:t>Line of Duty Claims</a:t>
            </a:r>
          </a:p>
          <a:p>
            <a:endParaRPr lang="en-US" sz="1100" b="1" dirty="0">
              <a:solidFill>
                <a:srgbClr val="253A5C"/>
              </a:solidFill>
              <a:latin typeface="Aptos" panose="020B0004020202020204" pitchFamily="34" charset="0"/>
              <a:cs typeface="Arial" panose="020B0604020202020204" pitchFamily="34" charset="0"/>
            </a:endParaRPr>
          </a:p>
          <a:p>
            <a:r>
              <a:rPr lang="en-US" b="1" dirty="0">
                <a:solidFill>
                  <a:srgbClr val="EE6000"/>
                </a:solidFill>
                <a:latin typeface="Aptos" panose="020B0004020202020204" pitchFamily="34" charset="0"/>
                <a:cs typeface="Arial" panose="020B0604020202020204" pitchFamily="34" charset="0"/>
              </a:rPr>
              <a:t>Correspondence, Interfaces, and Reports</a:t>
            </a:r>
          </a:p>
          <a:p>
            <a:endParaRPr lang="en-US" b="1" dirty="0">
              <a:solidFill>
                <a:srgbClr val="EE6000"/>
              </a:solidFill>
              <a:latin typeface="Aptos" panose="020B0004020202020204" pitchFamily="34" charset="0"/>
              <a:cs typeface="Arial" panose="020B0604020202020204" pitchFamily="34" charset="0"/>
            </a:endParaRPr>
          </a:p>
          <a:p>
            <a:r>
              <a:rPr lang="en-US" b="1" dirty="0">
                <a:solidFill>
                  <a:srgbClr val="EE6000"/>
                </a:solidFill>
                <a:latin typeface="Aptos" panose="020B0004020202020204" pitchFamily="34" charset="0"/>
                <a:cs typeface="Arial" panose="020B0604020202020204" pitchFamily="34" charset="0"/>
              </a:rPr>
              <a:t>Data Migration</a:t>
            </a:r>
          </a:p>
          <a:p>
            <a:endParaRPr lang="en-US" sz="1000" b="1" dirty="0">
              <a:solidFill>
                <a:srgbClr val="253A5C"/>
              </a:solidFill>
              <a:latin typeface="Aptos" panose="020B0004020202020204" pitchFamily="34" charset="0"/>
              <a:cs typeface="Arial" panose="020B0604020202020204" pitchFamily="34" charset="0"/>
            </a:endParaRPr>
          </a:p>
        </p:txBody>
      </p:sp>
      <p:sp>
        <p:nvSpPr>
          <p:cNvPr id="6" name="Title 27">
            <a:extLst>
              <a:ext uri="{FF2B5EF4-FFF2-40B4-BE49-F238E27FC236}">
                <a16:creationId xmlns:a16="http://schemas.microsoft.com/office/drawing/2014/main" id="{DE1D2B9B-719D-BE83-2929-53CE530A5143}"/>
              </a:ext>
            </a:extLst>
          </p:cNvPr>
          <p:cNvSpPr txBox="1">
            <a:spLocks/>
          </p:cNvSpPr>
          <p:nvPr/>
        </p:nvSpPr>
        <p:spPr>
          <a:xfrm>
            <a:off x="6364641" y="423902"/>
            <a:ext cx="4094811" cy="713317"/>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3300" b="1" kern="1200">
                <a:gradFill>
                  <a:gsLst>
                    <a:gs pos="0">
                      <a:schemeClr val="accent1">
                        <a:alpha val="91000"/>
                      </a:schemeClr>
                    </a:gs>
                    <a:gs pos="100000">
                      <a:schemeClr val="accent2">
                        <a:alpha val="90000"/>
                      </a:schemeClr>
                    </a:gs>
                  </a:gsLst>
                  <a:lin ang="0" scaled="1"/>
                </a:gradFill>
                <a:effectLst/>
                <a:latin typeface="+mj-lt"/>
                <a:ea typeface="+mj-ea"/>
                <a:cs typeface="+mj-cs"/>
              </a:defRPr>
            </a:lvl1pPr>
          </a:lstStyle>
          <a:p>
            <a:pPr algn="ctr">
              <a:lnSpc>
                <a:spcPct val="100000"/>
              </a:lnSpc>
              <a:spcBef>
                <a:spcPts val="0"/>
              </a:spcBef>
            </a:pPr>
            <a:r>
              <a:rPr lang="en-US" sz="3600" cap="small" dirty="0">
                <a:solidFill>
                  <a:schemeClr val="tx1"/>
                </a:solidFill>
                <a:effectLst>
                  <a:innerShdw blurRad="63500" dist="50800" dir="2700000">
                    <a:prstClr val="black">
                      <a:alpha val="50000"/>
                    </a:prstClr>
                  </a:innerShdw>
                </a:effectLst>
                <a:latin typeface="Aptos" panose="020B0004020202020204" pitchFamily="34" charset="0"/>
                <a:ea typeface="Arial"/>
                <a:cs typeface="Arial"/>
              </a:rPr>
              <a:t>What’s In Phase 3?</a:t>
            </a:r>
          </a:p>
        </p:txBody>
      </p:sp>
      <p:sp>
        <p:nvSpPr>
          <p:cNvPr id="7" name="Rectangle 6">
            <a:extLst>
              <a:ext uri="{FF2B5EF4-FFF2-40B4-BE49-F238E27FC236}">
                <a16:creationId xmlns:a16="http://schemas.microsoft.com/office/drawing/2014/main" id="{4330051E-1291-9396-3EE9-FEB33C3F6297}"/>
              </a:ext>
            </a:extLst>
          </p:cNvPr>
          <p:cNvSpPr/>
          <p:nvPr/>
        </p:nvSpPr>
        <p:spPr>
          <a:xfrm>
            <a:off x="6460894" y="1137218"/>
            <a:ext cx="4871670" cy="4462760"/>
          </a:xfrm>
          <a:prstGeom prst="rect">
            <a:avLst/>
          </a:prstGeom>
        </p:spPr>
        <p:txBody>
          <a:bodyPr wrap="square">
            <a:spAutoFit/>
          </a:bodyPr>
          <a:lstStyle/>
          <a:p>
            <a:r>
              <a:rPr lang="en-US" b="1" dirty="0">
                <a:solidFill>
                  <a:srgbClr val="EE6000"/>
                </a:solidFill>
                <a:latin typeface="Aptos" panose="020B0004020202020204" pitchFamily="34" charset="0"/>
                <a:cs typeface="Arial" panose="020B0604020202020204" pitchFamily="34" charset="0"/>
              </a:rPr>
              <a:t>Self-Service Options </a:t>
            </a:r>
          </a:p>
          <a:p>
            <a:r>
              <a:rPr lang="en-US" sz="1600" dirty="0">
                <a:latin typeface="Aptos Light" panose="020B0004020202020204" pitchFamily="34" charset="0"/>
                <a:cs typeface="Arial" panose="020B0604020202020204" pitchFamily="34" charset="0"/>
              </a:rPr>
              <a:t>(pertaining to Phase 3)</a:t>
            </a:r>
          </a:p>
          <a:p>
            <a:endParaRPr lang="en-US" sz="1600" b="1" dirty="0">
              <a:solidFill>
                <a:srgbClr val="EE6000"/>
              </a:solidFill>
              <a:latin typeface="Aptos" panose="020B0004020202020204" pitchFamily="34" charset="0"/>
              <a:cs typeface="Arial" panose="020B0604020202020204" pitchFamily="34" charset="0"/>
            </a:endParaRPr>
          </a:p>
          <a:p>
            <a:r>
              <a:rPr lang="en-US" b="1" dirty="0">
                <a:solidFill>
                  <a:srgbClr val="EE6000"/>
                </a:solidFill>
                <a:latin typeface="Aptos" panose="020B0004020202020204" pitchFamily="34" charset="0"/>
                <a:cs typeface="Arial" panose="020B0604020202020204" pitchFamily="34" charset="0"/>
              </a:rPr>
              <a:t>Self-Insurance</a:t>
            </a:r>
          </a:p>
          <a:p>
            <a:endParaRPr lang="en-US" b="1" dirty="0">
              <a:solidFill>
                <a:srgbClr val="EE6000"/>
              </a:solidFill>
              <a:latin typeface="Aptos" panose="020B0004020202020204" pitchFamily="34" charset="0"/>
              <a:cs typeface="Arial" panose="020B0604020202020204" pitchFamily="34" charset="0"/>
            </a:endParaRPr>
          </a:p>
          <a:p>
            <a:r>
              <a:rPr lang="en-US" b="1" dirty="0">
                <a:solidFill>
                  <a:srgbClr val="EE6000"/>
                </a:solidFill>
                <a:latin typeface="Aptos" panose="020B0004020202020204" pitchFamily="34" charset="0"/>
                <a:cs typeface="Arial" panose="020B0604020202020204" pitchFamily="34" charset="0"/>
              </a:rPr>
              <a:t>Fraud &amp; Non-compliance</a:t>
            </a:r>
          </a:p>
          <a:p>
            <a:endParaRPr lang="en-US" b="1" dirty="0">
              <a:solidFill>
                <a:srgbClr val="EE6000"/>
              </a:solidFill>
              <a:latin typeface="Aptos" panose="020B0004020202020204" pitchFamily="34" charset="0"/>
              <a:cs typeface="Arial" panose="020B0604020202020204" pitchFamily="34" charset="0"/>
            </a:endParaRPr>
          </a:p>
          <a:p>
            <a:r>
              <a:rPr lang="en-US" b="1" dirty="0">
                <a:solidFill>
                  <a:srgbClr val="EE6000"/>
                </a:solidFill>
                <a:latin typeface="Aptos" panose="020B0004020202020204" pitchFamily="34" charset="0"/>
                <a:cs typeface="Arial" panose="020B0604020202020204" pitchFamily="34" charset="0"/>
              </a:rPr>
              <a:t>Tort Victims Compensation Fund</a:t>
            </a:r>
          </a:p>
          <a:p>
            <a:endParaRPr lang="en-US" b="1" dirty="0">
              <a:solidFill>
                <a:srgbClr val="EE6000"/>
              </a:solidFill>
              <a:latin typeface="Aptos" panose="020B0004020202020204" pitchFamily="34" charset="0"/>
              <a:cs typeface="Arial" panose="020B0604020202020204" pitchFamily="34" charset="0"/>
            </a:endParaRPr>
          </a:p>
          <a:p>
            <a:r>
              <a:rPr lang="en-US" b="1" dirty="0">
                <a:solidFill>
                  <a:srgbClr val="EE6000"/>
                </a:solidFill>
                <a:latin typeface="Aptos" panose="020B0004020202020204" pitchFamily="34" charset="0"/>
                <a:cs typeface="Arial" panose="020B0604020202020204" pitchFamily="34" charset="0"/>
              </a:rPr>
              <a:t>Vocational Rehab Practitioners Certification</a:t>
            </a:r>
          </a:p>
          <a:p>
            <a:endParaRPr lang="en-US" b="1" dirty="0">
              <a:solidFill>
                <a:srgbClr val="EE6000"/>
              </a:solidFill>
              <a:latin typeface="Aptos" panose="020B0004020202020204" pitchFamily="34" charset="0"/>
              <a:cs typeface="Arial" panose="020B0604020202020204" pitchFamily="34" charset="0"/>
            </a:endParaRPr>
          </a:p>
          <a:p>
            <a:r>
              <a:rPr lang="en-US" b="1" dirty="0">
                <a:solidFill>
                  <a:srgbClr val="EE6000"/>
                </a:solidFill>
                <a:latin typeface="Aptos" panose="020B0004020202020204" pitchFamily="34" charset="0"/>
                <a:cs typeface="Arial" panose="020B0604020202020204" pitchFamily="34" charset="0"/>
              </a:rPr>
              <a:t>Workers’ Safety</a:t>
            </a:r>
          </a:p>
          <a:p>
            <a:endParaRPr lang="en-US" b="1" dirty="0">
              <a:solidFill>
                <a:srgbClr val="EE6000"/>
              </a:solidFill>
              <a:latin typeface="Aptos" panose="020B0004020202020204" pitchFamily="34" charset="0"/>
              <a:cs typeface="Arial" panose="020B0604020202020204" pitchFamily="34" charset="0"/>
            </a:endParaRPr>
          </a:p>
          <a:p>
            <a:r>
              <a:rPr lang="en-US" b="1" dirty="0">
                <a:solidFill>
                  <a:srgbClr val="EE6000"/>
                </a:solidFill>
                <a:latin typeface="Aptos" panose="020B0004020202020204" pitchFamily="34" charset="0"/>
                <a:cs typeface="Arial" panose="020B0604020202020204" pitchFamily="34" charset="0"/>
              </a:rPr>
              <a:t>Correspondence, Interfaces, and Reports</a:t>
            </a:r>
          </a:p>
          <a:p>
            <a:endParaRPr lang="en-US" b="1" dirty="0">
              <a:solidFill>
                <a:srgbClr val="EE6000"/>
              </a:solidFill>
              <a:latin typeface="Aptos" panose="020B0004020202020204" pitchFamily="34" charset="0"/>
              <a:cs typeface="Arial" panose="020B0604020202020204" pitchFamily="34" charset="0"/>
            </a:endParaRPr>
          </a:p>
          <a:p>
            <a:r>
              <a:rPr lang="en-US" b="1" dirty="0">
                <a:solidFill>
                  <a:srgbClr val="EE6000"/>
                </a:solidFill>
                <a:latin typeface="Aptos" panose="020B0004020202020204" pitchFamily="34" charset="0"/>
                <a:cs typeface="Arial" panose="020B0604020202020204" pitchFamily="34" charset="0"/>
              </a:rPr>
              <a:t>Data Migration</a:t>
            </a:r>
          </a:p>
        </p:txBody>
      </p:sp>
    </p:spTree>
    <p:extLst>
      <p:ext uri="{BB962C8B-B14F-4D97-AF65-F5344CB8AC3E}">
        <p14:creationId xmlns:p14="http://schemas.microsoft.com/office/powerpoint/2010/main" val="534196064"/>
      </p:ext>
    </p:extLst>
  </p:cSld>
  <p:clrMapOvr>
    <a:masterClrMapping/>
  </p:clrMapOvr>
</p:sld>
</file>

<file path=ppt/theme/theme1.xml><?xml version="1.0" encoding="utf-8"?>
<a:theme xmlns:a="http://schemas.openxmlformats.org/drawingml/2006/main" name="Sketchububble-Gear-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478de5c-a3f8-442e-bedb-8dd987f3c4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58728F8373D7408289EFC8B8950123" ma:contentTypeVersion="13" ma:contentTypeDescription="Create a new document." ma:contentTypeScope="" ma:versionID="c7689576acbe02229528f612344a1097">
  <xsd:schema xmlns:xsd="http://www.w3.org/2001/XMLSchema" xmlns:xs="http://www.w3.org/2001/XMLSchema" xmlns:p="http://schemas.microsoft.com/office/2006/metadata/properties" xmlns:ns3="c478de5c-a3f8-442e-bedb-8dd987f3c41e" xmlns:ns4="df617a33-5097-4f24-8f63-3690a6996c2d" targetNamespace="http://schemas.microsoft.com/office/2006/metadata/properties" ma:root="true" ma:fieldsID="55a20fbb5848940054d29588ee949056" ns3:_="" ns4:_="">
    <xsd:import namespace="c478de5c-a3f8-442e-bedb-8dd987f3c41e"/>
    <xsd:import namespace="df617a33-5097-4f24-8f63-3690a6996c2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ServiceSearchProperties" minOccurs="0"/>
                <xsd:element ref="ns4:SharedWithUsers" minOccurs="0"/>
                <xsd:element ref="ns4:SharedWithDetails" minOccurs="0"/>
                <xsd:element ref="ns4:SharingHintHash" minOccurs="0"/>
                <xsd:element ref="ns3:_activity" minOccurs="0"/>
                <xsd:element ref="ns3:MediaServiceSystemTags" minOccurs="0"/>
                <xsd:element ref="ns3:MediaLengthInSecond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8de5c-a3f8-442e-bedb-8dd987f3c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_activity" ma:index="17" nillable="true" ma:displayName="_activity" ma:hidden="true" ma:internalName="_activity">
      <xsd:simpleType>
        <xsd:restriction base="dms:Note"/>
      </xsd:simpleType>
    </xsd:element>
    <xsd:element name="MediaServiceSystemTags" ma:index="18" nillable="true" ma:displayName="MediaServiceSystemTags" ma:hidden="true" ma:internalName="MediaServiceSystemTag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617a33-5097-4f24-8f63-3690a6996c2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56C12E-D851-4C03-8118-8870230BF111}">
  <ds:schemaRefs>
    <ds:schemaRef ds:uri="http://schemas.microsoft.com/sharepoint/v3/contenttype/forms"/>
  </ds:schemaRefs>
</ds:datastoreItem>
</file>

<file path=customXml/itemProps2.xml><?xml version="1.0" encoding="utf-8"?>
<ds:datastoreItem xmlns:ds="http://schemas.openxmlformats.org/officeDocument/2006/customXml" ds:itemID="{0B95506C-8AD7-4369-A439-E9527D9413CB}">
  <ds:schemaRefs>
    <ds:schemaRef ds:uri="http://purl.org/dc/terms/"/>
    <ds:schemaRef ds:uri="http://schemas.openxmlformats.org/package/2006/metadata/core-properties"/>
    <ds:schemaRef ds:uri="http://purl.org/dc/dcmitype/"/>
    <ds:schemaRef ds:uri="c478de5c-a3f8-442e-bedb-8dd987f3c41e"/>
    <ds:schemaRef ds:uri="http://schemas.microsoft.com/office/2006/documentManagement/types"/>
    <ds:schemaRef ds:uri="http://purl.org/dc/elements/1.1/"/>
    <ds:schemaRef ds:uri="http://schemas.microsoft.com/office/2006/metadata/properties"/>
    <ds:schemaRef ds:uri="http://schemas.microsoft.com/office/infopath/2007/PartnerControls"/>
    <ds:schemaRef ds:uri="df617a33-5097-4f24-8f63-3690a6996c2d"/>
    <ds:schemaRef ds:uri="http://www.w3.org/XML/1998/namespace"/>
  </ds:schemaRefs>
</ds:datastoreItem>
</file>

<file path=customXml/itemProps3.xml><?xml version="1.0" encoding="utf-8"?>
<ds:datastoreItem xmlns:ds="http://schemas.openxmlformats.org/officeDocument/2006/customXml" ds:itemID="{C972DA7A-B6DE-4B5B-9136-F11B2ED841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8de5c-a3f8-442e-bedb-8dd987f3c41e"/>
    <ds:schemaRef ds:uri="df617a33-5097-4f24-8f63-3690a6996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7594</TotalTime>
  <Words>3259</Words>
  <Application>Microsoft Office PowerPoint</Application>
  <PresentationFormat>Widescreen</PresentationFormat>
  <Paragraphs>493</Paragraphs>
  <Slides>50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Aptos Black</vt:lpstr>
      <vt:lpstr>Aptos Light</vt:lpstr>
      <vt:lpstr>Aptos</vt:lpstr>
      <vt:lpstr>Symbol</vt:lpstr>
      <vt:lpstr>Calibri</vt:lpstr>
      <vt:lpstr>Wingdings</vt:lpstr>
      <vt:lpstr>Segoe UI</vt:lpstr>
      <vt:lpstr>Sketchububble-Gear-Theme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Piyush Khandelwal</dc:creator>
  <cp:lastModifiedBy>Lange, Katherine</cp:lastModifiedBy>
  <cp:revision>107</cp:revision>
  <dcterms:created xsi:type="dcterms:W3CDTF">2023-01-12T06:58:04Z</dcterms:created>
  <dcterms:modified xsi:type="dcterms:W3CDTF">2024-08-21T11:27:42Z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0x010100BE58728F8373D7408289EFC8B8950123</vt:lpwstr>
  </property>
</Properties>
</file>